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24420"/>
          </a:xfrm>
        </p:spPr>
        <p:txBody>
          <a:bodyPr/>
          <a:lstStyle/>
          <a:p>
            <a:r>
              <a:rPr lang="en-US" dirty="0"/>
              <a:t>Flight information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5"/>
            <a:ext cx="8791575" cy="1828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        </a:t>
            </a:r>
            <a:r>
              <a:rPr lang="en-US" sz="2600" dirty="0"/>
              <a:t>professor  </a:t>
            </a:r>
            <a:r>
              <a:rPr lang="en-US" sz="2600" b="1" dirty="0"/>
              <a:t>Michael </a:t>
            </a:r>
            <a:r>
              <a:rPr lang="en-US" sz="2600" b="1" dirty="0" err="1"/>
              <a:t>Zijlstra</a:t>
            </a:r>
            <a:endParaRPr lang="en-US" sz="2600" b="1" dirty="0"/>
          </a:p>
          <a:p>
            <a:r>
              <a:rPr lang="en-US" dirty="0"/>
              <a:t>	        Group 3: bon </a:t>
            </a:r>
            <a:r>
              <a:rPr lang="en-US" dirty="0" err="1"/>
              <a:t>nguyen</a:t>
            </a:r>
            <a:endParaRPr lang="en-US" dirty="0"/>
          </a:p>
          <a:p>
            <a:r>
              <a:rPr lang="en-US" dirty="0"/>
              <a:t>		          Phuong le</a:t>
            </a:r>
          </a:p>
          <a:p>
            <a:r>
              <a:rPr lang="en-US" dirty="0"/>
              <a:t>		          son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Use Cases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Static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Technologies Used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Future Extension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Autofit/>
          </a:bodyPr>
          <a:lstStyle/>
          <a:p>
            <a:r>
              <a:rPr lang="en-US" sz="3200" dirty="0"/>
              <a:t> Flight Information System is to manage and present all flight info and related info: airplane, airline and airport.</a:t>
            </a:r>
          </a:p>
          <a:p>
            <a:r>
              <a:rPr lang="en-US" sz="3200" dirty="0"/>
              <a:t> The team decided to selected a type of project that we could practice the studied topics as many as possible.</a:t>
            </a:r>
          </a:p>
          <a:p>
            <a:r>
              <a:rPr lang="en-US" sz="3200" dirty="0"/>
              <a:t> Ability to extend business domain and technologies.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BC0D50-96B9-4790-A995-792CFE7D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93347"/>
              </p:ext>
            </p:extLst>
          </p:nvPr>
        </p:nvGraphicFramePr>
        <p:xfrm>
          <a:off x="887896" y="1643062"/>
          <a:ext cx="10522225" cy="29156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1612">
                  <a:extLst>
                    <a:ext uri="{9D8B030D-6E8A-4147-A177-3AD203B41FA5}">
                      <a16:colId xmlns:a16="http://schemas.microsoft.com/office/drawing/2014/main" val="338570927"/>
                    </a:ext>
                  </a:extLst>
                </a:gridCol>
                <a:gridCol w="2681431">
                  <a:extLst>
                    <a:ext uri="{9D8B030D-6E8A-4147-A177-3AD203B41FA5}">
                      <a16:colId xmlns:a16="http://schemas.microsoft.com/office/drawing/2014/main" val="2699724586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val="1697573680"/>
                    </a:ext>
                  </a:extLst>
                </a:gridCol>
                <a:gridCol w="2756451">
                  <a:extLst>
                    <a:ext uri="{9D8B030D-6E8A-4147-A177-3AD203B41FA5}">
                      <a16:colId xmlns:a16="http://schemas.microsoft.com/office/drawing/2014/main" val="2673791068"/>
                    </a:ext>
                  </a:extLst>
                </a:gridCol>
              </a:tblGrid>
              <a:tr h="538768"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255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Add/modify/delete an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 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80340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Add/modify/delete 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Hoang Phuong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2829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Add/modify/delete an 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Hoang Phuong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65641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Truong 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74213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Logging and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AOP logging and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 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7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C1CBA-B4B7-45EB-8C52-6A88DE57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61" y="1643271"/>
            <a:ext cx="6591300" cy="44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Autofit/>
          </a:bodyPr>
          <a:lstStyle/>
          <a:p>
            <a:r>
              <a:rPr lang="en-US" sz="3200" dirty="0"/>
              <a:t> Spring Boot</a:t>
            </a:r>
          </a:p>
          <a:p>
            <a:r>
              <a:rPr lang="en-US" sz="3200" dirty="0"/>
              <a:t> Spring Web/MVC and </a:t>
            </a:r>
            <a:r>
              <a:rPr lang="en-US" sz="3200" dirty="0" err="1"/>
              <a:t>Thymeleaf</a:t>
            </a:r>
            <a:endParaRPr lang="en-US" sz="3200" dirty="0"/>
          </a:p>
          <a:p>
            <a:r>
              <a:rPr lang="en-US" sz="3200" dirty="0"/>
              <a:t> Spring AOP, </a:t>
            </a:r>
          </a:p>
          <a:p>
            <a:r>
              <a:rPr lang="en-US" sz="3200" dirty="0"/>
              <a:t> Transaction and Validation</a:t>
            </a:r>
          </a:p>
          <a:p>
            <a:r>
              <a:rPr lang="en-US" sz="3200" dirty="0"/>
              <a:t> Spring JPA</a:t>
            </a:r>
          </a:p>
          <a:p>
            <a:r>
              <a:rPr lang="en-US" sz="3200" dirty="0"/>
              <a:t> DB: MySQL/Mac and </a:t>
            </a:r>
            <a:r>
              <a:rPr lang="en-US" sz="3200" dirty="0" err="1"/>
              <a:t>Postgre</a:t>
            </a:r>
            <a:r>
              <a:rPr lang="en-US" sz="3200" dirty="0"/>
              <a:t>/Windows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33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r>
              <a:rPr lang="en-US" sz="3200" dirty="0"/>
              <a:t> Business Domain:</a:t>
            </a:r>
          </a:p>
          <a:p>
            <a:pPr lvl="1"/>
            <a:r>
              <a:rPr lang="en-US" sz="2800" dirty="0"/>
              <a:t> Customer</a:t>
            </a:r>
          </a:p>
          <a:p>
            <a:pPr lvl="1"/>
            <a:r>
              <a:rPr lang="en-US" sz="2800" dirty="0"/>
              <a:t> Ticket</a:t>
            </a:r>
          </a:p>
          <a:p>
            <a:r>
              <a:rPr lang="en-US" sz="3200" dirty="0"/>
              <a:t> Technologies:</a:t>
            </a:r>
          </a:p>
          <a:p>
            <a:pPr lvl="1"/>
            <a:r>
              <a:rPr lang="en-US" sz="2800" dirty="0"/>
              <a:t> Advanced Search, Security, Error Handling, Mobile app</a:t>
            </a:r>
          </a:p>
          <a:p>
            <a:pPr lvl="1"/>
            <a:r>
              <a:rPr lang="en-US" sz="2800" dirty="0"/>
              <a:t> Spring Cloud and Microservices: distributed config, service discovery, routing &amp; load balancing,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6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4400" i="1" dirty="0"/>
              <a:t>“Do less and accomplish more”</a:t>
            </a:r>
          </a:p>
          <a:p>
            <a:pPr marL="0" indent="0">
              <a:buNone/>
            </a:pPr>
            <a:r>
              <a:rPr lang="en-US" sz="4000" dirty="0"/>
              <a:t>What we studied in this course is the same as the above quote.</a:t>
            </a:r>
          </a:p>
          <a:p>
            <a:endParaRPr lang="en-US" sz="4000" i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2800" dirty="0"/>
              <a:t> Q&amp;A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230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Flight information management</vt:lpstr>
      <vt:lpstr>contents</vt:lpstr>
      <vt:lpstr>introduction</vt:lpstr>
      <vt:lpstr>Use cases</vt:lpstr>
      <vt:lpstr>Static model</vt:lpstr>
      <vt:lpstr>Technologies used</vt:lpstr>
      <vt:lpstr>Extension</vt:lpstr>
      <vt:lpstr>SCI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new</cp:lastModifiedBy>
  <cp:revision>22</cp:revision>
  <dcterms:created xsi:type="dcterms:W3CDTF">2018-09-26T20:47:13Z</dcterms:created>
  <dcterms:modified xsi:type="dcterms:W3CDTF">2018-09-27T16:05:59Z</dcterms:modified>
</cp:coreProperties>
</file>