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10" r:id="rId4"/>
  </p:sldMasterIdLst>
  <p:notesMasterIdLst>
    <p:notesMasterId r:id="rId6"/>
  </p:notesMasterIdLst>
  <p:handoutMasterIdLst>
    <p:handoutMasterId r:id="rId7"/>
  </p:handoutMasterIdLst>
  <p:sldIdLst>
    <p:sldId id="3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5602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10/17/2020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Outcomes/Goals: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Increased Speed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Reliability</a:t>
            </a:r>
          </a:p>
          <a:p>
            <a:endParaRPr lang="en-US" dirty="0"/>
          </a:p>
          <a:p>
            <a:r>
              <a:rPr lang="en-US" dirty="0"/>
              <a:t>How:</a:t>
            </a:r>
          </a:p>
          <a:p>
            <a:r>
              <a:rPr lang="en-US" dirty="0"/>
              <a:t>Well defined processes</a:t>
            </a:r>
          </a:p>
          <a:p>
            <a:r>
              <a:rPr lang="en-US" dirty="0"/>
              <a:t>Culture</a:t>
            </a:r>
          </a:p>
          <a:p>
            <a:r>
              <a:rPr lang="en-US" dirty="0"/>
              <a:t>Automation – CI/CD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2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D1E5-0DC9-4105-8C21-20DA6A99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665D0-68A4-4C11-9A6A-E6C089A7E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15E2-4DC0-4419-82F6-F6834B4C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8D76-C01F-4F2D-8B4F-DB938707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1207-D2CF-41B2-AE78-BEDB41E5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B-4700-4602-A9D5-A7712ECF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170C-4CD3-4FEA-BD97-62B49267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9A2C-CE90-4F1E-86D8-D74FD54E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6480-E67F-43AD-8EB9-9E1EA30F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8841-FFA0-43E2-8F42-8A593A9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64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AD750-4115-4464-B703-0FAFD32B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E998B-555B-4EEC-B519-3E1C0F87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1C02-3D78-4314-85F8-76DABAAD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3C60-777B-48B3-B357-3836392C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A9A1-2032-407C-A16F-B5A2FC0C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279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F1E4-2AC3-45A8-8123-B63148D6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60AE-2BC7-43DE-B268-36975B2A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1EE3-A0B3-4F33-9FDC-30190512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7186-BBE0-48FE-88AA-B20BB19A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0CF5-C3F8-4460-B842-B6F3753E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88B2-97FC-4F45-AC86-BA13A187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E72B8-17D7-4AE9-BB46-E9AE3AAE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06F9-11AC-4734-93D2-B75AE087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3DF6-F391-47C4-B0C3-CA60482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0FF-88DD-4975-9D54-37655035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B10F-0DF5-42FB-87CC-FDDD89F6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AB28-96BB-4DA1-B73E-D1EF7826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B060D-609E-416C-AB03-7C8F3165A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3A1E-4778-450C-8ED4-40C76883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0B3E-ACCC-490F-9BE2-0726F82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A391-ABB3-4A46-BBC3-E56EF376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4981-D846-4DDE-A2BC-EE526691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6611B-F58B-4163-9E3C-418B5E8D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CB4AF-B2E9-4418-99A5-4C08EECF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3520D-36A9-4928-B340-B0BEA383E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024F1-5A63-4E0B-9E9D-1DA58DCDF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5B56-B0B8-435D-BE14-CEA9FAE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1094C-249A-4D90-AACD-119C674D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ED7C-B1A4-4744-B0D2-9BD633B9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5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AA2E-27F6-4F8E-8D72-20753A2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3BEC7-789A-401B-84BC-814C22A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50922-909B-48B4-A449-30CFD32D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CBB38-71F8-45A6-818D-B126A9E0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3AD4D-CABC-4D8C-8A54-6A89BF2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FBFA8-6A32-4361-B65F-F0BF14F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7850D-2C7C-48B7-AAC9-A861DFED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B742-31EC-4B1A-AF50-C523B1C9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C18C-DD92-4C12-9CA2-5B40B8B7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E3E1-23B5-4585-82FA-A07216A1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EECC-6E18-4E9D-8D61-3D86F320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114B4-AE26-4E3D-BA9C-9E62D792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C18CE-A567-4C01-A101-EF7D04C5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CD2F-33D8-4401-ACB4-20847EE9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C5AD1-11DB-49E9-A255-4C36C2531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8CFFC-50A1-45BE-802B-8E87327E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F6E6C-8C59-4357-8A80-5EB30D0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51A9-68D7-49FB-A1B4-CB473C66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E181-2F11-496A-9785-5DE9E079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291ED-356E-4E38-AAE2-02D53348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C04F-3EB2-4B6D-96AD-B83DFF42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2DBF-92E7-4F59-9436-EA3C1AF2E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1BC2-CFFE-400C-A69C-40D34994B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4DA-3190-4F3C-BC1C-19F5F4C59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3.jpe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/>
          <p:nvPr/>
        </p:nvCxnSpPr>
        <p:spPr>
          <a:xfrm flipH="1" flipV="1">
            <a:off x="8155595" y="4994919"/>
            <a:ext cx="2" cy="40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204" y="9593091"/>
            <a:ext cx="142557" cy="45719"/>
          </a:xfrm>
          <a:prstGeom prst="rect">
            <a:avLst/>
          </a:prstGeom>
        </p:spPr>
      </p:pic>
      <p:pic>
        <p:nvPicPr>
          <p:cNvPr id="1032" name="Picture 8" descr="Junit logo க்கான பட முடிவ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46" y="5399947"/>
            <a:ext cx="643178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7617" y="412933"/>
            <a:ext cx="9143276" cy="50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DEVOPS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25" y="8265488"/>
            <a:ext cx="104653" cy="4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595" y="1008977"/>
            <a:ext cx="1537600" cy="584775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New Requirements</a:t>
            </a:r>
          </a:p>
          <a:p>
            <a:r>
              <a:rPr lang="en-US" sz="800" dirty="0"/>
              <a:t>Ops Requirements</a:t>
            </a:r>
          </a:p>
          <a:p>
            <a:r>
              <a:rPr lang="en-US" sz="800" dirty="0"/>
              <a:t>Major/Minor Enhancement</a:t>
            </a:r>
          </a:p>
          <a:p>
            <a:r>
              <a:rPr lang="en-US" sz="800" dirty="0"/>
              <a:t>Bug Fixes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052" y="1864942"/>
            <a:ext cx="866000" cy="45528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054322" y="1431856"/>
            <a:ext cx="556796" cy="39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35" y="2326322"/>
            <a:ext cx="572322" cy="26209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616996" y="2202523"/>
            <a:ext cx="374614" cy="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9236" y="1593750"/>
            <a:ext cx="828181" cy="43410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84086" y="2115554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Sprint Planning </a:t>
            </a:r>
          </a:p>
        </p:txBody>
      </p:sp>
      <p:cxnSp>
        <p:nvCxnSpPr>
          <p:cNvPr id="28" name="Straight Arrow Connector 27"/>
          <p:cNvCxnSpPr>
            <a:stCxn id="25" idx="2"/>
          </p:cNvCxnSpPr>
          <p:nvPr/>
        </p:nvCxnSpPr>
        <p:spPr>
          <a:xfrm flipH="1">
            <a:off x="3583327" y="2388263"/>
            <a:ext cx="1" cy="1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84085" y="2540665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Sprint Backlog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57810" y="2951127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Estimation  Planning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57809" y="3376238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 Done Criteria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583328" y="2824299"/>
            <a:ext cx="1" cy="1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57049" y="3214495"/>
            <a:ext cx="1" cy="1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767" y="2725291"/>
            <a:ext cx="773770" cy="53233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6996" y="3236124"/>
            <a:ext cx="374614" cy="467408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3057810" y="3773260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Development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057809" y="4817355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Check-in 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031534" y="5227817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30772" y="4072631"/>
            <a:ext cx="1" cy="1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530771" y="3636231"/>
            <a:ext cx="1" cy="1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25519" y="5096748"/>
            <a:ext cx="10508" cy="13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97289" y="5217523"/>
            <a:ext cx="721841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Quality</a:t>
            </a:r>
          </a:p>
        </p:txBody>
      </p:sp>
      <p:cxnSp>
        <p:nvCxnSpPr>
          <p:cNvPr id="53" name="Straight Arrow Connector 52"/>
          <p:cNvCxnSpPr>
            <a:stCxn id="42" idx="3"/>
          </p:cNvCxnSpPr>
          <p:nvPr/>
        </p:nvCxnSpPr>
        <p:spPr>
          <a:xfrm flipV="1">
            <a:off x="4030015" y="5364172"/>
            <a:ext cx="231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919443" y="5233567"/>
            <a:ext cx="720047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Integration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652169" y="5380216"/>
            <a:ext cx="231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132307" y="5217522"/>
            <a:ext cx="623362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Unit Testing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017614" y="5384883"/>
            <a:ext cx="231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1" y="5625308"/>
            <a:ext cx="903512" cy="298505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7728827" y="5248837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Deployment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499104" y="5364173"/>
            <a:ext cx="231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372173" y="1782429"/>
            <a:ext cx="1584415" cy="570747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Sprint Retrospective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Retrospective template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7687466" y="2899186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Sprint Review/Demo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687467" y="3296208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Defect Tracking</a:t>
            </a:r>
          </a:p>
        </p:txBody>
      </p:sp>
      <p:cxnSp>
        <p:nvCxnSpPr>
          <p:cNvPr id="74" name="Straight Arrow Connector 73"/>
          <p:cNvCxnSpPr>
            <a:stCxn id="30" idx="0"/>
            <a:endCxn id="66" idx="2"/>
          </p:cNvCxnSpPr>
          <p:nvPr/>
        </p:nvCxnSpPr>
        <p:spPr>
          <a:xfrm flipV="1">
            <a:off x="8175100" y="3568919"/>
            <a:ext cx="11608" cy="69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21" y="3404766"/>
            <a:ext cx="572322" cy="26209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H="1" flipV="1">
            <a:off x="8186705" y="2438873"/>
            <a:ext cx="2" cy="40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8191962" y="3149744"/>
            <a:ext cx="0" cy="16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05" y="2784783"/>
            <a:ext cx="711024" cy="482222"/>
          </a:xfrm>
          <a:prstGeom prst="rect">
            <a:avLst/>
          </a:prstGeom>
        </p:spPr>
      </p:pic>
      <p:pic>
        <p:nvPicPr>
          <p:cNvPr id="1026" name="Picture 2" descr="sprint retrospective template க்கான பட முடிவு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88" y="1608850"/>
            <a:ext cx="1524523" cy="70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7856" y="2720229"/>
            <a:ext cx="692376" cy="911021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>
            <a:off x="9455830" y="3061792"/>
            <a:ext cx="35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47712" y="1995243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Sprint/Release Metrics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226690" y="2696246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Daily standup meeting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72" y="1680673"/>
            <a:ext cx="572322" cy="262091"/>
          </a:xfrm>
          <a:prstGeom prst="rect">
            <a:avLst/>
          </a:prstGeom>
        </p:spPr>
      </p:pic>
      <p:pic>
        <p:nvPicPr>
          <p:cNvPr id="1028" name="Picture 4" descr="daily standup meeting agile க்கான பட முடிவு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09" y="2985070"/>
            <a:ext cx="937469" cy="8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rved Up Arrow 82"/>
          <p:cNvSpPr/>
          <p:nvPr/>
        </p:nvSpPr>
        <p:spPr>
          <a:xfrm>
            <a:off x="4525707" y="2420201"/>
            <a:ext cx="2847972" cy="2034270"/>
          </a:xfrm>
          <a:prstGeom prst="curvedUpArrow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4" descr="git repository க்கான பட முடிவு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6" y="4706594"/>
            <a:ext cx="419860" cy="4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ven logo க்கான பட முடிவு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22" y="5320997"/>
            <a:ext cx="709770" cy="17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75634" y="5576034"/>
            <a:ext cx="568201" cy="347779"/>
          </a:xfrm>
          <a:prstGeom prst="rect">
            <a:avLst/>
          </a:prstGeom>
        </p:spPr>
      </p:pic>
      <p:sp>
        <p:nvSpPr>
          <p:cNvPr id="13" name="AutoShape 18" descr="HP ALM logo க்கான பட முடிவு"/>
          <p:cNvSpPr>
            <a:spLocks noChangeAspect="1" noChangeArrowheads="1"/>
          </p:cNvSpPr>
          <p:nvPr/>
        </p:nvSpPr>
        <p:spPr bwMode="auto">
          <a:xfrm>
            <a:off x="177101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806271" y="5253151"/>
            <a:ext cx="720047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Binary Repo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593075" y="5380216"/>
            <a:ext cx="231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3967" y="5659299"/>
            <a:ext cx="568201" cy="347779"/>
          </a:xfrm>
          <a:prstGeom prst="rect">
            <a:avLst/>
          </a:prstGeom>
        </p:spPr>
      </p:pic>
      <p:sp>
        <p:nvSpPr>
          <p:cNvPr id="87" name="Rounded Rectangle 86"/>
          <p:cNvSpPr/>
          <p:nvPr/>
        </p:nvSpPr>
        <p:spPr>
          <a:xfrm>
            <a:off x="3041393" y="4322648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Review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509103" y="4602041"/>
            <a:ext cx="10508" cy="13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608533" y="4266055"/>
            <a:ext cx="1133135" cy="685962"/>
          </a:xfrm>
          <a:prstGeom prst="diamond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Regression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PASS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261620" y="4622099"/>
            <a:ext cx="3346913" cy="415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3768692" y="4197218"/>
            <a:ext cx="780531" cy="205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72172" y="4457827"/>
            <a:ext cx="1490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sz="900" dirty="0">
                <a:latin typeface="+mj-lt"/>
              </a:rPr>
              <a:t>NO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81335" y="4045159"/>
            <a:ext cx="1635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sz="900" dirty="0">
                <a:latin typeface="+mj-lt"/>
              </a:rPr>
              <a:t>YES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9138544" y="4421164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Rollback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874258" y="4419021"/>
            <a:ext cx="1490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sz="900" dirty="0">
                <a:latin typeface="+mj-lt"/>
              </a:rPr>
              <a:t>NO</a:t>
            </a:r>
          </a:p>
        </p:txBody>
      </p:sp>
      <p:pic>
        <p:nvPicPr>
          <p:cNvPr id="89" name="Picture 88" descr="\\jpc20305666\HD-CEU2 (F)\downloaded_clipart\MC900434845.PNG"/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34073" y="6077782"/>
            <a:ext cx="552632" cy="547912"/>
          </a:xfrm>
          <a:prstGeom prst="rect">
            <a:avLst/>
          </a:prstGeom>
          <a:noFill/>
        </p:spPr>
      </p:pic>
      <p:pic>
        <p:nvPicPr>
          <p:cNvPr id="90" name="Picture 89" descr="\\jpc20305666\HD-CEU2 (F)\downloaded_clipart\MC900434845.PNG"/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53550" y="6045779"/>
            <a:ext cx="552632" cy="547912"/>
          </a:xfrm>
          <a:prstGeom prst="rect">
            <a:avLst/>
          </a:prstGeom>
          <a:noFill/>
        </p:spPr>
      </p:pic>
      <p:pic>
        <p:nvPicPr>
          <p:cNvPr id="92" name="Picture 91" descr="\\jpc20305666\HD-CEU2 (F)\downloaded_clipart\MC900434845.PNG"/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465351" y="6026428"/>
            <a:ext cx="552632" cy="547912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>
            <a:stCxn id="30" idx="3"/>
          </p:cNvCxnSpPr>
          <p:nvPr/>
        </p:nvCxnSpPr>
        <p:spPr>
          <a:xfrm>
            <a:off x="8741668" y="4609036"/>
            <a:ext cx="26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85115" y="5677802"/>
            <a:ext cx="474314" cy="45814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5868" y="3197044"/>
            <a:ext cx="817130" cy="414162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1560083" y="3546270"/>
            <a:ext cx="998483" cy="272711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Repo </a:t>
            </a:r>
          </a:p>
        </p:txBody>
      </p: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2558566" y="3682626"/>
            <a:ext cx="433045" cy="19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utoShape 15" descr="Image result for confluenc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82906" y="1185046"/>
            <a:ext cx="1031126" cy="312664"/>
          </a:xfrm>
          <a:prstGeom prst="rect">
            <a:avLst/>
          </a:prstGeom>
        </p:spPr>
      </p:pic>
      <p:sp>
        <p:nvSpPr>
          <p:cNvPr id="120" name="Rounded Rectangle 119"/>
          <p:cNvSpPr/>
          <p:nvPr/>
        </p:nvSpPr>
        <p:spPr>
          <a:xfrm>
            <a:off x="7759979" y="1171572"/>
            <a:ext cx="1001242" cy="356280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Content Collaboration</a:t>
            </a:r>
          </a:p>
        </p:txBody>
      </p:sp>
      <p:pic>
        <p:nvPicPr>
          <p:cNvPr id="93" name="Picture 13" descr="Image result for splunk logo">
            <a:extLst>
              <a:ext uri="{FF2B5EF4-FFF2-40B4-BE49-F238E27FC236}">
                <a16:creationId xmlns:a16="http://schemas.microsoft.com/office/drawing/2014/main" id="{A3B032F1-2576-480C-AFF2-11B98544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341" y="5572449"/>
            <a:ext cx="525889" cy="29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ounded Rectangle 92">
            <a:extLst>
              <a:ext uri="{FF2B5EF4-FFF2-40B4-BE49-F238E27FC236}">
                <a16:creationId xmlns:a16="http://schemas.microsoft.com/office/drawing/2014/main" id="{264B819B-E6FE-467F-B751-2E51F73D800B}"/>
              </a:ext>
            </a:extLst>
          </p:cNvPr>
          <p:cNvSpPr/>
          <p:nvPr/>
        </p:nvSpPr>
        <p:spPr>
          <a:xfrm>
            <a:off x="8993376" y="5291231"/>
            <a:ext cx="998483" cy="215458"/>
          </a:xfrm>
          <a:prstGeom prst="roundRect">
            <a:avLst/>
          </a:prstGeom>
          <a:solidFill>
            <a:srgbClr val="FFCC9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Monitoring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EC546-0025-4B43-9185-9D7C0EBF29CF}"/>
              </a:ext>
            </a:extLst>
          </p:cNvPr>
          <p:cNvCxnSpPr/>
          <p:nvPr/>
        </p:nvCxnSpPr>
        <p:spPr>
          <a:xfrm>
            <a:off x="8674459" y="5398960"/>
            <a:ext cx="29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LaunchDarkly Visual Studio Code Extension">
            <a:extLst>
              <a:ext uri="{FF2B5EF4-FFF2-40B4-BE49-F238E27FC236}">
                <a16:creationId xmlns:a16="http://schemas.microsoft.com/office/drawing/2014/main" id="{A1FCA2FA-6AD6-40F9-A209-51B7A7F8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93" y="3760309"/>
            <a:ext cx="780061" cy="3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ull request review process">
            <a:extLst>
              <a:ext uri="{FF2B5EF4-FFF2-40B4-BE49-F238E27FC236}">
                <a16:creationId xmlns:a16="http://schemas.microsoft.com/office/drawing/2014/main" id="{3146A219-AFC2-4FFA-A5A9-B9753771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2" y="4233479"/>
            <a:ext cx="872655" cy="4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7D31C93-C7B4-466A-9209-1C698255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98" y="4804096"/>
            <a:ext cx="1152084" cy="3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PNG">
            <a:extLst>
              <a:ext uri="{FF2B5EF4-FFF2-40B4-BE49-F238E27FC236}">
                <a16:creationId xmlns:a16="http://schemas.microsoft.com/office/drawing/2014/main" id="{83823000-A195-49D0-99F1-C44D0C9A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43" y="4724745"/>
            <a:ext cx="503681" cy="4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2020-09-04T17:59:44Z</dcterms:created>
  <dcterms:modified xsi:type="dcterms:W3CDTF">2020-10-17T04:36:42Z</dcterms:modified>
</cp:coreProperties>
</file>