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37078-EF55-4568-BD04-0A724AAE26F8}" v="38" dt="2022-07-09T02:07:4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170" y="112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玄昊" userId="03997660b9f98545" providerId="LiveId" clId="{61E37078-EF55-4568-BD04-0A724AAE26F8}"/>
    <pc:docChg chg="undo custSel addSld modSld">
      <pc:chgData name="刘 玄昊" userId="03997660b9f98545" providerId="LiveId" clId="{61E37078-EF55-4568-BD04-0A724AAE26F8}" dt="2022-07-09T09:26:01.490" v="552" actId="20577"/>
      <pc:docMkLst>
        <pc:docMk/>
      </pc:docMkLst>
      <pc:sldChg chg="addSp delSp modSp new mod">
        <pc:chgData name="刘 玄昊" userId="03997660b9f98545" providerId="LiveId" clId="{61E37078-EF55-4568-BD04-0A724AAE26F8}" dt="2022-07-09T09:26:01.490" v="552" actId="20577"/>
        <pc:sldMkLst>
          <pc:docMk/>
          <pc:sldMk cId="3027185583" sldId="256"/>
        </pc:sldMkLst>
        <pc:spChg chg="add mod ord">
          <ac:chgData name="刘 玄昊" userId="03997660b9f98545" providerId="LiveId" clId="{61E37078-EF55-4568-BD04-0A724AAE26F8}" dt="2022-07-09T02:08:58.740" v="524" actId="14100"/>
          <ac:spMkLst>
            <pc:docMk/>
            <pc:sldMk cId="3027185583" sldId="256"/>
            <ac:spMk id="2" creationId="{4902C3B1-7C71-78B5-3144-336DF21C9605}"/>
          </ac:spMkLst>
        </pc:spChg>
        <pc:spChg chg="del">
          <ac:chgData name="刘 玄昊" userId="03997660b9f98545" providerId="LiveId" clId="{61E37078-EF55-4568-BD04-0A724AAE26F8}" dt="2022-07-09T00:57:27.972" v="1" actId="478"/>
          <ac:spMkLst>
            <pc:docMk/>
            <pc:sldMk cId="3027185583" sldId="256"/>
            <ac:spMk id="2" creationId="{FBE021CF-6874-B070-55E6-7FBCFDE01B0A}"/>
          </ac:spMkLst>
        </pc:spChg>
        <pc:spChg chg="del">
          <ac:chgData name="刘 玄昊" userId="03997660b9f98545" providerId="LiveId" clId="{61E37078-EF55-4568-BD04-0A724AAE26F8}" dt="2022-07-09T00:57:30.065" v="2" actId="478"/>
          <ac:spMkLst>
            <pc:docMk/>
            <pc:sldMk cId="3027185583" sldId="256"/>
            <ac:spMk id="3" creationId="{D3FBB0BF-C754-A317-E4E2-BE9CEA1698DC}"/>
          </ac:spMkLst>
        </pc:spChg>
        <pc:spChg chg="add mod topLvl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4" creationId="{99E22A6E-50B3-5B1E-B5FB-C9462497CF54}"/>
          </ac:spMkLst>
        </pc:spChg>
        <pc:spChg chg="add mod topLvl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5" creationId="{0216A6F4-7D80-7714-3E53-A4D937DB7DC8}"/>
          </ac:spMkLst>
        </pc:spChg>
        <pc:spChg chg="add mod topLvl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7" creationId="{C8D9F30A-B11B-96DC-C3A2-04482C2DDEEC}"/>
          </ac:spMkLst>
        </pc:spChg>
        <pc:spChg chg="add mod topLvl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8" creationId="{A9AB3569-BC5D-A148-BF67-6D7D6B48E1CF}"/>
          </ac:spMkLst>
        </pc:spChg>
        <pc:spChg chg="add mod topLvl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9" creationId="{09FB8583-256D-4FD9-DF7A-2ADDCAC1B483}"/>
          </ac:spMkLst>
        </pc:spChg>
        <pc:spChg chg="add mod">
          <ac:chgData name="刘 玄昊" userId="03997660b9f98545" providerId="LiveId" clId="{61E37078-EF55-4568-BD04-0A724AAE26F8}" dt="2022-07-09T01:45:58.938" v="235" actId="14100"/>
          <ac:spMkLst>
            <pc:docMk/>
            <pc:sldMk cId="3027185583" sldId="256"/>
            <ac:spMk id="12" creationId="{F194E727-DF44-1872-F401-4E31FD17CE24}"/>
          </ac:spMkLst>
        </pc:spChg>
        <pc:spChg chg="add mod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13" creationId="{C6AF40BB-F471-5F33-9D60-E9FB1ED9C996}"/>
          </ac:spMkLst>
        </pc:spChg>
        <pc:spChg chg="add mod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14" creationId="{FC7777D9-3D2D-448B-BD5C-31B41E0132D2}"/>
          </ac:spMkLst>
        </pc:spChg>
        <pc:spChg chg="add mod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15" creationId="{CADD3C34-49C1-AC5B-9C4D-6E9DC4C442D9}"/>
          </ac:spMkLst>
        </pc:spChg>
        <pc:spChg chg="add mod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16" creationId="{AFF595BD-0F98-09EA-3A00-389E6409CEE5}"/>
          </ac:spMkLst>
        </pc:spChg>
        <pc:spChg chg="add mod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27" creationId="{1BD9CE4A-5A30-A1D1-49C7-7845166EAE84}"/>
          </ac:spMkLst>
        </pc:spChg>
        <pc:spChg chg="add mod">
          <ac:chgData name="刘 玄昊" userId="03997660b9f98545" providerId="LiveId" clId="{61E37078-EF55-4568-BD04-0A724AAE26F8}" dt="2022-07-09T01:52:29.908" v="375" actId="1076"/>
          <ac:spMkLst>
            <pc:docMk/>
            <pc:sldMk cId="3027185583" sldId="256"/>
            <ac:spMk id="28" creationId="{34F22B4B-00DE-8994-6964-2FFA8E3967B4}"/>
          </ac:spMkLst>
        </pc:spChg>
        <pc:spChg chg="add mod">
          <ac:chgData name="刘 玄昊" userId="03997660b9f98545" providerId="LiveId" clId="{61E37078-EF55-4568-BD04-0A724AAE26F8}" dt="2022-07-09T01:45:53.039" v="234" actId="1076"/>
          <ac:spMkLst>
            <pc:docMk/>
            <pc:sldMk cId="3027185583" sldId="256"/>
            <ac:spMk id="29" creationId="{F5E1C6E2-73D7-310F-474F-DCE7843EA912}"/>
          </ac:spMkLst>
        </pc:spChg>
        <pc:spChg chg="add mod">
          <ac:chgData name="刘 玄昊" userId="03997660b9f98545" providerId="LiveId" clId="{61E37078-EF55-4568-BD04-0A724AAE26F8}" dt="2022-07-09T01:53:56.339" v="394" actId="1076"/>
          <ac:spMkLst>
            <pc:docMk/>
            <pc:sldMk cId="3027185583" sldId="256"/>
            <ac:spMk id="30" creationId="{EDBEE005-19EE-F53E-D20E-7872BB1C5CF8}"/>
          </ac:spMkLst>
        </pc:spChg>
        <pc:spChg chg="add del mod">
          <ac:chgData name="刘 玄昊" userId="03997660b9f98545" providerId="LiveId" clId="{61E37078-EF55-4568-BD04-0A724AAE26F8}" dt="2022-07-09T02:07:24.031" v="510" actId="1076"/>
          <ac:spMkLst>
            <pc:docMk/>
            <pc:sldMk cId="3027185583" sldId="256"/>
            <ac:spMk id="31" creationId="{D49BB1D9-2D07-9337-2056-616F2445565E}"/>
          </ac:spMkLst>
        </pc:spChg>
        <pc:spChg chg="add mod">
          <ac:chgData name="刘 玄昊" userId="03997660b9f98545" providerId="LiveId" clId="{61E37078-EF55-4568-BD04-0A724AAE26F8}" dt="2022-07-09T01:46:47.902" v="270" actId="20577"/>
          <ac:spMkLst>
            <pc:docMk/>
            <pc:sldMk cId="3027185583" sldId="256"/>
            <ac:spMk id="32" creationId="{D58B9146-E65C-92BC-5375-1D3C7F796EDD}"/>
          </ac:spMkLst>
        </pc:spChg>
        <pc:spChg chg="add mod">
          <ac:chgData name="刘 玄昊" userId="03997660b9f98545" providerId="LiveId" clId="{61E37078-EF55-4568-BD04-0A724AAE26F8}" dt="2022-07-09T01:47:12.281" v="289" actId="14100"/>
          <ac:spMkLst>
            <pc:docMk/>
            <pc:sldMk cId="3027185583" sldId="256"/>
            <ac:spMk id="33" creationId="{1C69D45E-CBD3-D984-0F80-C83CB2960563}"/>
          </ac:spMkLst>
        </pc:spChg>
        <pc:spChg chg="add mod">
          <ac:chgData name="刘 玄昊" userId="03997660b9f98545" providerId="LiveId" clId="{61E37078-EF55-4568-BD04-0A724AAE26F8}" dt="2022-07-09T01:47:22.332" v="295" actId="20577"/>
          <ac:spMkLst>
            <pc:docMk/>
            <pc:sldMk cId="3027185583" sldId="256"/>
            <ac:spMk id="34" creationId="{6B8EBBD6-1DE0-B31B-015C-B9A4F812F40D}"/>
          </ac:spMkLst>
        </pc:spChg>
        <pc:spChg chg="add mod">
          <ac:chgData name="刘 玄昊" userId="03997660b9f98545" providerId="LiveId" clId="{61E37078-EF55-4568-BD04-0A724AAE26F8}" dt="2022-07-09T01:49:07.941" v="313" actId="20577"/>
          <ac:spMkLst>
            <pc:docMk/>
            <pc:sldMk cId="3027185583" sldId="256"/>
            <ac:spMk id="42" creationId="{5AE64849-8E0E-47DF-24D7-6340BBEC71AC}"/>
          </ac:spMkLst>
        </pc:spChg>
        <pc:spChg chg="add mod">
          <ac:chgData name="刘 玄昊" userId="03997660b9f98545" providerId="LiveId" clId="{61E37078-EF55-4568-BD04-0A724AAE26F8}" dt="2022-07-09T01:49:36.099" v="321" actId="20577"/>
          <ac:spMkLst>
            <pc:docMk/>
            <pc:sldMk cId="3027185583" sldId="256"/>
            <ac:spMk id="43" creationId="{680DF43D-E0E0-3499-FD8D-FEE070C40127}"/>
          </ac:spMkLst>
        </pc:spChg>
        <pc:spChg chg="add mod">
          <ac:chgData name="刘 玄昊" userId="03997660b9f98545" providerId="LiveId" clId="{61E37078-EF55-4568-BD04-0A724AAE26F8}" dt="2022-07-09T01:49:46.524" v="327" actId="20577"/>
          <ac:spMkLst>
            <pc:docMk/>
            <pc:sldMk cId="3027185583" sldId="256"/>
            <ac:spMk id="44" creationId="{07CE191E-D8B1-954C-4D42-D61E97ACDDF3}"/>
          </ac:spMkLst>
        </pc:spChg>
        <pc:spChg chg="add mod">
          <ac:chgData name="刘 玄昊" userId="03997660b9f98545" providerId="LiveId" clId="{61E37078-EF55-4568-BD04-0A724AAE26F8}" dt="2022-07-09T01:49:53.906" v="329" actId="1076"/>
          <ac:spMkLst>
            <pc:docMk/>
            <pc:sldMk cId="3027185583" sldId="256"/>
            <ac:spMk id="45" creationId="{8FCDC076-1676-F387-1B36-E240C8D7D39E}"/>
          </ac:spMkLst>
        </pc:spChg>
        <pc:spChg chg="add mod">
          <ac:chgData name="刘 玄昊" userId="03997660b9f98545" providerId="LiveId" clId="{61E37078-EF55-4568-BD04-0A724AAE26F8}" dt="2022-07-09T01:50:39.037" v="333" actId="1076"/>
          <ac:spMkLst>
            <pc:docMk/>
            <pc:sldMk cId="3027185583" sldId="256"/>
            <ac:spMk id="46" creationId="{774A15F8-D529-2809-B63E-B32B3901F504}"/>
          </ac:spMkLst>
        </pc:spChg>
        <pc:spChg chg="add mod">
          <ac:chgData name="刘 玄昊" userId="03997660b9f98545" providerId="LiveId" clId="{61E37078-EF55-4568-BD04-0A724AAE26F8}" dt="2022-07-09T01:50:49.957" v="339" actId="20577"/>
          <ac:spMkLst>
            <pc:docMk/>
            <pc:sldMk cId="3027185583" sldId="256"/>
            <ac:spMk id="47" creationId="{4EA18F66-DB11-D257-4C71-88B939C1E48D}"/>
          </ac:spMkLst>
        </pc:spChg>
        <pc:spChg chg="add mod">
          <ac:chgData name="刘 玄昊" userId="03997660b9f98545" providerId="LiveId" clId="{61E37078-EF55-4568-BD04-0A724AAE26F8}" dt="2022-07-09T01:53:08.703" v="383" actId="1076"/>
          <ac:spMkLst>
            <pc:docMk/>
            <pc:sldMk cId="3027185583" sldId="256"/>
            <ac:spMk id="48" creationId="{7CE20394-FCBE-0038-8ECD-71FDB9AA9DF1}"/>
          </ac:spMkLst>
        </pc:spChg>
        <pc:spChg chg="add mod">
          <ac:chgData name="刘 玄昊" userId="03997660b9f98545" providerId="LiveId" clId="{61E37078-EF55-4568-BD04-0A724AAE26F8}" dt="2022-07-09T01:51:13.714" v="348" actId="20577"/>
          <ac:spMkLst>
            <pc:docMk/>
            <pc:sldMk cId="3027185583" sldId="256"/>
            <ac:spMk id="49" creationId="{3F751207-882E-C193-B9B8-182F340FF80B}"/>
          </ac:spMkLst>
        </pc:spChg>
        <pc:spChg chg="add mod">
          <ac:chgData name="刘 玄昊" userId="03997660b9f98545" providerId="LiveId" clId="{61E37078-EF55-4568-BD04-0A724AAE26F8}" dt="2022-07-09T01:52:58.081" v="381" actId="1076"/>
          <ac:spMkLst>
            <pc:docMk/>
            <pc:sldMk cId="3027185583" sldId="256"/>
            <ac:spMk id="50" creationId="{9F364CC2-F4D1-7863-BFF1-EFE90FF6AE27}"/>
          </ac:spMkLst>
        </pc:spChg>
        <pc:spChg chg="add mod">
          <ac:chgData name="刘 玄昊" userId="03997660b9f98545" providerId="LiveId" clId="{61E37078-EF55-4568-BD04-0A724AAE26F8}" dt="2022-07-09T01:52:58.081" v="381" actId="1076"/>
          <ac:spMkLst>
            <pc:docMk/>
            <pc:sldMk cId="3027185583" sldId="256"/>
            <ac:spMk id="51" creationId="{EAEC52A5-B90E-BFB2-599C-ED8D2D4B4AFB}"/>
          </ac:spMkLst>
        </pc:spChg>
        <pc:spChg chg="add mod">
          <ac:chgData name="刘 玄昊" userId="03997660b9f98545" providerId="LiveId" clId="{61E37078-EF55-4568-BD04-0A724AAE26F8}" dt="2022-07-09T01:52:58.081" v="381" actId="1076"/>
          <ac:spMkLst>
            <pc:docMk/>
            <pc:sldMk cId="3027185583" sldId="256"/>
            <ac:spMk id="52" creationId="{69E3AE37-030E-21FD-CCA6-1FBBE05AC1AE}"/>
          </ac:spMkLst>
        </pc:spChg>
        <pc:spChg chg="add mod">
          <ac:chgData name="刘 玄昊" userId="03997660b9f98545" providerId="LiveId" clId="{61E37078-EF55-4568-BD04-0A724AAE26F8}" dt="2022-07-09T01:52:58.081" v="381" actId="1076"/>
          <ac:spMkLst>
            <pc:docMk/>
            <pc:sldMk cId="3027185583" sldId="256"/>
            <ac:spMk id="53" creationId="{F3A11B08-517C-65A8-66DD-CD6787148186}"/>
          </ac:spMkLst>
        </pc:spChg>
        <pc:spChg chg="add mod">
          <ac:chgData name="刘 玄昊" userId="03997660b9f98545" providerId="LiveId" clId="{61E37078-EF55-4568-BD04-0A724AAE26F8}" dt="2022-07-09T01:54:57.959" v="426" actId="1076"/>
          <ac:spMkLst>
            <pc:docMk/>
            <pc:sldMk cId="3027185583" sldId="256"/>
            <ac:spMk id="54" creationId="{7EB107C5-09C7-F536-436D-F5A13BFA9092}"/>
          </ac:spMkLst>
        </pc:spChg>
        <pc:spChg chg="add del mod">
          <ac:chgData name="刘 玄昊" userId="03997660b9f98545" providerId="LiveId" clId="{61E37078-EF55-4568-BD04-0A724AAE26F8}" dt="2022-07-09T01:52:30.443" v="376"/>
          <ac:spMkLst>
            <pc:docMk/>
            <pc:sldMk cId="3027185583" sldId="256"/>
            <ac:spMk id="59" creationId="{578CFF42-E287-7B63-777D-FD1D99AC29EA}"/>
          </ac:spMkLst>
        </pc:spChg>
        <pc:spChg chg="add del mod">
          <ac:chgData name="刘 玄昊" userId="03997660b9f98545" providerId="LiveId" clId="{61E37078-EF55-4568-BD04-0A724AAE26F8}" dt="2022-07-09T01:52:30.443" v="376"/>
          <ac:spMkLst>
            <pc:docMk/>
            <pc:sldMk cId="3027185583" sldId="256"/>
            <ac:spMk id="60" creationId="{B1913F96-A426-C611-B2ED-D7D8FCC7C734}"/>
          </ac:spMkLst>
        </pc:spChg>
        <pc:spChg chg="add del mod">
          <ac:chgData name="刘 玄昊" userId="03997660b9f98545" providerId="LiveId" clId="{61E37078-EF55-4568-BD04-0A724AAE26F8}" dt="2022-07-09T01:52:30.443" v="376"/>
          <ac:spMkLst>
            <pc:docMk/>
            <pc:sldMk cId="3027185583" sldId="256"/>
            <ac:spMk id="61" creationId="{08C921E1-04E2-B9CF-D66E-766362849D17}"/>
          </ac:spMkLst>
        </pc:spChg>
        <pc:spChg chg="add del mod">
          <ac:chgData name="刘 玄昊" userId="03997660b9f98545" providerId="LiveId" clId="{61E37078-EF55-4568-BD04-0A724AAE26F8}" dt="2022-07-09T01:52:30.443" v="376"/>
          <ac:spMkLst>
            <pc:docMk/>
            <pc:sldMk cId="3027185583" sldId="256"/>
            <ac:spMk id="62" creationId="{8F2C97BA-E704-2E5E-AA40-93CC96556576}"/>
          </ac:spMkLst>
        </pc:spChg>
        <pc:spChg chg="add mod">
          <ac:chgData name="刘 玄昊" userId="03997660b9f98545" providerId="LiveId" clId="{61E37078-EF55-4568-BD04-0A724AAE26F8}" dt="2022-07-09T01:53:44.983" v="393" actId="1076"/>
          <ac:spMkLst>
            <pc:docMk/>
            <pc:sldMk cId="3027185583" sldId="256"/>
            <ac:spMk id="67" creationId="{CE2049D2-290B-5CD3-2579-A3DECBB003ED}"/>
          </ac:spMkLst>
        </pc:spChg>
        <pc:spChg chg="add mod">
          <ac:chgData name="刘 玄昊" userId="03997660b9f98545" providerId="LiveId" clId="{61E37078-EF55-4568-BD04-0A724AAE26F8}" dt="2022-07-09T01:54:23.283" v="423" actId="20577"/>
          <ac:spMkLst>
            <pc:docMk/>
            <pc:sldMk cId="3027185583" sldId="256"/>
            <ac:spMk id="68" creationId="{43289BC9-4094-EC61-C198-705D4D9518CB}"/>
          </ac:spMkLst>
        </pc:spChg>
        <pc:spChg chg="add mod">
          <ac:chgData name="刘 玄昊" userId="03997660b9f98545" providerId="LiveId" clId="{61E37078-EF55-4568-BD04-0A724AAE26F8}" dt="2022-07-09T01:54:18.530" v="417" actId="20577"/>
          <ac:spMkLst>
            <pc:docMk/>
            <pc:sldMk cId="3027185583" sldId="256"/>
            <ac:spMk id="69" creationId="{DA082E79-36AD-6460-B464-9853A3F9EEDA}"/>
          </ac:spMkLst>
        </pc:spChg>
        <pc:spChg chg="add mod">
          <ac:chgData name="刘 玄昊" userId="03997660b9f98545" providerId="LiveId" clId="{61E37078-EF55-4568-BD04-0A724AAE26F8}" dt="2022-07-09T01:54:13.540" v="411" actId="20577"/>
          <ac:spMkLst>
            <pc:docMk/>
            <pc:sldMk cId="3027185583" sldId="256"/>
            <ac:spMk id="70" creationId="{88096F2D-2D6C-43F5-E1DB-DA20251C2C85}"/>
          </ac:spMkLst>
        </pc:spChg>
        <pc:spChg chg="add mod">
          <ac:chgData name="刘 玄昊" userId="03997660b9f98545" providerId="LiveId" clId="{61E37078-EF55-4568-BD04-0A724AAE26F8}" dt="2022-07-09T09:25:59.201" v="550" actId="20577"/>
          <ac:spMkLst>
            <pc:docMk/>
            <pc:sldMk cId="3027185583" sldId="256"/>
            <ac:spMk id="71" creationId="{5959A4A3-4CB5-993D-A6E1-A6FB91AD37B8}"/>
          </ac:spMkLst>
        </pc:spChg>
        <pc:spChg chg="add mod">
          <ac:chgData name="刘 玄昊" userId="03997660b9f98545" providerId="LiveId" clId="{61E37078-EF55-4568-BD04-0A724AAE26F8}" dt="2022-07-09T01:56:35.900" v="452" actId="1076"/>
          <ac:spMkLst>
            <pc:docMk/>
            <pc:sldMk cId="3027185583" sldId="256"/>
            <ac:spMk id="72" creationId="{D8E60B7A-DE3A-3388-A59A-B209046B1684}"/>
          </ac:spMkLst>
        </pc:spChg>
        <pc:spChg chg="add mod">
          <ac:chgData name="刘 玄昊" userId="03997660b9f98545" providerId="LiveId" clId="{61E37078-EF55-4568-BD04-0A724AAE26F8}" dt="2022-07-09T01:56:26.556" v="450" actId="1076"/>
          <ac:spMkLst>
            <pc:docMk/>
            <pc:sldMk cId="3027185583" sldId="256"/>
            <ac:spMk id="73" creationId="{F0166B0C-3D16-83A6-4BBD-16D57EA0228F}"/>
          </ac:spMkLst>
        </pc:spChg>
        <pc:spChg chg="add mod">
          <ac:chgData name="刘 玄昊" userId="03997660b9f98545" providerId="LiveId" clId="{61E37078-EF55-4568-BD04-0A724AAE26F8}" dt="2022-07-09T01:56:31.626" v="451" actId="1076"/>
          <ac:spMkLst>
            <pc:docMk/>
            <pc:sldMk cId="3027185583" sldId="256"/>
            <ac:spMk id="74" creationId="{805DD2BF-F91B-B38F-B685-39702672785E}"/>
          </ac:spMkLst>
        </pc:spChg>
        <pc:spChg chg="add mod">
          <ac:chgData name="刘 玄昊" userId="03997660b9f98545" providerId="LiveId" clId="{61E37078-EF55-4568-BD04-0A724AAE26F8}" dt="2022-07-09T01:56:40.315" v="453" actId="1076"/>
          <ac:spMkLst>
            <pc:docMk/>
            <pc:sldMk cId="3027185583" sldId="256"/>
            <ac:spMk id="75" creationId="{BC34D0D1-B230-3BFF-DB56-469203D81444}"/>
          </ac:spMkLst>
        </pc:spChg>
        <pc:spChg chg="add mod">
          <ac:chgData name="刘 玄昊" userId="03997660b9f98545" providerId="LiveId" clId="{61E37078-EF55-4568-BD04-0A724AAE26F8}" dt="2022-07-09T09:26:00.402" v="551" actId="20577"/>
          <ac:spMkLst>
            <pc:docMk/>
            <pc:sldMk cId="3027185583" sldId="256"/>
            <ac:spMk id="89" creationId="{DAEF0026-F19E-7B59-A55B-8EC69205CD29}"/>
          </ac:spMkLst>
        </pc:spChg>
        <pc:spChg chg="add mod">
          <ac:chgData name="刘 玄昊" userId="03997660b9f98545" providerId="LiveId" clId="{61E37078-EF55-4568-BD04-0A724AAE26F8}" dt="2022-07-09T02:03:21.265" v="500" actId="1076"/>
          <ac:spMkLst>
            <pc:docMk/>
            <pc:sldMk cId="3027185583" sldId="256"/>
            <ac:spMk id="90" creationId="{060FC5C5-4466-CC10-7412-7198FFA7911D}"/>
          </ac:spMkLst>
        </pc:spChg>
        <pc:spChg chg="add mod">
          <ac:chgData name="刘 玄昊" userId="03997660b9f98545" providerId="LiveId" clId="{61E37078-EF55-4568-BD04-0A724AAE26F8}" dt="2022-07-09T02:03:21.265" v="500" actId="1076"/>
          <ac:spMkLst>
            <pc:docMk/>
            <pc:sldMk cId="3027185583" sldId="256"/>
            <ac:spMk id="91" creationId="{6F9C6FF1-8C5B-D902-8DF6-9CE480F6C0ED}"/>
          </ac:spMkLst>
        </pc:spChg>
        <pc:spChg chg="add mod">
          <ac:chgData name="刘 玄昊" userId="03997660b9f98545" providerId="LiveId" clId="{61E37078-EF55-4568-BD04-0A724AAE26F8}" dt="2022-07-09T02:03:21.265" v="500" actId="1076"/>
          <ac:spMkLst>
            <pc:docMk/>
            <pc:sldMk cId="3027185583" sldId="256"/>
            <ac:spMk id="92" creationId="{C56212FE-240E-B31C-10E1-762B6CC8571F}"/>
          </ac:spMkLst>
        </pc:spChg>
        <pc:spChg chg="add del mod">
          <ac:chgData name="刘 玄昊" userId="03997660b9f98545" providerId="LiveId" clId="{61E37078-EF55-4568-BD04-0A724AAE26F8}" dt="2022-07-09T02:02:27.548" v="494" actId="478"/>
          <ac:spMkLst>
            <pc:docMk/>
            <pc:sldMk cId="3027185583" sldId="256"/>
            <ac:spMk id="93" creationId="{53BA898E-222B-B0A9-009B-0F9DC28691E5}"/>
          </ac:spMkLst>
        </pc:spChg>
        <pc:spChg chg="add mod">
          <ac:chgData name="刘 玄昊" userId="03997660b9f98545" providerId="LiveId" clId="{61E37078-EF55-4568-BD04-0A724AAE26F8}" dt="2022-07-09T09:26:01.490" v="552" actId="20577"/>
          <ac:spMkLst>
            <pc:docMk/>
            <pc:sldMk cId="3027185583" sldId="256"/>
            <ac:spMk id="98" creationId="{D357BA8E-E5FB-7185-02AD-7A5F46B0118E}"/>
          </ac:spMkLst>
        </pc:spChg>
        <pc:spChg chg="add mod">
          <ac:chgData name="刘 玄昊" userId="03997660b9f98545" providerId="LiveId" clId="{61E37078-EF55-4568-BD04-0A724AAE26F8}" dt="2022-07-09T02:03:27.366" v="501" actId="1076"/>
          <ac:spMkLst>
            <pc:docMk/>
            <pc:sldMk cId="3027185583" sldId="256"/>
            <ac:spMk id="99" creationId="{4AF5A5D7-E8FA-32A5-0A20-FCFF5ABBA999}"/>
          </ac:spMkLst>
        </pc:spChg>
        <pc:spChg chg="add mod">
          <ac:chgData name="刘 玄昊" userId="03997660b9f98545" providerId="LiveId" clId="{61E37078-EF55-4568-BD04-0A724AAE26F8}" dt="2022-07-09T02:03:27.366" v="501" actId="1076"/>
          <ac:spMkLst>
            <pc:docMk/>
            <pc:sldMk cId="3027185583" sldId="256"/>
            <ac:spMk id="100" creationId="{BF8A011E-9AA9-7158-A90B-38AA955211A7}"/>
          </ac:spMkLst>
        </pc:spChg>
        <pc:spChg chg="add mod">
          <ac:chgData name="刘 玄昊" userId="03997660b9f98545" providerId="LiveId" clId="{61E37078-EF55-4568-BD04-0A724AAE26F8}" dt="2022-07-09T02:03:27.366" v="501" actId="1076"/>
          <ac:spMkLst>
            <pc:docMk/>
            <pc:sldMk cId="3027185583" sldId="256"/>
            <ac:spMk id="101" creationId="{915B005C-78D2-2C05-E11A-7EE2D2445A14}"/>
          </ac:spMkLst>
        </pc:spChg>
        <pc:spChg chg="add del mod">
          <ac:chgData name="刘 玄昊" userId="03997660b9f98545" providerId="LiveId" clId="{61E37078-EF55-4568-BD04-0A724AAE26F8}" dt="2022-07-09T02:07:26.765" v="511"/>
          <ac:spMkLst>
            <pc:docMk/>
            <pc:sldMk cId="3027185583" sldId="256"/>
            <ac:spMk id="109" creationId="{CDD27683-CF79-191E-3F07-85932BF6B8D1}"/>
          </ac:spMkLst>
        </pc:spChg>
        <pc:spChg chg="add del mod">
          <ac:chgData name="刘 玄昊" userId="03997660b9f98545" providerId="LiveId" clId="{61E37078-EF55-4568-BD04-0A724AAE26F8}" dt="2022-07-09T02:07:26.765" v="511"/>
          <ac:spMkLst>
            <pc:docMk/>
            <pc:sldMk cId="3027185583" sldId="256"/>
            <ac:spMk id="110" creationId="{70612BB4-4F41-5E61-04DF-6C7AA85F9FAB}"/>
          </ac:spMkLst>
        </pc:spChg>
        <pc:spChg chg="add del mod">
          <ac:chgData name="刘 玄昊" userId="03997660b9f98545" providerId="LiveId" clId="{61E37078-EF55-4568-BD04-0A724AAE26F8}" dt="2022-07-09T02:07:26.765" v="511"/>
          <ac:spMkLst>
            <pc:docMk/>
            <pc:sldMk cId="3027185583" sldId="256"/>
            <ac:spMk id="111" creationId="{FB294420-1469-E4E5-A69D-A4879C79D0D3}"/>
          </ac:spMkLst>
        </pc:spChg>
        <pc:spChg chg="add del mod">
          <ac:chgData name="刘 玄昊" userId="03997660b9f98545" providerId="LiveId" clId="{61E37078-EF55-4568-BD04-0A724AAE26F8}" dt="2022-07-09T02:07:26.765" v="511"/>
          <ac:spMkLst>
            <pc:docMk/>
            <pc:sldMk cId="3027185583" sldId="256"/>
            <ac:spMk id="112" creationId="{5D08DEAA-CAC7-EF08-C6E0-CBC3942C3A11}"/>
          </ac:spMkLst>
        </pc:spChg>
        <pc:spChg chg="add del mod">
          <ac:chgData name="刘 玄昊" userId="03997660b9f98545" providerId="LiveId" clId="{61E37078-EF55-4568-BD04-0A724AAE26F8}" dt="2022-07-09T02:07:48.390" v="517"/>
          <ac:spMkLst>
            <pc:docMk/>
            <pc:sldMk cId="3027185583" sldId="256"/>
            <ac:spMk id="113" creationId="{56A4BAAE-6C8A-871E-BC53-D2125B9F39F5}"/>
          </ac:spMkLst>
        </pc:spChg>
        <pc:spChg chg="add del mod">
          <ac:chgData name="刘 玄昊" userId="03997660b9f98545" providerId="LiveId" clId="{61E37078-EF55-4568-BD04-0A724AAE26F8}" dt="2022-07-09T02:07:48.390" v="517"/>
          <ac:spMkLst>
            <pc:docMk/>
            <pc:sldMk cId="3027185583" sldId="256"/>
            <ac:spMk id="114" creationId="{7F572633-1C2D-CDD9-0113-C41B702398F0}"/>
          </ac:spMkLst>
        </pc:spChg>
        <pc:spChg chg="add del mod">
          <ac:chgData name="刘 玄昊" userId="03997660b9f98545" providerId="LiveId" clId="{61E37078-EF55-4568-BD04-0A724AAE26F8}" dt="2022-07-09T02:07:48.390" v="517"/>
          <ac:spMkLst>
            <pc:docMk/>
            <pc:sldMk cId="3027185583" sldId="256"/>
            <ac:spMk id="115" creationId="{18E75BE5-144F-4BDC-B4DF-9A6F4C73AAD4}"/>
          </ac:spMkLst>
        </pc:spChg>
        <pc:spChg chg="add del mod">
          <ac:chgData name="刘 玄昊" userId="03997660b9f98545" providerId="LiveId" clId="{61E37078-EF55-4568-BD04-0A724AAE26F8}" dt="2022-07-09T02:07:48.390" v="517"/>
          <ac:spMkLst>
            <pc:docMk/>
            <pc:sldMk cId="3027185583" sldId="256"/>
            <ac:spMk id="116" creationId="{2623D68D-91F9-33ED-5947-13328B2CC779}"/>
          </ac:spMkLst>
        </pc:spChg>
        <pc:grpChg chg="add del mod">
          <ac:chgData name="刘 玄昊" userId="03997660b9f98545" providerId="LiveId" clId="{61E37078-EF55-4568-BD04-0A724AAE26F8}" dt="2022-07-09T01:39:03.290" v="97" actId="165"/>
          <ac:grpSpMkLst>
            <pc:docMk/>
            <pc:sldMk cId="3027185583" sldId="256"/>
            <ac:grpSpMk id="10" creationId="{EE373D03-7D67-F78C-4075-F9DE0FB40D9E}"/>
          </ac:grpSpMkLst>
        </pc:grpChg>
        <pc:grpChg chg="add del mod">
          <ac:chgData name="刘 玄昊" userId="03997660b9f98545" providerId="LiveId" clId="{61E37078-EF55-4568-BD04-0A724AAE26F8}" dt="2022-07-09T01:40:26.286" v="121" actId="165"/>
          <ac:grpSpMkLst>
            <pc:docMk/>
            <pc:sldMk cId="3027185583" sldId="256"/>
            <ac:grpSpMk id="11" creationId="{B28556D9-45F6-3D36-DE5E-377A1DCD9E5E}"/>
          </ac:grpSpMkLst>
        </pc:grpChg>
        <pc:graphicFrameChg chg="add del mod">
          <ac:chgData name="刘 玄昊" userId="03997660b9f98545" providerId="LiveId" clId="{61E37078-EF55-4568-BD04-0A724AAE26F8}" dt="2022-07-09T01:36:38.865" v="45" actId="478"/>
          <ac:graphicFrameMkLst>
            <pc:docMk/>
            <pc:sldMk cId="3027185583" sldId="256"/>
            <ac:graphicFrameMk id="6" creationId="{CE1553DC-F077-263B-AE79-72313F98471F}"/>
          </ac:graphicFrameMkLst>
        </pc:graphicFrameChg>
        <pc:cxnChg chg="add del">
          <ac:chgData name="刘 玄昊" userId="03997660b9f98545" providerId="LiveId" clId="{61E37078-EF55-4568-BD04-0A724AAE26F8}" dt="2022-07-09T03:56:03.842" v="527" actId="11529"/>
          <ac:cxnSpMkLst>
            <pc:docMk/>
            <pc:sldMk cId="3027185583" sldId="256"/>
            <ac:cxnSpMk id="6" creationId="{6B9C72B8-1BC4-C069-36F3-D8482B98677C}"/>
          </ac:cxnSpMkLst>
        </pc:cxnChg>
        <pc:cxnChg chg="add del mod">
          <ac:chgData name="刘 玄昊" userId="03997660b9f98545" providerId="LiveId" clId="{61E37078-EF55-4568-BD04-0A724AAE26F8}" dt="2022-07-09T03:56:19.662" v="530" actId="478"/>
          <ac:cxnSpMkLst>
            <pc:docMk/>
            <pc:sldMk cId="3027185583" sldId="256"/>
            <ac:cxnSpMk id="11" creationId="{667F94E0-DA47-AB48-C3A5-06A7D76CF0C8}"/>
          </ac:cxnSpMkLst>
        </pc:cxnChg>
        <pc:cxnChg chg="add mod">
          <ac:chgData name="刘 玄昊" userId="03997660b9f98545" providerId="LiveId" clId="{61E37078-EF55-4568-BD04-0A724AAE26F8}" dt="2022-07-09T01:45:53.039" v="234" actId="1076"/>
          <ac:cxnSpMkLst>
            <pc:docMk/>
            <pc:sldMk cId="3027185583" sldId="256"/>
            <ac:cxnSpMk id="18" creationId="{449F04C1-00F2-2449-E5CB-E5FC931063DE}"/>
          </ac:cxnSpMkLst>
        </pc:cxnChg>
        <pc:cxnChg chg="add mod">
          <ac:chgData name="刘 玄昊" userId="03997660b9f98545" providerId="LiveId" clId="{61E37078-EF55-4568-BD04-0A724AAE26F8}" dt="2022-07-09T01:45:53.039" v="234" actId="1076"/>
          <ac:cxnSpMkLst>
            <pc:docMk/>
            <pc:sldMk cId="3027185583" sldId="256"/>
            <ac:cxnSpMk id="20" creationId="{B218545B-A2D4-A532-6A04-C698C1CBAD64}"/>
          </ac:cxnSpMkLst>
        </pc:cxnChg>
        <pc:cxnChg chg="add">
          <ac:chgData name="刘 玄昊" userId="03997660b9f98545" providerId="LiveId" clId="{61E37078-EF55-4568-BD04-0A724AAE26F8}" dt="2022-07-09T03:56:29.371" v="531" actId="11529"/>
          <ac:cxnSpMkLst>
            <pc:docMk/>
            <pc:sldMk cId="3027185583" sldId="256"/>
            <ac:cxnSpMk id="21" creationId="{350D724E-7C70-D28D-FDE3-7523FCC48BFB}"/>
          </ac:cxnSpMkLst>
        </pc:cxnChg>
        <pc:cxnChg chg="add mod">
          <ac:chgData name="刘 玄昊" userId="03997660b9f98545" providerId="LiveId" clId="{61E37078-EF55-4568-BD04-0A724AAE26F8}" dt="2022-07-09T01:45:53.039" v="234" actId="1076"/>
          <ac:cxnSpMkLst>
            <pc:docMk/>
            <pc:sldMk cId="3027185583" sldId="256"/>
            <ac:cxnSpMk id="22" creationId="{0E5B237E-2D00-4A5B-A4AA-00FD795793AC}"/>
          </ac:cxnSpMkLst>
        </pc:cxnChg>
        <pc:cxnChg chg="add del mod">
          <ac:chgData name="刘 玄昊" userId="03997660b9f98545" providerId="LiveId" clId="{61E37078-EF55-4568-BD04-0A724AAE26F8}" dt="2022-07-09T01:42:44.417" v="180" actId="478"/>
          <ac:cxnSpMkLst>
            <pc:docMk/>
            <pc:sldMk cId="3027185583" sldId="256"/>
            <ac:cxnSpMk id="24" creationId="{8247DAD9-BAA0-190F-A753-B481BC941A99}"/>
          </ac:cxnSpMkLst>
        </pc:cxnChg>
        <pc:cxnChg chg="add mod">
          <ac:chgData name="刘 玄昊" userId="03997660b9f98545" providerId="LiveId" clId="{61E37078-EF55-4568-BD04-0A724AAE26F8}" dt="2022-07-09T01:45:53.039" v="234" actId="1076"/>
          <ac:cxnSpMkLst>
            <pc:docMk/>
            <pc:sldMk cId="3027185583" sldId="256"/>
            <ac:cxnSpMk id="26" creationId="{983FECD2-9DA0-530F-7067-852C8A15FCBD}"/>
          </ac:cxnSpMkLst>
        </pc:cxnChg>
        <pc:cxnChg chg="add mod">
          <ac:chgData name="刘 玄昊" userId="03997660b9f98545" providerId="LiveId" clId="{61E37078-EF55-4568-BD04-0A724AAE26F8}" dt="2022-07-09T02:07:24.031" v="510" actId="1076"/>
          <ac:cxnSpMkLst>
            <pc:docMk/>
            <pc:sldMk cId="3027185583" sldId="256"/>
            <ac:cxnSpMk id="36" creationId="{B77BADBA-93CD-B786-E62D-D605E183C53B}"/>
          </ac:cxnSpMkLst>
        </pc:cxnChg>
        <pc:cxnChg chg="add del mod">
          <ac:chgData name="刘 玄昊" userId="03997660b9f98545" providerId="LiveId" clId="{61E37078-EF55-4568-BD04-0A724AAE26F8}" dt="2022-07-09T01:47:58.509" v="299" actId="478"/>
          <ac:cxnSpMkLst>
            <pc:docMk/>
            <pc:sldMk cId="3027185583" sldId="256"/>
            <ac:cxnSpMk id="37" creationId="{84B56667-A4E9-261E-32CF-09B61670AEE3}"/>
          </ac:cxnSpMkLst>
        </pc:cxnChg>
        <pc:cxnChg chg="add mod">
          <ac:chgData name="刘 玄昊" userId="03997660b9f98545" providerId="LiveId" clId="{61E37078-EF55-4568-BD04-0A724AAE26F8}" dt="2022-07-09T02:03:49.421" v="503" actId="14100"/>
          <ac:cxnSpMkLst>
            <pc:docMk/>
            <pc:sldMk cId="3027185583" sldId="256"/>
            <ac:cxnSpMk id="39" creationId="{16BA43C4-9C87-BEB0-BCB6-F1B9895F9FF1}"/>
          </ac:cxnSpMkLst>
        </pc:cxnChg>
        <pc:cxnChg chg="add mod">
          <ac:chgData name="刘 玄昊" userId="03997660b9f98545" providerId="LiveId" clId="{61E37078-EF55-4568-BD04-0A724AAE26F8}" dt="2022-07-09T02:03:56.578" v="504" actId="14100"/>
          <ac:cxnSpMkLst>
            <pc:docMk/>
            <pc:sldMk cId="3027185583" sldId="256"/>
            <ac:cxnSpMk id="40" creationId="{B9860517-2A70-B9E5-9197-8D1C8052CA59}"/>
          </ac:cxnSpMkLst>
        </pc:cxnChg>
        <pc:cxnChg chg="add mod">
          <ac:chgData name="刘 玄昊" userId="03997660b9f98545" providerId="LiveId" clId="{61E37078-EF55-4568-BD04-0A724AAE26F8}" dt="2022-07-09T02:04:06.592" v="505" actId="14100"/>
          <ac:cxnSpMkLst>
            <pc:docMk/>
            <pc:sldMk cId="3027185583" sldId="256"/>
            <ac:cxnSpMk id="41" creationId="{92C73F88-B063-6E60-105E-3BC5D8913F96}"/>
          </ac:cxnSpMkLst>
        </pc:cxnChg>
        <pc:cxnChg chg="add del mod">
          <ac:chgData name="刘 玄昊" userId="03997660b9f98545" providerId="LiveId" clId="{61E37078-EF55-4568-BD04-0A724AAE26F8}" dt="2022-07-09T01:52:30.443" v="376"/>
          <ac:cxnSpMkLst>
            <pc:docMk/>
            <pc:sldMk cId="3027185583" sldId="256"/>
            <ac:cxnSpMk id="55" creationId="{8299E15E-37D3-E1CC-B52F-B7468851A15D}"/>
          </ac:cxnSpMkLst>
        </pc:cxnChg>
        <pc:cxnChg chg="add del mod">
          <ac:chgData name="刘 玄昊" userId="03997660b9f98545" providerId="LiveId" clId="{61E37078-EF55-4568-BD04-0A724AAE26F8}" dt="2022-07-09T01:52:30.443" v="376"/>
          <ac:cxnSpMkLst>
            <pc:docMk/>
            <pc:sldMk cId="3027185583" sldId="256"/>
            <ac:cxnSpMk id="56" creationId="{E9DC7B73-3CFB-7D7E-708C-92995E63EB03}"/>
          </ac:cxnSpMkLst>
        </pc:cxnChg>
        <pc:cxnChg chg="add del mod">
          <ac:chgData name="刘 玄昊" userId="03997660b9f98545" providerId="LiveId" clId="{61E37078-EF55-4568-BD04-0A724AAE26F8}" dt="2022-07-09T01:52:30.443" v="376"/>
          <ac:cxnSpMkLst>
            <pc:docMk/>
            <pc:sldMk cId="3027185583" sldId="256"/>
            <ac:cxnSpMk id="57" creationId="{E891C3CD-7A80-D4CE-6AA8-E59DDAECFBEB}"/>
          </ac:cxnSpMkLst>
        </pc:cxnChg>
        <pc:cxnChg chg="add del mod">
          <ac:chgData name="刘 玄昊" userId="03997660b9f98545" providerId="LiveId" clId="{61E37078-EF55-4568-BD04-0A724AAE26F8}" dt="2022-07-09T01:52:30.443" v="376"/>
          <ac:cxnSpMkLst>
            <pc:docMk/>
            <pc:sldMk cId="3027185583" sldId="256"/>
            <ac:cxnSpMk id="58" creationId="{DF8C2F87-8C47-3AEA-AD39-29085AE9E098}"/>
          </ac:cxnSpMkLst>
        </pc:cxnChg>
        <pc:cxnChg chg="add mod">
          <ac:chgData name="刘 玄昊" userId="03997660b9f98545" providerId="LiveId" clId="{61E37078-EF55-4568-BD04-0A724AAE26F8}" dt="2022-07-09T01:52:44.095" v="378" actId="1076"/>
          <ac:cxnSpMkLst>
            <pc:docMk/>
            <pc:sldMk cId="3027185583" sldId="256"/>
            <ac:cxnSpMk id="63" creationId="{4C7668EC-8764-CAC1-D4A5-18AA1CC1B574}"/>
          </ac:cxnSpMkLst>
        </pc:cxnChg>
        <pc:cxnChg chg="add mod">
          <ac:chgData name="刘 玄昊" userId="03997660b9f98545" providerId="LiveId" clId="{61E37078-EF55-4568-BD04-0A724AAE26F8}" dt="2022-07-09T01:52:44.095" v="378" actId="1076"/>
          <ac:cxnSpMkLst>
            <pc:docMk/>
            <pc:sldMk cId="3027185583" sldId="256"/>
            <ac:cxnSpMk id="64" creationId="{9DBA6544-D227-8ECD-37D2-DDB8B7C861E7}"/>
          </ac:cxnSpMkLst>
        </pc:cxnChg>
        <pc:cxnChg chg="add mod">
          <ac:chgData name="刘 玄昊" userId="03997660b9f98545" providerId="LiveId" clId="{61E37078-EF55-4568-BD04-0A724AAE26F8}" dt="2022-07-09T01:53:24.386" v="387" actId="1076"/>
          <ac:cxnSpMkLst>
            <pc:docMk/>
            <pc:sldMk cId="3027185583" sldId="256"/>
            <ac:cxnSpMk id="65" creationId="{167E7A17-D011-536F-DC04-4FB2A657CC59}"/>
          </ac:cxnSpMkLst>
        </pc:cxnChg>
        <pc:cxnChg chg="add mod">
          <ac:chgData name="刘 玄昊" userId="03997660b9f98545" providerId="LiveId" clId="{61E37078-EF55-4568-BD04-0A724AAE26F8}" dt="2022-07-09T01:52:44.095" v="378" actId="1076"/>
          <ac:cxnSpMkLst>
            <pc:docMk/>
            <pc:sldMk cId="3027185583" sldId="256"/>
            <ac:cxnSpMk id="66" creationId="{13B31250-CA64-F44D-008B-6509A2E79947}"/>
          </ac:cxnSpMkLst>
        </pc:cxnChg>
        <pc:cxnChg chg="add mod">
          <ac:chgData name="刘 玄昊" userId="03997660b9f98545" providerId="LiveId" clId="{61E37078-EF55-4568-BD04-0A724AAE26F8}" dt="2022-07-09T01:57:10.728" v="476" actId="14100"/>
          <ac:cxnSpMkLst>
            <pc:docMk/>
            <pc:sldMk cId="3027185583" sldId="256"/>
            <ac:cxnSpMk id="77" creationId="{A9BE27D1-7516-D149-19BE-906096684344}"/>
          </ac:cxnSpMkLst>
        </pc:cxnChg>
        <pc:cxnChg chg="add">
          <ac:chgData name="刘 玄昊" userId="03997660b9f98545" providerId="LiveId" clId="{61E37078-EF55-4568-BD04-0A724AAE26F8}" dt="2022-07-09T01:57:32.648" v="477" actId="11529"/>
          <ac:cxnSpMkLst>
            <pc:docMk/>
            <pc:sldMk cId="3027185583" sldId="256"/>
            <ac:cxnSpMk id="80" creationId="{AD5724EF-5E36-4F1A-4F06-E3D7C9C16CAB}"/>
          </ac:cxnSpMkLst>
        </pc:cxnChg>
        <pc:cxnChg chg="add del mod">
          <ac:chgData name="刘 玄昊" userId="03997660b9f98545" providerId="LiveId" clId="{61E37078-EF55-4568-BD04-0A724AAE26F8}" dt="2022-07-09T01:58:04.015" v="479" actId="478"/>
          <ac:cxnSpMkLst>
            <pc:docMk/>
            <pc:sldMk cId="3027185583" sldId="256"/>
            <ac:cxnSpMk id="82" creationId="{DE48A3E6-983B-49CA-D508-8898436CB55B}"/>
          </ac:cxnSpMkLst>
        </pc:cxnChg>
        <pc:cxnChg chg="add mod">
          <ac:chgData name="刘 玄昊" userId="03997660b9f98545" providerId="LiveId" clId="{61E37078-EF55-4568-BD04-0A724AAE26F8}" dt="2022-07-09T01:58:28.006" v="482" actId="14100"/>
          <ac:cxnSpMkLst>
            <pc:docMk/>
            <pc:sldMk cId="3027185583" sldId="256"/>
            <ac:cxnSpMk id="84" creationId="{AF8AF484-2DC6-F14E-EC29-D1C30D94368E}"/>
          </ac:cxnSpMkLst>
        </pc:cxnChg>
        <pc:cxnChg chg="add del">
          <ac:chgData name="刘 玄昊" userId="03997660b9f98545" providerId="LiveId" clId="{61E37078-EF55-4568-BD04-0A724AAE26F8}" dt="2022-07-09T03:55:48.986" v="525" actId="478"/>
          <ac:cxnSpMkLst>
            <pc:docMk/>
            <pc:sldMk cId="3027185583" sldId="256"/>
            <ac:cxnSpMk id="88" creationId="{B44E465F-3E8C-F80B-A5C5-EF8DBB7E4AFF}"/>
          </ac:cxnSpMkLst>
        </pc:cxnChg>
        <pc:cxnChg chg="add mod">
          <ac:chgData name="刘 玄昊" userId="03997660b9f98545" providerId="LiveId" clId="{61E37078-EF55-4568-BD04-0A724AAE26F8}" dt="2022-07-09T02:03:21.265" v="500" actId="1076"/>
          <ac:cxnSpMkLst>
            <pc:docMk/>
            <pc:sldMk cId="3027185583" sldId="256"/>
            <ac:cxnSpMk id="94" creationId="{A1201514-41A7-657B-FF66-82FCB81CDCEC}"/>
          </ac:cxnSpMkLst>
        </pc:cxnChg>
        <pc:cxnChg chg="add mod">
          <ac:chgData name="刘 玄昊" userId="03997660b9f98545" providerId="LiveId" clId="{61E37078-EF55-4568-BD04-0A724AAE26F8}" dt="2022-07-09T02:03:21.265" v="500" actId="1076"/>
          <ac:cxnSpMkLst>
            <pc:docMk/>
            <pc:sldMk cId="3027185583" sldId="256"/>
            <ac:cxnSpMk id="95" creationId="{11E0D4B4-A7D4-3C60-EA3A-4688282F8D8B}"/>
          </ac:cxnSpMkLst>
        </pc:cxnChg>
        <pc:cxnChg chg="add mod">
          <ac:chgData name="刘 玄昊" userId="03997660b9f98545" providerId="LiveId" clId="{61E37078-EF55-4568-BD04-0A724AAE26F8}" dt="2022-07-09T02:03:21.265" v="500" actId="1076"/>
          <ac:cxnSpMkLst>
            <pc:docMk/>
            <pc:sldMk cId="3027185583" sldId="256"/>
            <ac:cxnSpMk id="96" creationId="{9136E0EC-D82F-AB92-6637-AB6E267EB1CC}"/>
          </ac:cxnSpMkLst>
        </pc:cxnChg>
        <pc:cxnChg chg="add del mod">
          <ac:chgData name="刘 玄昊" userId="03997660b9f98545" providerId="LiveId" clId="{61E37078-EF55-4568-BD04-0A724AAE26F8}" dt="2022-07-09T02:02:25.490" v="493" actId="478"/>
          <ac:cxnSpMkLst>
            <pc:docMk/>
            <pc:sldMk cId="3027185583" sldId="256"/>
            <ac:cxnSpMk id="97" creationId="{43A3C9C6-AF93-1876-7FC5-93AABD445076}"/>
          </ac:cxnSpMkLst>
        </pc:cxnChg>
        <pc:cxnChg chg="add mod">
          <ac:chgData name="刘 玄昊" userId="03997660b9f98545" providerId="LiveId" clId="{61E37078-EF55-4568-BD04-0A724AAE26F8}" dt="2022-07-09T02:03:27.366" v="501" actId="1076"/>
          <ac:cxnSpMkLst>
            <pc:docMk/>
            <pc:sldMk cId="3027185583" sldId="256"/>
            <ac:cxnSpMk id="102" creationId="{F305C0D8-EC28-DED3-2241-A60B39A59EEA}"/>
          </ac:cxnSpMkLst>
        </pc:cxnChg>
        <pc:cxnChg chg="add mod">
          <ac:chgData name="刘 玄昊" userId="03997660b9f98545" providerId="LiveId" clId="{61E37078-EF55-4568-BD04-0A724AAE26F8}" dt="2022-07-09T02:03:27.366" v="501" actId="1076"/>
          <ac:cxnSpMkLst>
            <pc:docMk/>
            <pc:sldMk cId="3027185583" sldId="256"/>
            <ac:cxnSpMk id="103" creationId="{DC87F596-A799-7AC1-3741-3EF7C1ACF890}"/>
          </ac:cxnSpMkLst>
        </pc:cxnChg>
        <pc:cxnChg chg="add mod">
          <ac:chgData name="刘 玄昊" userId="03997660b9f98545" providerId="LiveId" clId="{61E37078-EF55-4568-BD04-0A724AAE26F8}" dt="2022-07-09T02:03:27.366" v="501" actId="1076"/>
          <ac:cxnSpMkLst>
            <pc:docMk/>
            <pc:sldMk cId="3027185583" sldId="256"/>
            <ac:cxnSpMk id="104" creationId="{82F1E68E-A09A-9533-C456-876AEF7A06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02AA8-3B18-2F44-6856-A7DD19BE0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5011C5-7D69-DF67-30D5-65CD5775C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206B2-364C-F6E5-2389-4785967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A89DF-5215-ABA6-17AC-29A77CD2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54454-2762-7E07-D73A-D808200A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3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3E40-336F-373C-8171-C6AE51D9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F4A615-C2E7-C25E-BCE0-78D1FBB7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008C4-3A3F-8DDE-8773-100C077A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7E9FB-D962-E545-5AB2-E009274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9AB8D-AD42-CD52-2992-6AD98707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1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0CE3E8-4BF6-1DFE-10EB-1F57CE695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2F8DE-3A62-CEFE-450D-8BD54ADD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33A2B-7B6F-1931-8636-EADDDD34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318A0-28E2-A14F-42C7-361DA623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B0D12-3FC7-2FC8-564C-9BB278F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C6C6-FD6B-4A12-3CB8-6935AD2E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A7249-5819-4F84-65A0-1CF77C77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6D180-296E-742C-AE5F-22F9625B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8A2A1-4036-D31B-7754-2EA663ED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F99CE-B199-6411-68BD-3C8D0D23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1A80-0789-29EE-8C26-A8AE5534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0BA9-89EC-DB44-9AD7-84395F81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63411-5055-3305-020A-B26C639D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AE8E-3D32-50FD-1B7D-9C90D3AD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43B4C-6EBD-29F5-AB6C-39CCE781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1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8FCE0-09C3-15DC-6A66-C261C91B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E07CA-9072-754C-B9D2-E264CD88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5C208-53A7-40EE-F78E-AE88B06A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0866B-0E43-50CC-6235-2358858D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5E77-8979-7A6D-1D7C-B7071285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B95B8-3FC8-AF81-8E9B-2E4A985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793A8-CCE5-B7AA-7899-A9546409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2B243-7610-392A-413B-818EB165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63611-26D3-C8E1-8BF3-BB2AA15D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19583B-5446-4209-2F55-39118A0BD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44721-6E8C-96A2-0034-5889CCB33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DED223-F2E7-1C8E-644E-DAF2A796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1E8716-4661-6B1C-3E7E-3BC5996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258E4-8A3F-EBE4-BC52-B7BEF16F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D1C9-E66C-4D73-832A-D58AF6E3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F6E285-24E1-8ED2-1C86-91DA9B25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1A5721-4332-651A-DC6D-1E10AE8A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99939A-A166-0753-3C67-01792F0C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3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F4AF33-AB05-060F-FAA3-37E0B12E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C33A3C-BBD5-D24C-FA90-F343A86A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AC0C0-7AAB-48CE-A1E7-69D64168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1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BE41E-8A67-4232-C08A-E58394B9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46083-F934-94E2-B662-E9F7C5AE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FEF0C8-EF9E-8157-B5DC-F7C88031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C03AA-4802-4813-C366-169F80AB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C9636-5E00-5BDA-1027-7D745C94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2F525-7BF7-F572-62BA-FA3AC079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9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D926-D3C7-82F0-88FE-A9428282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E2545E-B06E-DC87-3BCF-4C38BA8B2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5C8F1-A531-0F49-5B9B-1080C549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9906B-D8AE-11B1-F3B9-ACAE98FA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D6D90-FACD-1636-AD42-C842D944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AF7ED-5380-F9FA-63D1-7C4A6BD6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408D5-D2A3-E64D-6112-5A76D81E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87588-6EBE-B980-AEFD-B46EAD12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2706E-2F55-A50D-3FFC-1A10F0A1B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9A76-E7FD-4AF7-BA00-D2620E67179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97316-690E-BDF2-F83A-A41AE199E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57F1-1B38-B834-9548-9337864CE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45A9-9ACC-4815-8603-0860F8F5B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5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02C3B1-7C71-78B5-3144-336DF21C9605}"/>
              </a:ext>
            </a:extLst>
          </p:cNvPr>
          <p:cNvSpPr/>
          <p:nvPr/>
        </p:nvSpPr>
        <p:spPr>
          <a:xfrm>
            <a:off x="-3867150" y="-819150"/>
            <a:ext cx="18135600" cy="916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9E22A6E-50B3-5B1E-B5FB-C9462497CF54}"/>
              </a:ext>
            </a:extLst>
          </p:cNvPr>
          <p:cNvSpPr/>
          <p:nvPr/>
        </p:nvSpPr>
        <p:spPr>
          <a:xfrm>
            <a:off x="-761999" y="-198782"/>
            <a:ext cx="4750904" cy="1431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miniCPU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6A6F4-7D80-7714-3E53-A4D937DB7DC8}"/>
              </a:ext>
            </a:extLst>
          </p:cNvPr>
          <p:cNvSpPr txBox="1"/>
          <p:nvPr/>
        </p:nvSpPr>
        <p:spPr>
          <a:xfrm>
            <a:off x="-424063" y="92467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dram_we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D9F30A-B11B-96DC-C3A2-04482C2DDEEC}"/>
              </a:ext>
            </a:extLst>
          </p:cNvPr>
          <p:cNvSpPr txBox="1"/>
          <p:nvPr/>
        </p:nvSpPr>
        <p:spPr>
          <a:xfrm>
            <a:off x="490336" y="92467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B3569-BC5D-A148-BF67-6D7D6B48E1CF}"/>
              </a:ext>
            </a:extLst>
          </p:cNvPr>
          <p:cNvSpPr txBox="1"/>
          <p:nvPr/>
        </p:nvSpPr>
        <p:spPr>
          <a:xfrm>
            <a:off x="1384857" y="924673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write_data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FB8583-256D-4FD9-DF7A-2ADDCAC1B483}"/>
              </a:ext>
            </a:extLst>
          </p:cNvPr>
          <p:cNvSpPr txBox="1"/>
          <p:nvPr/>
        </p:nvSpPr>
        <p:spPr>
          <a:xfrm>
            <a:off x="2617306" y="924673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read_data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94E727-DF44-1872-F401-4E31FD17CE24}"/>
              </a:ext>
            </a:extLst>
          </p:cNvPr>
          <p:cNvSpPr/>
          <p:nvPr/>
        </p:nvSpPr>
        <p:spPr>
          <a:xfrm>
            <a:off x="-3041374" y="2169975"/>
            <a:ext cx="7427843" cy="3197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BUS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AF40BB-F471-5F33-9D60-E9FB1ED9C996}"/>
              </a:ext>
            </a:extLst>
          </p:cNvPr>
          <p:cNvSpPr txBox="1"/>
          <p:nvPr/>
        </p:nvSpPr>
        <p:spPr>
          <a:xfrm>
            <a:off x="-424064" y="21699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cpu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 err="1"/>
              <a:t>mem_we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7777D9-3D2D-448B-BD5C-31B41E0132D2}"/>
              </a:ext>
            </a:extLst>
          </p:cNvPr>
          <p:cNvSpPr txBox="1"/>
          <p:nvPr/>
        </p:nvSpPr>
        <p:spPr>
          <a:xfrm>
            <a:off x="490335" y="21699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cpu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DD3C34-49C1-AC5B-9C4D-6E9DC4C442D9}"/>
              </a:ext>
            </a:extLst>
          </p:cNvPr>
          <p:cNvSpPr txBox="1"/>
          <p:nvPr/>
        </p:nvSpPr>
        <p:spPr>
          <a:xfrm>
            <a:off x="1384856" y="2169973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cpu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 err="1"/>
              <a:t>write_data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F595BD-0F98-09EA-3A00-389E6409CEE5}"/>
              </a:ext>
            </a:extLst>
          </p:cNvPr>
          <p:cNvSpPr txBox="1"/>
          <p:nvPr/>
        </p:nvSpPr>
        <p:spPr>
          <a:xfrm>
            <a:off x="2617305" y="2169973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cpu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 err="1"/>
              <a:t>read_data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49F04C1-00F2-2449-E5CB-E5FC931063DE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3136" y="1232452"/>
            <a:ext cx="1" cy="9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218545B-A2D4-A532-6A04-C698C1CBAD6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44218" y="1232450"/>
            <a:ext cx="3317" cy="93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E5B237E-2D00-4A5B-A4AA-00FD795793AC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070656" y="1232450"/>
            <a:ext cx="1" cy="9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3FECD2-9DA0-530F-7067-852C8A15FCBD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3303105" y="1232450"/>
            <a:ext cx="1" cy="9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BD9CE4A-5A30-A1D1-49C7-7845166EAE84}"/>
              </a:ext>
            </a:extLst>
          </p:cNvPr>
          <p:cNvSpPr txBox="1"/>
          <p:nvPr/>
        </p:nvSpPr>
        <p:spPr>
          <a:xfrm>
            <a:off x="-632784" y="1408228"/>
            <a:ext cx="6327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 err="1"/>
              <a:t>cpu</a:t>
            </a:r>
            <a:r>
              <a:rPr lang="en-US" altLang="zh-CN" sz="900" dirty="0"/>
              <a:t>_</a:t>
            </a:r>
          </a:p>
          <a:p>
            <a:pPr algn="r"/>
            <a:r>
              <a:rPr lang="en-US" altLang="zh-CN" sz="900" dirty="0" err="1"/>
              <a:t>mem_we</a:t>
            </a:r>
            <a:endParaRPr lang="en-US" altLang="zh-CN" sz="900" dirty="0"/>
          </a:p>
          <a:p>
            <a:pPr algn="r"/>
            <a:r>
              <a:rPr lang="en-US" altLang="zh-CN" sz="900" dirty="0"/>
              <a:t>1bit</a:t>
            </a:r>
            <a:endParaRPr lang="zh-CN" altLang="en-US" sz="9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F22B4B-00DE-8994-6964-2FFA8E3967B4}"/>
              </a:ext>
            </a:extLst>
          </p:cNvPr>
          <p:cNvSpPr txBox="1"/>
          <p:nvPr/>
        </p:nvSpPr>
        <p:spPr>
          <a:xfrm>
            <a:off x="397569" y="1392839"/>
            <a:ext cx="511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 err="1"/>
              <a:t>cpu</a:t>
            </a:r>
            <a:r>
              <a:rPr lang="en-US" altLang="zh-CN" sz="900" dirty="0"/>
              <a:t>_</a:t>
            </a:r>
          </a:p>
          <a:p>
            <a:pPr algn="r"/>
            <a:r>
              <a:rPr lang="en-US" altLang="zh-CN" sz="900" dirty="0" err="1"/>
              <a:t>addr</a:t>
            </a:r>
            <a:endParaRPr lang="en-US" altLang="zh-CN" sz="900" dirty="0"/>
          </a:p>
          <a:p>
            <a:pPr algn="r"/>
            <a:r>
              <a:rPr lang="en-US" altLang="zh-CN" sz="900" dirty="0"/>
              <a:t>32bit</a:t>
            </a:r>
            <a:endParaRPr lang="zh-CN" altLang="en-US" sz="9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E1C6E2-73D7-310F-474F-DCE7843EA912}"/>
              </a:ext>
            </a:extLst>
          </p:cNvPr>
          <p:cNvSpPr txBox="1"/>
          <p:nvPr/>
        </p:nvSpPr>
        <p:spPr>
          <a:xfrm>
            <a:off x="1363314" y="1392837"/>
            <a:ext cx="7073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 err="1"/>
              <a:t>cpu</a:t>
            </a:r>
            <a:r>
              <a:rPr lang="en-US" altLang="zh-CN" sz="900" dirty="0"/>
              <a:t>_</a:t>
            </a:r>
          </a:p>
          <a:p>
            <a:pPr algn="r"/>
            <a:r>
              <a:rPr lang="en-US" altLang="zh-CN" sz="900" dirty="0" err="1"/>
              <a:t>write_data</a:t>
            </a:r>
            <a:endParaRPr lang="en-US" altLang="zh-CN" sz="900" dirty="0"/>
          </a:p>
          <a:p>
            <a:pPr algn="r"/>
            <a:r>
              <a:rPr lang="en-US" altLang="zh-CN" sz="900" dirty="0"/>
              <a:t>32bit</a:t>
            </a:r>
            <a:endParaRPr lang="zh-CN" altLang="en-US" sz="9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BEE005-19EE-F53E-D20E-7872BB1C5CF8}"/>
              </a:ext>
            </a:extLst>
          </p:cNvPr>
          <p:cNvSpPr txBox="1"/>
          <p:nvPr/>
        </p:nvSpPr>
        <p:spPr>
          <a:xfrm>
            <a:off x="2617305" y="1408227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 err="1"/>
              <a:t>cpu</a:t>
            </a:r>
            <a:r>
              <a:rPr lang="en-US" altLang="zh-CN" sz="900" dirty="0"/>
              <a:t>_</a:t>
            </a:r>
          </a:p>
          <a:p>
            <a:pPr algn="r"/>
            <a:r>
              <a:rPr lang="en-US" altLang="zh-CN" sz="900" dirty="0" err="1"/>
              <a:t>read_data</a:t>
            </a:r>
            <a:endParaRPr lang="en-US" altLang="zh-CN" sz="900" dirty="0"/>
          </a:p>
          <a:p>
            <a:pPr algn="r"/>
            <a:r>
              <a:rPr lang="en-US" altLang="zh-CN" sz="900" dirty="0"/>
              <a:t>32bit</a:t>
            </a:r>
            <a:endParaRPr lang="zh-CN" altLang="en-US" sz="9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9BB1D9-2D07-9337-2056-616F2445565E}"/>
              </a:ext>
            </a:extLst>
          </p:cNvPr>
          <p:cNvSpPr txBox="1"/>
          <p:nvPr/>
        </p:nvSpPr>
        <p:spPr>
          <a:xfrm>
            <a:off x="3472069" y="294710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/>
              <a:t>io_en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B9146-E65C-92BC-5375-1D3C7F796EDD}"/>
              </a:ext>
            </a:extLst>
          </p:cNvPr>
          <p:cNvSpPr txBox="1"/>
          <p:nvPr/>
        </p:nvSpPr>
        <p:spPr>
          <a:xfrm>
            <a:off x="3472069" y="339573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/>
              <a:t>io_addr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69D45E-CBD3-D984-0F80-C83CB2960563}"/>
              </a:ext>
            </a:extLst>
          </p:cNvPr>
          <p:cNvSpPr txBox="1"/>
          <p:nvPr/>
        </p:nvSpPr>
        <p:spPr>
          <a:xfrm>
            <a:off x="3091070" y="3844357"/>
            <a:ext cx="129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/>
              <a:t>io_write_data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8EBBD6-1DE0-B31B-015C-B9A4F812F40D}"/>
              </a:ext>
            </a:extLst>
          </p:cNvPr>
          <p:cNvSpPr txBox="1"/>
          <p:nvPr/>
        </p:nvSpPr>
        <p:spPr>
          <a:xfrm>
            <a:off x="3091070" y="4292981"/>
            <a:ext cx="129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/>
              <a:t>io_read_data</a:t>
            </a:r>
            <a:endParaRPr lang="zh-CN" altLang="en-US" sz="14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77BADBA-93CD-B786-E62D-D605E183C53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86469" y="3097752"/>
            <a:ext cx="9329531" cy="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6BA43C4-9C87-BEB0-BCB6-F1B9895F9FF1}"/>
              </a:ext>
            </a:extLst>
          </p:cNvPr>
          <p:cNvCxnSpPr>
            <a:cxnSpLocks/>
          </p:cNvCxnSpPr>
          <p:nvPr/>
        </p:nvCxnSpPr>
        <p:spPr>
          <a:xfrm flipV="1">
            <a:off x="4386469" y="3546376"/>
            <a:ext cx="9329531" cy="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860517-2A70-B9E5-9197-8D1C8052CA59}"/>
              </a:ext>
            </a:extLst>
          </p:cNvPr>
          <p:cNvCxnSpPr>
            <a:cxnSpLocks/>
          </p:cNvCxnSpPr>
          <p:nvPr/>
        </p:nvCxnSpPr>
        <p:spPr>
          <a:xfrm>
            <a:off x="4386469" y="3998245"/>
            <a:ext cx="932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2C73F88-B063-6E60-105E-3BC5D8913F96}"/>
              </a:ext>
            </a:extLst>
          </p:cNvPr>
          <p:cNvCxnSpPr>
            <a:cxnSpLocks/>
          </p:cNvCxnSpPr>
          <p:nvPr/>
        </p:nvCxnSpPr>
        <p:spPr>
          <a:xfrm>
            <a:off x="4386469" y="4446869"/>
            <a:ext cx="932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AE64849-8E0E-47DF-24D7-6340BBEC71AC}"/>
              </a:ext>
            </a:extLst>
          </p:cNvPr>
          <p:cNvSpPr txBox="1"/>
          <p:nvPr/>
        </p:nvSpPr>
        <p:spPr>
          <a:xfrm>
            <a:off x="4386469" y="2793220"/>
            <a:ext cx="62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1bit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0DF43D-E0E0-3499-FD8D-FEE070C40127}"/>
              </a:ext>
            </a:extLst>
          </p:cNvPr>
          <p:cNvSpPr txBox="1"/>
          <p:nvPr/>
        </p:nvSpPr>
        <p:spPr>
          <a:xfrm>
            <a:off x="4386469" y="3238599"/>
            <a:ext cx="62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12bit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CE191E-D8B1-954C-4D42-D61E97ACDDF3}"/>
              </a:ext>
            </a:extLst>
          </p:cNvPr>
          <p:cNvSpPr txBox="1"/>
          <p:nvPr/>
        </p:nvSpPr>
        <p:spPr>
          <a:xfrm>
            <a:off x="4386469" y="3690468"/>
            <a:ext cx="62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32bit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CDC076-1676-F387-1B36-E240C8D7D39E}"/>
              </a:ext>
            </a:extLst>
          </p:cNvPr>
          <p:cNvSpPr txBox="1"/>
          <p:nvPr/>
        </p:nvSpPr>
        <p:spPr>
          <a:xfrm>
            <a:off x="4386469" y="4139091"/>
            <a:ext cx="62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32bit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74A15F8-D529-2809-B63E-B32B3901F504}"/>
              </a:ext>
            </a:extLst>
          </p:cNvPr>
          <p:cNvSpPr txBox="1"/>
          <p:nvPr/>
        </p:nvSpPr>
        <p:spPr>
          <a:xfrm>
            <a:off x="-2510457" y="50550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mem_we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A18F66-DB11-D257-4C71-88B939C1E48D}"/>
              </a:ext>
            </a:extLst>
          </p:cNvPr>
          <p:cNvSpPr txBox="1"/>
          <p:nvPr/>
        </p:nvSpPr>
        <p:spPr>
          <a:xfrm>
            <a:off x="-1580321" y="484391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mem_</a:t>
            </a:r>
          </a:p>
          <a:p>
            <a:pPr algn="ctr"/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CE20394-FCBE-0038-8ECD-71FDB9AA9DF1}"/>
              </a:ext>
            </a:extLst>
          </p:cNvPr>
          <p:cNvSpPr txBox="1"/>
          <p:nvPr/>
        </p:nvSpPr>
        <p:spPr>
          <a:xfrm>
            <a:off x="-685800" y="4843910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mem_</a:t>
            </a:r>
          </a:p>
          <a:p>
            <a:pPr algn="ctr"/>
            <a:r>
              <a:rPr lang="en-US" altLang="zh-CN" sz="1400" dirty="0" err="1"/>
              <a:t>write_data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F751207-882E-C193-B9B8-182F340FF80B}"/>
              </a:ext>
            </a:extLst>
          </p:cNvPr>
          <p:cNvSpPr txBox="1"/>
          <p:nvPr/>
        </p:nvSpPr>
        <p:spPr>
          <a:xfrm>
            <a:off x="546649" y="4843910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mem_</a:t>
            </a:r>
          </a:p>
          <a:p>
            <a:pPr algn="ctr"/>
            <a:r>
              <a:rPr lang="en-US" altLang="zh-CN" sz="1400" dirty="0" err="1"/>
              <a:t>read_data</a:t>
            </a:r>
            <a:endParaRPr lang="zh-CN" altLang="en-US" sz="14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F364CC2-F4D1-7863-BFF1-EFE90FF6AE27}"/>
              </a:ext>
            </a:extLst>
          </p:cNvPr>
          <p:cNvSpPr/>
          <p:nvPr/>
        </p:nvSpPr>
        <p:spPr>
          <a:xfrm>
            <a:off x="-2830171" y="6313116"/>
            <a:ext cx="4750904" cy="1431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MEM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AEC52A5-B90E-BFB2-599C-ED8D2D4B4AFB}"/>
              </a:ext>
            </a:extLst>
          </p:cNvPr>
          <p:cNvSpPr txBox="1"/>
          <p:nvPr/>
        </p:nvSpPr>
        <p:spPr>
          <a:xfrm>
            <a:off x="-2525375" y="632172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mem_we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9E3AE37-030E-21FD-CCA6-1FBBE05AC1AE}"/>
              </a:ext>
            </a:extLst>
          </p:cNvPr>
          <p:cNvSpPr txBox="1"/>
          <p:nvPr/>
        </p:nvSpPr>
        <p:spPr>
          <a:xfrm>
            <a:off x="-1610976" y="632172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3A11B08-517C-65A8-66DD-CD6787148186}"/>
              </a:ext>
            </a:extLst>
          </p:cNvPr>
          <p:cNvSpPr txBox="1"/>
          <p:nvPr/>
        </p:nvSpPr>
        <p:spPr>
          <a:xfrm>
            <a:off x="-716455" y="632171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write_data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EB107C5-09C7-F536-436D-F5A13BFA9092}"/>
              </a:ext>
            </a:extLst>
          </p:cNvPr>
          <p:cNvSpPr txBox="1"/>
          <p:nvPr/>
        </p:nvSpPr>
        <p:spPr>
          <a:xfrm>
            <a:off x="515994" y="632171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read_data</a:t>
            </a:r>
            <a:endParaRPr lang="zh-CN" altLang="en-US" sz="14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7668EC-8764-CAC1-D4A5-18AA1CC1B574}"/>
              </a:ext>
            </a:extLst>
          </p:cNvPr>
          <p:cNvCxnSpPr>
            <a:cxnSpLocks/>
          </p:cNvCxnSpPr>
          <p:nvPr/>
        </p:nvCxnSpPr>
        <p:spPr>
          <a:xfrm flipH="1">
            <a:off x="-2015978" y="5353642"/>
            <a:ext cx="1" cy="9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DBA6544-D227-8ECD-37D2-DDB8B7C861E7}"/>
              </a:ext>
            </a:extLst>
          </p:cNvPr>
          <p:cNvCxnSpPr>
            <a:cxnSpLocks/>
          </p:cNvCxnSpPr>
          <p:nvPr/>
        </p:nvCxnSpPr>
        <p:spPr>
          <a:xfrm>
            <a:off x="-1104896" y="5353640"/>
            <a:ext cx="3317" cy="93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67E7A17-D011-536F-DC04-4FB2A657CC59}"/>
              </a:ext>
            </a:extLst>
          </p:cNvPr>
          <p:cNvCxnSpPr>
            <a:cxnSpLocks/>
          </p:cNvCxnSpPr>
          <p:nvPr/>
        </p:nvCxnSpPr>
        <p:spPr>
          <a:xfrm flipH="1">
            <a:off x="21542" y="5353640"/>
            <a:ext cx="1" cy="9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3B31250-CA64-F44D-008B-6509A2E79947}"/>
              </a:ext>
            </a:extLst>
          </p:cNvPr>
          <p:cNvCxnSpPr>
            <a:cxnSpLocks/>
          </p:cNvCxnSpPr>
          <p:nvPr/>
        </p:nvCxnSpPr>
        <p:spPr>
          <a:xfrm flipV="1">
            <a:off x="1253991" y="5353640"/>
            <a:ext cx="1" cy="9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E2049D2-290B-5CD3-2579-A3DECBB003ED}"/>
              </a:ext>
            </a:extLst>
          </p:cNvPr>
          <p:cNvSpPr txBox="1"/>
          <p:nvPr/>
        </p:nvSpPr>
        <p:spPr>
          <a:xfrm>
            <a:off x="-2683559" y="5613489"/>
            <a:ext cx="6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 err="1"/>
              <a:t>mem_we</a:t>
            </a:r>
            <a:endParaRPr lang="en-US" altLang="zh-CN" sz="900" dirty="0"/>
          </a:p>
          <a:p>
            <a:pPr algn="r"/>
            <a:r>
              <a:rPr lang="en-US" altLang="zh-CN" sz="900" dirty="0"/>
              <a:t>1bit</a:t>
            </a:r>
            <a:endParaRPr lang="zh-CN" altLang="en-US" sz="9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3289BC9-4094-EC61-C198-705D4D9518CB}"/>
              </a:ext>
            </a:extLst>
          </p:cNvPr>
          <p:cNvSpPr txBox="1"/>
          <p:nvPr/>
        </p:nvSpPr>
        <p:spPr>
          <a:xfrm>
            <a:off x="-1651545" y="5514029"/>
            <a:ext cx="511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/>
              <a:t>mem_</a:t>
            </a:r>
          </a:p>
          <a:p>
            <a:pPr algn="r"/>
            <a:r>
              <a:rPr lang="en-US" altLang="zh-CN" sz="900" dirty="0" err="1"/>
              <a:t>addr</a:t>
            </a:r>
            <a:endParaRPr lang="en-US" altLang="zh-CN" sz="900" dirty="0"/>
          </a:p>
          <a:p>
            <a:pPr algn="r"/>
            <a:r>
              <a:rPr lang="en-US" altLang="zh-CN" sz="900" dirty="0"/>
              <a:t>32bit</a:t>
            </a:r>
            <a:endParaRPr lang="zh-CN" altLang="en-US" sz="9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A082E79-36AD-6460-B464-9853A3F9EEDA}"/>
              </a:ext>
            </a:extLst>
          </p:cNvPr>
          <p:cNvSpPr txBox="1"/>
          <p:nvPr/>
        </p:nvSpPr>
        <p:spPr>
          <a:xfrm>
            <a:off x="-685800" y="5514027"/>
            <a:ext cx="7073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/>
              <a:t>mem_</a:t>
            </a:r>
          </a:p>
          <a:p>
            <a:pPr algn="r"/>
            <a:r>
              <a:rPr lang="en-US" altLang="zh-CN" sz="900" dirty="0" err="1"/>
              <a:t>write_data</a:t>
            </a:r>
            <a:endParaRPr lang="en-US" altLang="zh-CN" sz="900" dirty="0"/>
          </a:p>
          <a:p>
            <a:pPr algn="r"/>
            <a:r>
              <a:rPr lang="en-US" altLang="zh-CN" sz="900" dirty="0"/>
              <a:t>32bit</a:t>
            </a:r>
            <a:endParaRPr lang="zh-CN" altLang="en-US" sz="9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096F2D-2D6C-43F5-E1DB-DA20251C2C85}"/>
              </a:ext>
            </a:extLst>
          </p:cNvPr>
          <p:cNvSpPr txBox="1"/>
          <p:nvPr/>
        </p:nvSpPr>
        <p:spPr>
          <a:xfrm>
            <a:off x="568190" y="5518945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/>
              <a:t>mem_</a:t>
            </a:r>
          </a:p>
          <a:p>
            <a:pPr algn="r"/>
            <a:r>
              <a:rPr lang="en-US" altLang="zh-CN" sz="900" dirty="0" err="1"/>
              <a:t>read_data</a:t>
            </a:r>
            <a:endParaRPr lang="en-US" altLang="zh-CN" sz="900" dirty="0"/>
          </a:p>
          <a:p>
            <a:pPr algn="r"/>
            <a:r>
              <a:rPr lang="en-US" altLang="zh-CN" sz="900" dirty="0"/>
              <a:t>32bit</a:t>
            </a:r>
            <a:endParaRPr lang="zh-CN" altLang="en-US" sz="9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959A4A3-4CB5-993D-A6E1-A6FB91AD37B8}"/>
              </a:ext>
            </a:extLst>
          </p:cNvPr>
          <p:cNvSpPr/>
          <p:nvPr/>
        </p:nvSpPr>
        <p:spPr>
          <a:xfrm>
            <a:off x="5071238" y="5438911"/>
            <a:ext cx="3320697" cy="1431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SwitchDriver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8E60B7A-DE3A-3388-A59A-B209046B1684}"/>
              </a:ext>
            </a:extLst>
          </p:cNvPr>
          <p:cNvSpPr txBox="1"/>
          <p:nvPr/>
        </p:nvSpPr>
        <p:spPr>
          <a:xfrm>
            <a:off x="5071240" y="5459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io_en</a:t>
            </a:r>
            <a:endParaRPr lang="zh-CN" altLang="en-US" sz="1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0166B0C-3D16-83A6-4BBD-16D57EA0228F}"/>
              </a:ext>
            </a:extLst>
          </p:cNvPr>
          <p:cNvSpPr txBox="1"/>
          <p:nvPr/>
        </p:nvSpPr>
        <p:spPr>
          <a:xfrm>
            <a:off x="5638800" y="5459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05DD2BF-F91B-B38F-B685-39702672785E}"/>
              </a:ext>
            </a:extLst>
          </p:cNvPr>
          <p:cNvSpPr txBox="1"/>
          <p:nvPr/>
        </p:nvSpPr>
        <p:spPr>
          <a:xfrm>
            <a:off x="6096000" y="5459600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write_data</a:t>
            </a:r>
            <a:endParaRPr lang="zh-CN" altLang="en-US" sz="1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C34D0D1-B230-3BFF-DB56-469203D81444}"/>
              </a:ext>
            </a:extLst>
          </p:cNvPr>
          <p:cNvSpPr txBox="1"/>
          <p:nvPr/>
        </p:nvSpPr>
        <p:spPr>
          <a:xfrm>
            <a:off x="7023653" y="5458097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read_data</a:t>
            </a:r>
            <a:endParaRPr lang="zh-CN" altLang="en-US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9BE27D1-7516-D149-19BE-906096684344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528440" y="3100997"/>
            <a:ext cx="0" cy="23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D5724EF-5E36-4F1A-4F06-E3D7C9C16CAB}"/>
              </a:ext>
            </a:extLst>
          </p:cNvPr>
          <p:cNvCxnSpPr/>
          <p:nvPr/>
        </p:nvCxnSpPr>
        <p:spPr>
          <a:xfrm>
            <a:off x="6096000" y="3546376"/>
            <a:ext cx="0" cy="189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F8AF484-2DC6-F14E-EC29-D1C30D94368E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781800" y="3998245"/>
            <a:ext cx="0" cy="146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AEF0026-F19E-7B59-A55B-8EC69205CD29}"/>
              </a:ext>
            </a:extLst>
          </p:cNvPr>
          <p:cNvSpPr/>
          <p:nvPr/>
        </p:nvSpPr>
        <p:spPr>
          <a:xfrm>
            <a:off x="8706581" y="5446088"/>
            <a:ext cx="2233012" cy="1431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LEDDriver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60FC5C5-4466-CC10-7412-7198FFA7911D}"/>
              </a:ext>
            </a:extLst>
          </p:cNvPr>
          <p:cNvSpPr txBox="1"/>
          <p:nvPr/>
        </p:nvSpPr>
        <p:spPr>
          <a:xfrm>
            <a:off x="8706582" y="546677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io_en</a:t>
            </a:r>
            <a:endParaRPr lang="zh-CN" altLang="en-US" sz="1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F9C6FF1-8C5B-D902-8DF6-9CE480F6C0ED}"/>
              </a:ext>
            </a:extLst>
          </p:cNvPr>
          <p:cNvSpPr txBox="1"/>
          <p:nvPr/>
        </p:nvSpPr>
        <p:spPr>
          <a:xfrm>
            <a:off x="9274142" y="546677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56212FE-240E-B31C-10E1-762B6CC8571F}"/>
              </a:ext>
            </a:extLst>
          </p:cNvPr>
          <p:cNvSpPr txBox="1"/>
          <p:nvPr/>
        </p:nvSpPr>
        <p:spPr>
          <a:xfrm>
            <a:off x="9731342" y="5466777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write_data</a:t>
            </a:r>
            <a:endParaRPr lang="zh-CN" altLang="en-US" sz="14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201514-41A7-657B-FF66-82FCB81CDCEC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9163782" y="3108174"/>
            <a:ext cx="0" cy="23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1E0D4B4-A7D4-3C60-EA3A-4688282F8D8B}"/>
              </a:ext>
            </a:extLst>
          </p:cNvPr>
          <p:cNvCxnSpPr/>
          <p:nvPr/>
        </p:nvCxnSpPr>
        <p:spPr>
          <a:xfrm>
            <a:off x="9731342" y="3553553"/>
            <a:ext cx="0" cy="189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136E0EC-D82F-AB92-6637-AB6E267EB1CC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10417142" y="4005422"/>
            <a:ext cx="0" cy="146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D357BA8E-E5FB-7185-02AD-7A5F46B0118E}"/>
              </a:ext>
            </a:extLst>
          </p:cNvPr>
          <p:cNvSpPr/>
          <p:nvPr/>
        </p:nvSpPr>
        <p:spPr>
          <a:xfrm>
            <a:off x="11250922" y="5446088"/>
            <a:ext cx="2233012" cy="1431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DigitDriver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AF5A5D7-E8FA-32A5-0A20-FCFF5ABBA999}"/>
              </a:ext>
            </a:extLst>
          </p:cNvPr>
          <p:cNvSpPr txBox="1"/>
          <p:nvPr/>
        </p:nvSpPr>
        <p:spPr>
          <a:xfrm>
            <a:off x="11250923" y="546677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io_en</a:t>
            </a:r>
            <a:endParaRPr lang="zh-CN" altLang="en-US" sz="14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F8A011E-9AA9-7158-A90B-38AA955211A7}"/>
              </a:ext>
            </a:extLst>
          </p:cNvPr>
          <p:cNvSpPr txBox="1"/>
          <p:nvPr/>
        </p:nvSpPr>
        <p:spPr>
          <a:xfrm>
            <a:off x="11818483" y="546677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15B005C-78D2-2C05-E11A-7EE2D2445A14}"/>
              </a:ext>
            </a:extLst>
          </p:cNvPr>
          <p:cNvSpPr txBox="1"/>
          <p:nvPr/>
        </p:nvSpPr>
        <p:spPr>
          <a:xfrm>
            <a:off x="12275683" y="5466777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write_data</a:t>
            </a:r>
            <a:endParaRPr lang="zh-CN" altLang="en-US" sz="1400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305C0D8-EC28-DED3-2241-A60B39A59EE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1708123" y="3108174"/>
            <a:ext cx="0" cy="23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C87F596-A799-7AC1-3741-3EF7C1ACF890}"/>
              </a:ext>
            </a:extLst>
          </p:cNvPr>
          <p:cNvCxnSpPr/>
          <p:nvPr/>
        </p:nvCxnSpPr>
        <p:spPr>
          <a:xfrm>
            <a:off x="12275683" y="3553553"/>
            <a:ext cx="0" cy="189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2F1E68E-A09A-9533-C456-876AEF7A06C9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2961483" y="4005422"/>
            <a:ext cx="0" cy="146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0D724E-7C70-D28D-FDE3-7523FCC48BFB}"/>
              </a:ext>
            </a:extLst>
          </p:cNvPr>
          <p:cNvCxnSpPr/>
          <p:nvPr/>
        </p:nvCxnSpPr>
        <p:spPr>
          <a:xfrm flipV="1">
            <a:off x="7719060" y="4446868"/>
            <a:ext cx="0" cy="9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8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146</Words>
  <Application>Microsoft Office PowerPoint</Application>
  <PresentationFormat>宽屏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刘玄昊</dc:creator>
  <cp:lastModifiedBy>刘玄昊</cp:lastModifiedBy>
  <cp:revision>1</cp:revision>
  <dcterms:created xsi:type="dcterms:W3CDTF">2022-07-09T00:57:24Z</dcterms:created>
  <dcterms:modified xsi:type="dcterms:W3CDTF">2022-07-09T09:26:02Z</dcterms:modified>
</cp:coreProperties>
</file>