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6547B-D950-4FB5-8B6F-37EB4CB3F35D}" v="331" dt="2022-07-20T17:00:28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71" autoAdjust="0"/>
  </p:normalViewPr>
  <p:slideViewPr>
    <p:cSldViewPr snapToGrid="0" showGuides="1">
      <p:cViewPr>
        <p:scale>
          <a:sx n="10" d="100"/>
          <a:sy n="10" d="100"/>
        </p:scale>
        <p:origin x="4356" y="2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A816547B-D950-4FB5-8B6F-37EB4CB3F35D}"/>
    <pc:docChg chg="undo redo custSel addSld delSld modSld modMainMaster modNotesMaster">
      <pc:chgData name="刘 玄昊" userId="03997660b9f98545" providerId="LiveId" clId="{A816547B-D950-4FB5-8B6F-37EB4CB3F35D}" dt="2022-07-20T17:00:28.840" v="4071" actId="164"/>
      <pc:docMkLst>
        <pc:docMk/>
      </pc:docMkLst>
      <pc:sldChg chg="addSp delSp modSp new del mod modNotes modNotesTx">
        <pc:chgData name="刘 玄昊" userId="03997660b9f98545" providerId="LiveId" clId="{A816547B-D950-4FB5-8B6F-37EB4CB3F35D}" dt="2022-07-20T12:43:36.308" v="3978" actId="2696"/>
        <pc:sldMkLst>
          <pc:docMk/>
          <pc:sldMk cId="3958451407" sldId="256"/>
        </pc:sldMkLst>
        <pc:spChg chg="del">
          <ac:chgData name="刘 玄昊" userId="03997660b9f98545" providerId="LiveId" clId="{A816547B-D950-4FB5-8B6F-37EB4CB3F35D}" dt="2022-07-16T07:20:09.776" v="1" actId="478"/>
          <ac:spMkLst>
            <pc:docMk/>
            <pc:sldMk cId="3958451407" sldId="256"/>
            <ac:spMk id="2" creationId="{6E7A67E5-226A-659C-65AE-B16FE158FA67}"/>
          </ac:spMkLst>
        </pc:spChg>
        <pc:spChg chg="del">
          <ac:chgData name="刘 玄昊" userId="03997660b9f98545" providerId="LiveId" clId="{A816547B-D950-4FB5-8B6F-37EB4CB3F35D}" dt="2022-07-16T07:20:11.210" v="2" actId="478"/>
          <ac:spMkLst>
            <pc:docMk/>
            <pc:sldMk cId="3958451407" sldId="256"/>
            <ac:spMk id="3" creationId="{AD11F3A6-089E-DE20-F4B9-150D3EF86FAF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5" creationId="{B4CBD0DD-D38E-E510-66D6-79E51B7F8547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7" creationId="{DFE9A9CE-CF4D-C0E0-150F-7F51D96957B4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8" creationId="{CA01B21B-3DEC-7B58-E6B7-9B689220B8AB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9" creationId="{3F8ADFD1-833F-6BE3-A01E-8592324C487F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0" creationId="{08FE9BC4-D7E1-A84A-5F3C-DDA4DCC1175C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1" creationId="{D11367F8-A883-EDA7-AD54-F536E3AA168B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2" creationId="{628F6C90-0BF3-C02D-48A2-C5CD7A08AE5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3" creationId="{043C734F-BF3E-D2A4-C3DE-5FC6482CADF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5" creationId="{62AC7E4E-2128-32B8-BC9B-CBB96B1BA41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2" creationId="{51D8558B-C8E8-4CC4-8BFB-F79EE055450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3" creationId="{C1E1C143-CF43-73D7-6C9A-146BF31AACC1}"/>
          </ac:spMkLst>
        </pc:spChg>
        <pc:spChg chg="del mod">
          <ac:chgData name="刘 玄昊" userId="03997660b9f98545" providerId="LiveId" clId="{A816547B-D950-4FB5-8B6F-37EB4CB3F35D}" dt="2022-07-20T03:03:18.729" v="69" actId="478"/>
          <ac:spMkLst>
            <pc:docMk/>
            <pc:sldMk cId="3958451407" sldId="256"/>
            <ac:spMk id="24" creationId="{8547783D-12BE-A7C4-B9D1-90E9B5C87BA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9" creationId="{B1F44AD4-F219-B81F-B457-745B3F2372E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0" creationId="{06116B26-0952-7022-2D42-E68FBEC65525}"/>
          </ac:spMkLst>
        </pc:spChg>
        <pc:spChg chg="del mod">
          <ac:chgData name="刘 玄昊" userId="03997660b9f98545" providerId="LiveId" clId="{A816547B-D950-4FB5-8B6F-37EB4CB3F35D}" dt="2022-07-20T03:03:20.249" v="70" actId="478"/>
          <ac:spMkLst>
            <pc:docMk/>
            <pc:sldMk cId="3958451407" sldId="256"/>
            <ac:spMk id="31" creationId="{2BD8871E-1EB3-D231-7019-0C2036F632A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2" creationId="{AAE3B91C-B375-5BD1-1CB4-FC477A6365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3" creationId="{43E26416-CEF0-42D0-03BC-9BE781F5C8E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4" creationId="{AF70B782-B0A1-8EE1-D818-18E8B8DC512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5" creationId="{94B677ED-5A40-4B4F-CBDF-5130CE220CD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6" creationId="{F9B39916-9D42-5858-955F-F72BA9A5A94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7" creationId="{A977335A-0E7B-B7AF-94AD-C27D9EDD850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8" creationId="{45038D8A-FC2B-E51D-E674-0CB3AB05D46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2" creationId="{C9760200-D44E-4D61-D789-C4612236554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5" creationId="{955E0EDF-0911-6DF7-A707-2970B430AC3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6" creationId="{3081A295-932A-1C76-E5D0-5207F4F4070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7" creationId="{43C87C5B-C6E0-E6C4-1BBA-9D5F73100EC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8" creationId="{A7A5229C-5344-251A-21FD-05DE67AD7AF4}"/>
          </ac:spMkLst>
        </pc:spChg>
        <pc:spChg chg="add del mod">
          <ac:chgData name="刘 玄昊" userId="03997660b9f98545" providerId="LiveId" clId="{A816547B-D950-4FB5-8B6F-37EB4CB3F35D}" dt="2022-07-20T11:41:54.379" v="2938" actId="478"/>
          <ac:spMkLst>
            <pc:docMk/>
            <pc:sldMk cId="3958451407" sldId="256"/>
            <ac:spMk id="49" creationId="{B1A8EE18-5550-BE7D-DB09-D870F762985C}"/>
          </ac:spMkLst>
        </pc:spChg>
        <pc:grpChg chg="add del mod">
          <ac:chgData name="刘 玄昊" userId="03997660b9f98545" providerId="LiveId" clId="{A816547B-D950-4FB5-8B6F-37EB4CB3F35D}" dt="2022-07-20T02:54:13.559" v="26" actId="165"/>
          <ac:grpSpMkLst>
            <pc:docMk/>
            <pc:sldMk cId="3958451407" sldId="256"/>
            <ac:grpSpMk id="2" creationId="{68EC135C-ABAB-8463-90DC-BB43641884CC}"/>
          </ac:grpSpMkLst>
        </pc:grpChg>
        <pc:grpChg chg="del mod topLvl">
          <ac:chgData name="刘 玄昊" userId="03997660b9f98545" providerId="LiveId" clId="{A816547B-D950-4FB5-8B6F-37EB4CB3F35D}" dt="2022-07-20T02:54:17.888" v="27" actId="165"/>
          <ac:grpSpMkLst>
            <pc:docMk/>
            <pc:sldMk cId="3958451407" sldId="256"/>
            <ac:grpSpMk id="3" creationId="{BD282D35-77A3-B19E-4FE0-109B7A1BD5A3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6" creationId="{1A730E6C-9C15-A654-C002-72286D965E3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7" creationId="{128C235B-9BD0-B1A4-99F5-EF64B482A9AA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8" creationId="{092FA015-DA1D-45F5-9851-0CC4DD86C213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21" creationId="{06207796-F5BE-989E-E0A8-5EBF54800F24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40" creationId="{D81F4433-17CF-C726-0106-7CE4C404D008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41" creationId="{96E649AF-20FA-2434-C6C6-68A90172801C}"/>
          </ac:grpSpMkLst>
        </pc:grpChg>
        <pc:cxnChg chg="mod topLvl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" creationId="{D3A2F5AE-74B2-69C0-889E-CE17E3135B70}"/>
          </ac:cxnSpMkLst>
        </pc:cxnChg>
        <pc:cxnChg chg="mod topLvl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6" creationId="{31DE1AF7-D8A1-15DB-CF03-FB867AB8556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14" creationId="{01641CA2-F76A-CFB7-AD69-3E7E79B9809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19" creationId="{648E24ED-7542-DEEE-AE7F-98B0BF6E51E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0" creationId="{5CF8D168-1330-383E-DEB9-0CC9D4AFCD5A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5" creationId="{AEACFA50-CB6E-95DB-9997-677952302538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6" creationId="{CAE40226-5650-5B33-C259-0C230C3F6BB1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7" creationId="{4AECB2A5-69CF-362B-160E-457B43ECB3CE}"/>
          </ac:cxnSpMkLst>
        </pc:cxnChg>
        <pc:cxnChg chg="del mod">
          <ac:chgData name="刘 玄昊" userId="03997660b9f98545" providerId="LiveId" clId="{A816547B-D950-4FB5-8B6F-37EB4CB3F35D}" dt="2022-07-20T03:03:22.192" v="71" actId="478"/>
          <ac:cxnSpMkLst>
            <pc:docMk/>
            <pc:sldMk cId="3958451407" sldId="256"/>
            <ac:cxnSpMk id="28" creationId="{D3A80B3C-CC00-26BF-6A93-E4754EEF4FB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3" creationId="{5A5B21EA-5711-84DB-3E4D-6978CB1DD4D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4" creationId="{A65163D1-A2A5-1484-D15E-FB6CCB73FF93}"/>
          </ac:cxnSpMkLst>
        </pc:cxnChg>
      </pc:sldChg>
      <pc:sldChg chg="addSp delSp modSp new del mod modNotes modNotesTx">
        <pc:chgData name="刘 玄昊" userId="03997660b9f98545" providerId="LiveId" clId="{A816547B-D950-4FB5-8B6F-37EB4CB3F35D}" dt="2022-07-20T12:43:37.543" v="3979" actId="2696"/>
        <pc:sldMkLst>
          <pc:docMk/>
          <pc:sldMk cId="870139365" sldId="257"/>
        </pc:sldMkLst>
        <pc:spChg chg="del">
          <ac:chgData name="刘 玄昊" userId="03997660b9f98545" providerId="LiveId" clId="{A816547B-D950-4FB5-8B6F-37EB4CB3F35D}" dt="2022-07-20T03:15:39.346" v="85" actId="478"/>
          <ac:spMkLst>
            <pc:docMk/>
            <pc:sldMk cId="870139365" sldId="257"/>
            <ac:spMk id="2" creationId="{468D1297-7E23-E27E-344E-28B20D9D56E3}"/>
          </ac:spMkLst>
        </pc:spChg>
        <pc:spChg chg="del">
          <ac:chgData name="刘 玄昊" userId="03997660b9f98545" providerId="LiveId" clId="{A816547B-D950-4FB5-8B6F-37EB4CB3F35D}" dt="2022-07-20T03:15:40.520" v="86" actId="478"/>
          <ac:spMkLst>
            <pc:docMk/>
            <pc:sldMk cId="870139365" sldId="257"/>
            <ac:spMk id="3" creationId="{B748B499-E02E-FF5E-C671-56444996A9E1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7" creationId="{67D01206-2E37-402F-B0AD-F1A6C6C1433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0" creationId="{A2C62D33-9D9C-9D18-3CBF-F4785218DBC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2" creationId="{D38FDB36-35AA-9578-DE74-EA88AA598A2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3" creationId="{88875832-3170-074F-B312-BF8BFD84F53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4" creationId="{678E010B-3765-58CD-E55C-42E0B974D8C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5" creationId="{4DAD5CC3-1234-9476-9B4C-462A1221944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6" creationId="{829934F5-EC43-7197-EBDA-14B69EE372CB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0" creationId="{33CD9C81-C521-DF93-982D-412C771483D5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2" creationId="{DB4C707F-3D3D-6190-7808-B64E20F06E2F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4" creationId="{AC062950-034D-6EEE-C241-B5CCE0EA2799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6" creationId="{B3E9A36D-1B01-776A-0B6B-117327B530C6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8" creationId="{0A6D8737-9E61-04A6-BEF8-C0694072C5C8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0" creationId="{AEEA935A-83A5-24BF-51FD-E4E5A9B02CE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2" creationId="{240456BE-589A-6CEA-BE00-454CFF9B961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3" creationId="{90ACC20C-E62B-FE06-F894-7C23EEE6FF0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4" creationId="{7BDC84FC-E0A0-597A-F317-02459A5D6DE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5" creationId="{7672B634-EF05-4BD8-7955-481D10524852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6" creationId="{E94B2748-D8A6-76B2-48FA-ED88F722D9F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7" creationId="{A90145BA-E758-BD49-2E5F-5A7838929E46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8" creationId="{8CB4882C-A9A1-872C-9664-509D875EECB7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9" creationId="{17BE033D-CF65-8FA2-37CC-0FFDCF24C845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0" creationId="{564E6236-F985-A9F6-BC2C-517DB49EF77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1" creationId="{13EB041F-7B72-734E-85B3-18403832EDF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2" creationId="{34248B89-5D41-BA1C-26C8-BFE74A91017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46" creationId="{B571B676-2244-FE0D-1444-49EB8E9C439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49" creationId="{92303601-DB8F-74CE-4DD2-2E5BA95748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1" creationId="{10603549-80BB-41F9-E2B9-B2BCF655D7C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2" creationId="{EDBECF8C-B90C-655F-2894-4D4500FE980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3" creationId="{D10CEBA0-7498-DAB5-E69B-960806ABC01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4" creationId="{043CE7C0-1995-0513-51CD-BBBFAFD44B2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5" creationId="{95262E77-7FCC-98B3-A7AC-82E01E689715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59" creationId="{941E3A04-AEDB-B91F-C2F6-C812A333E2B7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1" creationId="{00D8956E-2442-D2D6-9FE1-42AD0F8DC02F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2" creationId="{B064212D-1E85-B46C-4C06-0FC42004B86E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3" creationId="{277B4339-6E81-FA77-2B67-F69123888FE4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4" creationId="{1029FFC0-6CF2-254E-4B70-8B5E5890C95B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6" creationId="{B13FEAEE-5DF3-4D76-ED49-E417042ED8D4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2" creationId="{0CE6C4AA-DA97-4DF7-91F8-86EF65E8E90B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3" creationId="{ADCC9AA4-EC35-A4A2-6250-6885B19C7B11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4" creationId="{205AAB33-B5DB-98E8-03C6-D50F7759B832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5" creationId="{E5271A6C-0E6B-FCB0-C618-61AEC14DAA6E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6" creationId="{CA912E9D-E681-6568-4DE9-11DB48D85541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7" creationId="{5C40F110-158C-E135-3493-3DA30B3686D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1" creationId="{89C1EF92-5CB1-7C5F-4C79-8559E524F63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3" creationId="{A32B2D02-9252-8A30-0383-FBA441DC0B1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5" creationId="{371A562E-CB52-DCD2-C168-B0DD5369922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7" creationId="{B2F29C35-0D16-5E36-C43B-21520602114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9" creationId="{0A48FB33-2EBF-2CAB-4461-5F388267D5F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1" creationId="{28CE3550-7028-AFD4-3FD6-C1C8F237E370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3" creationId="{69CC2D3A-6D1E-12CB-BD3A-8F850FDCC66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4" creationId="{27F0512E-C0D9-787A-68C7-27A1B587494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5" creationId="{F3ACCB43-6C6A-3DBC-535A-326150A0AAE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6" creationId="{048AA734-2653-71E1-9A75-F8907D37B33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7" creationId="{7EB0EBB1-6D17-493F-EA68-30C39D96B24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8" creationId="{4CE09B74-1208-DDB7-B535-38B16A55F7F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9" creationId="{C166F790-AD7A-5D69-AF11-DA808F3E356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0" creationId="{2D6ACFCD-8744-C0B0-0374-26C75EFDFB4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1" creationId="{76BF7068-3100-FF02-190D-E58FEC13315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2" creationId="{92ED3B01-DE0A-08A5-FFE8-4DC33D32143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3" creationId="{D3DB38A6-C077-7654-C25E-E570612FEBF9}"/>
          </ac:spMkLst>
        </pc:spChg>
        <pc:grpChg chg="add del mod">
          <ac:chgData name="刘 玄昊" userId="03997660b9f98545" providerId="LiveId" clId="{A816547B-D950-4FB5-8B6F-37EB4CB3F35D}" dt="2022-07-20T03:21:59.443" v="90"/>
          <ac:grpSpMkLst>
            <pc:docMk/>
            <pc:sldMk cId="870139365" sldId="257"/>
            <ac:grpSpMk id="4" creationId="{2B669911-A5B0-6324-810B-A9110F4807D6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5" creationId="{0E3A185A-0601-7C32-80B7-80EF49B364BC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8" creationId="{47634589-DFA4-6820-330A-C63B554FA6E5}"/>
          </ac:grpSpMkLst>
        </pc:grpChg>
        <pc:grpChg chg="add del mod">
          <ac:chgData name="刘 玄昊" userId="03997660b9f98545" providerId="LiveId" clId="{A816547B-D950-4FB5-8B6F-37EB4CB3F35D}" dt="2022-07-20T03:21:59.443" v="90"/>
          <ac:grpSpMkLst>
            <pc:docMk/>
            <pc:sldMk cId="870139365" sldId="257"/>
            <ac:grpSpMk id="17" creationId="{D57D1D0E-3383-DA76-55E4-6A8EA50EBDCE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18" creationId="{DAF025A5-B47B-5DE9-0EFF-7F56191A1B0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3" creationId="{E9CF17CA-A45C-F0FD-AFEA-BE50BE802235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4" creationId="{BD3AE342-F497-D1D4-6715-6CF83A5ACE50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7" creationId="{CF2A6599-BD8A-E82F-8A60-BB282B2022F7}"/>
          </ac:grpSpMkLst>
        </pc:grpChg>
        <pc:grpChg chg="add del mod">
          <ac:chgData name="刘 玄昊" userId="03997660b9f98545" providerId="LiveId" clId="{A816547B-D950-4FB5-8B6F-37EB4CB3F35D}" dt="2022-07-20T03:22:07.902" v="92" actId="478"/>
          <ac:grpSpMkLst>
            <pc:docMk/>
            <pc:sldMk cId="870139365" sldId="257"/>
            <ac:grpSpMk id="56" creationId="{87213F70-591A-3B02-9A32-5DD3150B9F8D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57" creationId="{A5E48DCE-9F8A-AC82-B6EA-2D1DD6420128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60" creationId="{B1EEC054-C84C-AB28-7558-22804DC54C6E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71" creationId="{4AF99A17-C07F-3969-D508-4993F385B082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78" creationId="{12DC7E88-E923-9958-425A-47A6DE63CD21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79" creationId="{DC4EC673-196F-F20C-18D5-BD315444F80A}"/>
          </ac:grpSpMkLst>
        </pc:grp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6" creationId="{9C25F2E3-19D8-E4D8-C6D7-008425A4CBCF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9" creationId="{AEDB50D1-CB34-8C4A-D0E7-A6F0F4425C52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11" creationId="{F413ED09-F5A0-67C6-C446-8C2FAA899251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19" creationId="{93988956-67E9-C121-D1E7-3E682F789300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1" creationId="{74DFBCE2-2929-1E64-72C1-F42854F61A87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3" creationId="{62281E46-4802-D800-A8F6-DBBE547FB255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5" creationId="{B59EADE7-3007-479F-C7BA-7660B1456285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7" creationId="{980FF7A4-9A76-F73C-8D94-DC1F3D49E0C2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9" creationId="{C5D6BD25-1D36-8C44-7056-6F97C3041CE3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31" creationId="{D4EA0561-546D-ABCF-2D23-02FCCE281DD5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45" creationId="{E86A0718-14FE-D299-087C-235ACBAB6A9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48" creationId="{54AE78FD-4246-6E4E-504C-0E1C21A7F9A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50" creationId="{A75519A7-073E-2743-A472-DCE94787BB58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58" creationId="{62CEFAC3-1C4E-E48E-8680-E5A654AB2207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5" creationId="{DDAC4E36-8B42-EE11-C7A1-9173C10FE366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7" creationId="{CCEA3C8D-E3BE-F15B-9E94-27217E84061E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8" creationId="{24CC5ACA-18DB-90D9-308D-455703904B14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9" creationId="{0A5BAF51-5E80-E634-E785-318AF149927E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70" creationId="{117D8AA7-C94F-0CD6-3ACF-7E276BA5DB6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0" creationId="{98F51CCD-2184-B992-3BB5-27AADD4DD1E9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2" creationId="{E9397864-FC87-F39D-443C-00C5A9E5295C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4" creationId="{EE76B687-0B33-7044-F965-3D8FA140C54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6" creationId="{86DA7AF0-A65E-F169-6397-8D39405ED54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8" creationId="{DB9DF6D6-DB55-5CA6-5D29-C40D273AAFA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90" creationId="{F256CAAC-DA8F-7D3E-3159-E0AB5C6FEF1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92" creationId="{10512321-B378-E0DA-71C8-1C397C1AEC47}"/>
          </ac:cxnSpMkLst>
        </pc:cxnChg>
      </pc:sldChg>
      <pc:sldChg chg="addSp modSp add del mod modNotes">
        <pc:chgData name="刘 玄昊" userId="03997660b9f98545" providerId="LiveId" clId="{A816547B-D950-4FB5-8B6F-37EB4CB3F35D}" dt="2022-07-20T12:43:40.148" v="3981" actId="2696"/>
        <pc:sldMkLst>
          <pc:docMk/>
          <pc:sldMk cId="963222802" sldId="267"/>
        </pc:sldMkLst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1" creationId="{417CB18E-A5B3-0B4D-1867-178DAF6B58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5" creationId="{5D812DFE-9459-1909-D284-A86B63836CA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6" creationId="{E9D0F6CC-41C9-D872-6E89-0797E73611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8" creationId="{AB4C6E67-4C2C-54C2-0602-CE82AFF738E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9" creationId="{87144011-0C5A-B4CE-CBE7-96BA9C52724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0" creationId="{B944B370-1596-B171-266B-75AB87C7A5D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1" creationId="{D9D8CDAA-2CBB-E2B7-9CFB-079DC422D46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2" creationId="{E618613A-1AB7-4CFE-187D-59ADAB5E25C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98" creationId="{1044D817-DD49-74BD-7FAE-6446BCDCB65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99" creationId="{9B2F4ADF-47E1-8A54-0550-E0F556503A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0" creationId="{1BC0B9B5-553A-B535-6232-79FC7F4E1C7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1" creationId="{5E1A9A81-F8EE-9DBB-7141-36187EFAA92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2" creationId="{51BCA59C-EA30-88A2-7E8B-51C319BE9AE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3" creationId="{98504213-6F73-B3E1-72AD-30123A5183E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4" creationId="{AC948816-4E88-BBB4-A090-AA112DA4CC1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77" creationId="{1E868253-C367-8BCF-70F5-25DF612739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79" creationId="{CFA51F06-CE01-2C11-1B4F-965F47906CA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81" creationId="{84E34ED0-6032-2898-1D34-19F071390FB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83" creationId="{B669539E-E98A-00FD-D284-7EF254F08982}"/>
          </ac:spMkLst>
        </pc:s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5" creationId="{778E0207-043C-7178-B00F-0F5782014AD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19" creationId="{A54E353A-6C5A-BF8A-8158-BFD9D509833E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20" creationId="{872DC626-064A-0F16-E75A-B783E860A750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97" creationId="{6EE75901-DC35-4E65-C3A3-14414F682A1E}"/>
          </ac:grpSpMkLst>
        </pc:grp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2" creationId="{3320019F-58B2-BF1E-E641-A64AA19A5741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3" creationId="{849EE689-8714-3229-8B72-59B41203386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4" creationId="{2E8A1AB8-5816-C643-E17F-A509F4EAD38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7" creationId="{3A0E104D-860F-7610-E849-08BD6949D0C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76" creationId="{9DF38F96-8D64-5130-00E8-9F4C1BA2BC3E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78" creationId="{34941239-E81F-3A7D-D80C-CF7765D34A2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80" creationId="{A3D01312-D859-EE62-0DDD-BD65405EDFE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82" creationId="{73A096E6-2963-0FC1-D207-3FE2B4CF7025}"/>
          </ac:cxnSpMkLst>
        </pc:cxnChg>
      </pc:sldChg>
      <pc:sldChg chg="addSp delSp modSp add del mod modNotes">
        <pc:chgData name="刘 玄昊" userId="03997660b9f98545" providerId="LiveId" clId="{A816547B-D950-4FB5-8B6F-37EB4CB3F35D}" dt="2022-07-20T12:43:38.925" v="3980" actId="2696"/>
        <pc:sldMkLst>
          <pc:docMk/>
          <pc:sldMk cId="1679362625" sldId="268"/>
        </pc:sldMkLst>
        <pc:spChg chg="add del">
          <ac:chgData name="刘 玄昊" userId="03997660b9f98545" providerId="LiveId" clId="{A816547B-D950-4FB5-8B6F-37EB4CB3F35D}" dt="2022-07-20T03:26:31.943" v="99"/>
          <ac:spMkLst>
            <pc:docMk/>
            <pc:sldMk cId="1679362625" sldId="268"/>
            <ac:spMk id="4" creationId="{D675130F-0BA5-716E-C3AB-3405A2D0777B}"/>
          </ac:spMkLst>
        </pc:spChg>
        <pc:spChg chg="add del mod">
          <ac:chgData name="刘 玄昊" userId="03997660b9f98545" providerId="LiveId" clId="{A816547B-D950-4FB5-8B6F-37EB4CB3F35D}" dt="2022-07-20T03:26:31.489" v="98"/>
          <ac:spMkLst>
            <pc:docMk/>
            <pc:sldMk cId="1679362625" sldId="268"/>
            <ac:spMk id="5" creationId="{AB499B7A-F7EB-38D5-FA1E-949E3589B4BA}"/>
          </ac:spMkLst>
        </pc:spChg>
        <pc:spChg chg="add del">
          <ac:chgData name="刘 玄昊" userId="03997660b9f98545" providerId="LiveId" clId="{A816547B-D950-4FB5-8B6F-37EB4CB3F35D}" dt="2022-07-20T03:26:35.355" v="102"/>
          <ac:spMkLst>
            <pc:docMk/>
            <pc:sldMk cId="1679362625" sldId="268"/>
            <ac:spMk id="6" creationId="{103B0EBD-26D6-530D-27C7-CB5FF39E45D2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" creationId="{AA41E839-968D-5B0D-9F56-0AA9A6C50CC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0" creationId="{0885FBA9-6D0C-44C3-D725-D94B7EE15AAB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1" creationId="{3A2756A9-43CB-ADCD-19A0-7673EE1DE3B0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2" creationId="{A4C4F994-ABFC-3DDF-CEEE-FE1860759A8D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3" creationId="{32553F05-D263-EBAB-71CE-E08E8C8E4027}"/>
          </ac:spMkLst>
        </pc:spChg>
        <pc:spChg chg="add del mod">
          <ac:chgData name="刘 玄昊" userId="03997660b9f98545" providerId="LiveId" clId="{A816547B-D950-4FB5-8B6F-37EB4CB3F35D}" dt="2022-07-20T03:33:04.405" v="233" actId="478"/>
          <ac:spMkLst>
            <pc:docMk/>
            <pc:sldMk cId="1679362625" sldId="268"/>
            <ac:spMk id="44" creationId="{4660227A-E751-91C6-ACA9-FD9875C92EA4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5" creationId="{8177D416-2533-FC67-68C2-7C2EB2E63C9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6" creationId="{2BC349FB-7D83-45BE-95C0-A253B33FEC2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7" creationId="{F262AD75-3691-D1A4-974E-1F67F2F5A20C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8" creationId="{4B024449-A0B9-569B-E757-F0E110691D7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1" creationId="{E2A7282D-D8F1-7A88-74E6-9AA49696D667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3" creationId="{B40667E9-EFA0-F551-AA86-04C0133AA9DB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5" creationId="{E744FC27-1C41-56EF-2AE1-B8FF6C00A93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4" creationId="{810575B6-DB6F-F621-1867-B68D7A369AAE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5" creationId="{A47EF7C3-7AB1-0C29-E7CE-CACF3FA6B80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6" creationId="{17A01C93-2919-FB63-D9A7-F80E9C78233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7" creationId="{4C24341F-3146-30A2-597C-C6AAB467DDAA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8" creationId="{1C1F22F5-41E2-2B3A-2865-4ECCA789289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3" creationId="{8A30525B-B2C2-A9CF-3613-3273D6CDE48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5" creationId="{A2A8AEFD-D3C5-F5C7-592F-E12F60AEA169}"/>
          </ac:spMkLst>
        </pc:spChg>
        <pc:spChg chg="del mod">
          <ac:chgData name="刘 玄昊" userId="03997660b9f98545" providerId="LiveId" clId="{A816547B-D950-4FB5-8B6F-37EB4CB3F35D}" dt="2022-07-20T04:25:14.290" v="368" actId="478"/>
          <ac:spMkLst>
            <pc:docMk/>
            <pc:sldMk cId="1679362625" sldId="268"/>
            <ac:spMk id="76" creationId="{849B3FBB-2855-1A5B-34A6-13A1316B715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7" creationId="{46418573-5173-9B6E-A289-A3D7FAF0F95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9" creationId="{E1F923F4-24D1-6312-CBAB-2F1AA4E06BA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0" creationId="{177172FC-41A9-321B-75A6-9A2B242FE1D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1" creationId="{4667B7AE-9B2D-6959-7200-72F6DB72B1D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2" creationId="{658940CC-2E3C-0D0C-CAF9-F50E2151B1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3" creationId="{7DE3D56D-2366-8ED4-30F5-97489279C0F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5" creationId="{093DB044-4EF7-67CE-4DD2-32CF9A2779E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7" creationId="{E54284B0-446D-0B11-9F55-4730D4C0BA4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8" creationId="{F71CDFF6-C84F-8445-91EF-B0AE18AE7E5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9" creationId="{1E5D69FE-ED76-E821-E24A-97328F229E5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0" creationId="{EC7D08DF-B690-BCAB-B5A2-518D8E0497A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1" creationId="{4293CBD6-F802-7DFB-5BF4-94241D7A267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2" creationId="{F8E01B08-0A71-E4A9-E54B-29A4CCFBF6A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8" creationId="{E07CCCDD-C64B-6AFA-C5E2-377DB7E7573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9" creationId="{A1C588E2-46AF-3B90-0931-F32222D886D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0" creationId="{0DDDF78C-CC94-7F33-6021-6E8426A1582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1" creationId="{D807DBA9-338D-4B1C-9264-866D786E4DF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2" creationId="{6EA0D529-6323-A163-DC80-3C27E4A7387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3" creationId="{6B2ED8A6-E226-E6C5-A29F-93426507F7C4}"/>
          </ac:spMkLst>
        </pc:spChg>
        <pc:spChg chg="del mod topLvl">
          <ac:chgData name="刘 玄昊" userId="03997660b9f98545" providerId="LiveId" clId="{A816547B-D950-4FB5-8B6F-37EB4CB3F35D}" dt="2022-07-20T07:58:40.515" v="1252" actId="478"/>
          <ac:spMkLst>
            <pc:docMk/>
            <pc:sldMk cId="1679362625" sldId="268"/>
            <ac:spMk id="106" creationId="{AAB465AB-5C7F-3117-DDA2-82F693B85E7B}"/>
          </ac:spMkLst>
        </pc:spChg>
        <pc:spChg chg="del mod topLvl">
          <ac:chgData name="刘 玄昊" userId="03997660b9f98545" providerId="LiveId" clId="{A816547B-D950-4FB5-8B6F-37EB4CB3F35D}" dt="2022-07-20T07:58:42.343" v="1254" actId="478"/>
          <ac:spMkLst>
            <pc:docMk/>
            <pc:sldMk cId="1679362625" sldId="268"/>
            <ac:spMk id="110" creationId="{73C4CDE3-AFF4-E559-9010-1A2592A3AA45}"/>
          </ac:spMkLst>
        </pc:spChg>
        <pc:spChg chg="del mod topLvl">
          <ac:chgData name="刘 玄昊" userId="03997660b9f98545" providerId="LiveId" clId="{A816547B-D950-4FB5-8B6F-37EB4CB3F35D}" dt="2022-07-20T07:58:49.727" v="1257" actId="478"/>
          <ac:spMkLst>
            <pc:docMk/>
            <pc:sldMk cId="1679362625" sldId="268"/>
            <ac:spMk id="111" creationId="{93B4B0D4-BAD3-64EF-31D2-CCDE02CD63CF}"/>
          </ac:spMkLst>
        </pc:spChg>
        <pc:spChg chg="del mod">
          <ac:chgData name="刘 玄昊" userId="03997660b9f98545" providerId="LiveId" clId="{A816547B-D950-4FB5-8B6F-37EB4CB3F35D}" dt="2022-07-20T07:58:32.542" v="1249" actId="478"/>
          <ac:spMkLst>
            <pc:docMk/>
            <pc:sldMk cId="1679362625" sldId="268"/>
            <ac:spMk id="113" creationId="{D494509C-AB2B-258E-5279-27AFCCAEF011}"/>
          </ac:spMkLst>
        </pc:spChg>
        <pc:spChg chg="mod">
          <ac:chgData name="刘 玄昊" userId="03997660b9f98545" providerId="LiveId" clId="{A816547B-D950-4FB5-8B6F-37EB4CB3F35D}" dt="2022-07-20T07:58:37.334" v="1251" actId="165"/>
          <ac:spMkLst>
            <pc:docMk/>
            <pc:sldMk cId="1679362625" sldId="268"/>
            <ac:spMk id="114" creationId="{8BFF0CD6-D970-817C-ED8A-04B83C9299E3}"/>
          </ac:spMkLst>
        </pc:spChg>
        <pc:spChg chg="mod">
          <ac:chgData name="刘 玄昊" userId="03997660b9f98545" providerId="LiveId" clId="{A816547B-D950-4FB5-8B6F-37EB4CB3F35D}" dt="2022-07-20T07:59:07.601" v="1270" actId="1076"/>
          <ac:spMkLst>
            <pc:docMk/>
            <pc:sldMk cId="1679362625" sldId="268"/>
            <ac:spMk id="115" creationId="{988768C6-78B8-4C09-2098-B2FEA06EBDD1}"/>
          </ac:spMkLst>
        </pc:spChg>
        <pc:spChg chg="del mod">
          <ac:chgData name="刘 玄昊" userId="03997660b9f98545" providerId="LiveId" clId="{A816547B-D950-4FB5-8B6F-37EB4CB3F35D}" dt="2022-07-20T07:58:45.363" v="1255" actId="478"/>
          <ac:spMkLst>
            <pc:docMk/>
            <pc:sldMk cId="1679362625" sldId="268"/>
            <ac:spMk id="116" creationId="{34A37B7D-57D0-7884-DA3B-FEE9EC7F32AD}"/>
          </ac:spMkLst>
        </pc:spChg>
        <pc:spChg chg="del mod">
          <ac:chgData name="刘 玄昊" userId="03997660b9f98545" providerId="LiveId" clId="{A816547B-D950-4FB5-8B6F-37EB4CB3F35D}" dt="2022-07-20T07:58:48.333" v="1256" actId="478"/>
          <ac:spMkLst>
            <pc:docMk/>
            <pc:sldMk cId="1679362625" sldId="268"/>
            <ac:spMk id="117" creationId="{BB3F07BD-B40C-54CE-D566-3AC3D3841E5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41" creationId="{532A67E2-B2C0-414A-7EC7-332F01A6AC5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56" creationId="{61E87194-ED98-FF95-ABA5-9F1E7B38FE6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1" creationId="{68407135-153C-1ACE-A9D1-CFF98A8C126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3" creationId="{2964A9A3-C33A-E600-8250-B2B2C8AD499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5" creationId="{4D5AC373-F21F-C2FE-75F2-FCBB6A5657D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7" creationId="{5CE943AD-C21A-B5D3-9BCA-382420683C9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8" creationId="{A911799E-7EDB-D299-604F-E3B5F3A8224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2" creationId="{6FCACE21-BAF8-342A-71B8-0B6997E1933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3" creationId="{90B77F3D-BEC2-7E6F-A29E-85D589A326F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5" creationId="{14C8F17E-299C-CD03-3219-8863CB6047DA}"/>
          </ac:spMkLst>
        </pc:s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3" creationId="{A94080F4-C452-8DEA-2399-49F37EFC59CE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9" creationId="{3A752C51-4D9F-F9E1-9E19-9E3E7183D2B8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11" creationId="{FDEE09A5-BAC5-2CF5-BF17-952B84D917CA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0" creationId="{926EBFEC-67A3-6C7F-FA48-E4F96F3D658D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1" creationId="{5075C2BB-7C30-EEDD-AF34-522423CE94B7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4" creationId="{CCE64295-F3E5-7AD4-787C-0218DDCB18B1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8" creationId="{FED78805-3BB9-155C-D1EA-B70F77E2C9B5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86" creationId="{1DA27D36-D021-2141-C3DE-0314251A0468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97" creationId="{95C73C67-EA3E-F098-ED09-782AC2ACE6BC}"/>
          </ac:grpSpMkLst>
        </pc:grpChg>
        <pc:grpChg chg="add del mod">
          <ac:chgData name="刘 玄昊" userId="03997660b9f98545" providerId="LiveId" clId="{A816547B-D950-4FB5-8B6F-37EB4CB3F35D}" dt="2022-07-20T07:58:37.334" v="1251" actId="165"/>
          <ac:grpSpMkLst>
            <pc:docMk/>
            <pc:sldMk cId="1679362625" sldId="268"/>
            <ac:grpSpMk id="104" creationId="{BC89AB9E-5401-EAB3-C8C0-77B73E49BCBA}"/>
          </ac:grpSpMkLst>
        </pc:grpChg>
        <pc:grpChg chg="del mod topLvl">
          <ac:chgData name="刘 玄昊" userId="03997660b9f98545" providerId="LiveId" clId="{A816547B-D950-4FB5-8B6F-37EB4CB3F35D}" dt="2022-07-20T08:19:20.676" v="1481" actId="478"/>
          <ac:grpSpMkLst>
            <pc:docMk/>
            <pc:sldMk cId="1679362625" sldId="268"/>
            <ac:grpSpMk id="105" creationId="{070C64EB-0A0E-7931-E953-82910D9A0508}"/>
          </ac:grpSpMkLst>
        </pc:grp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0" creationId="{DD0CAE11-B206-1335-AB5A-68988DE74C8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2" creationId="{254E6473-8C75-D306-8905-7211D765E74F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4" creationId="{2B33982A-9F7F-80B4-4EFB-8E966B187EB9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6" creationId="{D9CC3464-1F27-1603-259B-FC18B947CC70}"/>
          </ac:cxnSpMkLst>
        </pc:cxnChg>
        <pc:cxnChg chg="add del mod">
          <ac:chgData name="刘 玄昊" userId="03997660b9f98545" providerId="LiveId" clId="{A816547B-D950-4FB5-8B6F-37EB4CB3F35D}" dt="2022-07-20T03:36:28.950" v="314"/>
          <ac:cxnSpMkLst>
            <pc:docMk/>
            <pc:sldMk cId="1679362625" sldId="268"/>
            <ac:cxnSpMk id="58" creationId="{30FDAD76-CA33-7595-A1C4-E20DEBC0632C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9" creationId="{D9C7F12C-E8E5-0C36-2C70-FF1FAAB356C3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0" creationId="{4A9BB342-DF8F-F2BC-18C0-A0F04638D0B1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1" creationId="{BEA832D7-42C5-82E2-274E-EF5E1548F1E8}"/>
          </ac:cxnSpMkLst>
        </pc:cxnChg>
        <pc:cxnChg chg="add del mod">
          <ac:chgData name="刘 玄昊" userId="03997660b9f98545" providerId="LiveId" clId="{A816547B-D950-4FB5-8B6F-37EB4CB3F35D}" dt="2022-07-20T03:36:44.605" v="322"/>
          <ac:cxnSpMkLst>
            <pc:docMk/>
            <pc:sldMk cId="1679362625" sldId="268"/>
            <ac:cxnSpMk id="62" creationId="{2382B9E6-40D2-5A77-C187-723B602B297F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3" creationId="{44E0A402-74B0-A687-D14F-2927AF6D3E7D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72" creationId="{908DE460-A37F-BEB2-F6CB-1C9EC56292A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84" creationId="{E925E0AE-B29D-9568-AF01-378D5D4F6875}"/>
          </ac:cxnSpMkLst>
        </pc:cxnChg>
        <pc:cxnChg chg="del mod">
          <ac:chgData name="刘 玄昊" userId="03997660b9f98545" providerId="LiveId" clId="{A816547B-D950-4FB5-8B6F-37EB4CB3F35D}" dt="2022-07-20T04:25:16.194" v="369" actId="478"/>
          <ac:cxnSpMkLst>
            <pc:docMk/>
            <pc:sldMk cId="1679362625" sldId="268"/>
            <ac:cxnSpMk id="93" creationId="{BE7AC830-6413-497E-C84D-BC5E9B32E3E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4" creationId="{406CC5DC-3998-9A14-A385-FEDD5833B53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5" creationId="{79FF82B3-233B-F270-A0B5-FB2A16C1A39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6" creationId="{53CCF05B-43F4-9F26-7B7C-FAE205FEB890}"/>
          </ac:cxnSpMkLst>
        </pc:cxnChg>
        <pc:cxnChg chg="del mod topLvl">
          <ac:chgData name="刘 玄昊" userId="03997660b9f98545" providerId="LiveId" clId="{A816547B-D950-4FB5-8B6F-37EB4CB3F35D}" dt="2022-07-20T07:58:41.155" v="1253" actId="478"/>
          <ac:cxnSpMkLst>
            <pc:docMk/>
            <pc:sldMk cId="1679362625" sldId="268"/>
            <ac:cxnSpMk id="107" creationId="{E3CB9E21-C563-0339-4FEC-64806DAB7500}"/>
          </ac:cxnSpMkLst>
        </pc:cxnChg>
        <pc:cxnChg chg="add del mod topLvl">
          <ac:chgData name="刘 玄昊" userId="03997660b9f98545" providerId="LiveId" clId="{A816547B-D950-4FB5-8B6F-37EB4CB3F35D}" dt="2022-07-20T08:19:21.253" v="1482" actId="478"/>
          <ac:cxnSpMkLst>
            <pc:docMk/>
            <pc:sldMk cId="1679362625" sldId="268"/>
            <ac:cxnSpMk id="108" creationId="{792039F3-872D-F0F6-5C68-2C9015609FEA}"/>
          </ac:cxnSpMkLst>
        </pc:cxnChg>
        <pc:cxnChg chg="add del mod topLvl">
          <ac:chgData name="刘 玄昊" userId="03997660b9f98545" providerId="LiveId" clId="{A816547B-D950-4FB5-8B6F-37EB4CB3F35D}" dt="2022-07-20T08:19:21.882" v="1483" actId="478"/>
          <ac:cxnSpMkLst>
            <pc:docMk/>
            <pc:sldMk cId="1679362625" sldId="268"/>
            <ac:cxnSpMk id="109" creationId="{9D7E0898-009A-A135-15BD-9B237E98AB9D}"/>
          </ac:cxnSpMkLst>
        </pc:cxnChg>
        <pc:cxnChg chg="del mod">
          <ac:chgData name="刘 玄昊" userId="03997660b9f98545" providerId="LiveId" clId="{A816547B-D950-4FB5-8B6F-37EB4CB3F35D}" dt="2022-07-20T07:58:35.076" v="1250" actId="478"/>
          <ac:cxnSpMkLst>
            <pc:docMk/>
            <pc:sldMk cId="1679362625" sldId="268"/>
            <ac:cxnSpMk id="112" creationId="{232114E4-F8B2-0BBD-CA5A-6D821F441D1C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55" creationId="{504CE313-0C8D-9895-6C4D-1D5B819AE10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0" creationId="{68DED0E3-CBF8-88BE-10FC-8EA14662121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2" creationId="{97CB556A-A126-F77F-C695-140C2925E1A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4" creationId="{3589DD98-B0F9-6003-90E7-B4D6CE75F39F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6" creationId="{BACF97C8-7341-897C-5C9B-D258E99CADD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9" creationId="{0A35CFE0-12C4-83E4-EF3E-0175F036F068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0" creationId="{9086E8EA-C690-DBD1-2158-5A2D27963D6F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1" creationId="{8BFF4009-0B52-0388-0CB6-7A2C163B991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4" creationId="{58B12409-09EF-F997-0C62-80D06E9316AF}"/>
          </ac:cxnSpMkLst>
        </pc:cxnChg>
      </pc:sldChg>
      <pc:sldChg chg="addSp delSp modSp new del mod modNotes">
        <pc:chgData name="刘 玄昊" userId="03997660b9f98545" providerId="LiveId" clId="{A816547B-D950-4FB5-8B6F-37EB4CB3F35D}" dt="2022-07-20T11:14:57.428" v="2689" actId="2696"/>
        <pc:sldMkLst>
          <pc:docMk/>
          <pc:sldMk cId="458366515" sldId="269"/>
        </pc:sldMkLst>
        <pc:spChg chg="del">
          <ac:chgData name="刘 玄昊" userId="03997660b9f98545" providerId="LiveId" clId="{A816547B-D950-4FB5-8B6F-37EB4CB3F35D}" dt="2022-07-20T06:49:36.798" v="459" actId="478"/>
          <ac:spMkLst>
            <pc:docMk/>
            <pc:sldMk cId="458366515" sldId="269"/>
            <ac:spMk id="2" creationId="{B38AFE3D-4811-9086-104A-07FCEB47CC16}"/>
          </ac:spMkLst>
        </pc:spChg>
        <pc:spChg chg="del">
          <ac:chgData name="刘 玄昊" userId="03997660b9f98545" providerId="LiveId" clId="{A816547B-D950-4FB5-8B6F-37EB4CB3F35D}" dt="2022-07-20T06:49:38.556" v="460" actId="478"/>
          <ac:spMkLst>
            <pc:docMk/>
            <pc:sldMk cId="458366515" sldId="269"/>
            <ac:spMk id="3" creationId="{6BC63DB6-3B8B-7474-F669-B64FEC2D5EE2}"/>
          </ac:spMkLst>
        </pc:spChg>
        <pc:spChg chg="del mod">
          <ac:chgData name="刘 玄昊" userId="03997660b9f98545" providerId="LiveId" clId="{A816547B-D950-4FB5-8B6F-37EB4CB3F35D}" dt="2022-07-20T06:55:10.872" v="470" actId="478"/>
          <ac:spMkLst>
            <pc:docMk/>
            <pc:sldMk cId="458366515" sldId="269"/>
            <ac:spMk id="5" creationId="{5E60C955-C6F6-FF19-E07E-F720A7CACC9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" creationId="{B2EB2C9B-1E4B-69B4-5681-3A9D86C9963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" creationId="{349F087B-DD36-9AD5-7A78-7B97C231005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" creationId="{4C688EB9-42D0-4B48-8D0C-F75DD6D90D2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" creationId="{8538E224-2130-5E44-BF35-AA5032246B6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0" creationId="{16896436-158D-134D-A053-C1C5D5FB5FC0}"/>
          </ac:spMkLst>
        </pc:spChg>
        <pc:spChg chg="del mod">
          <ac:chgData name="刘 玄昊" userId="03997660b9f98545" providerId="LiveId" clId="{A816547B-D950-4FB5-8B6F-37EB4CB3F35D}" dt="2022-07-20T06:57:09.021" v="492" actId="478"/>
          <ac:spMkLst>
            <pc:docMk/>
            <pc:sldMk cId="458366515" sldId="269"/>
            <ac:spMk id="12" creationId="{129CE508-10E9-0CB7-BF4F-7362655905CB}"/>
          </ac:spMkLst>
        </pc:spChg>
        <pc:spChg chg="mod">
          <ac:chgData name="刘 玄昊" userId="03997660b9f98545" providerId="LiveId" clId="{A816547B-D950-4FB5-8B6F-37EB4CB3F35D}" dt="2022-07-20T10:25:25.408" v="2264" actId="1076"/>
          <ac:spMkLst>
            <pc:docMk/>
            <pc:sldMk cId="458366515" sldId="269"/>
            <ac:spMk id="14" creationId="{E66D9E3A-8F90-01AA-58D2-4F0A96E61F0E}"/>
          </ac:spMkLst>
        </pc:spChg>
        <pc:spChg chg="mod">
          <ac:chgData name="刘 玄昊" userId="03997660b9f98545" providerId="LiveId" clId="{A816547B-D950-4FB5-8B6F-37EB4CB3F35D}" dt="2022-07-20T10:36:37.135" v="2358" actId="1076"/>
          <ac:spMkLst>
            <pc:docMk/>
            <pc:sldMk cId="458366515" sldId="269"/>
            <ac:spMk id="16" creationId="{A01FF1E5-8303-0AE0-0B4A-6DE4177E32FF}"/>
          </ac:spMkLst>
        </pc:spChg>
        <pc:spChg chg="del mod">
          <ac:chgData name="刘 玄昊" userId="03997660b9f98545" providerId="LiveId" clId="{A816547B-D950-4FB5-8B6F-37EB4CB3F35D}" dt="2022-07-20T07:02:33.692" v="634" actId="478"/>
          <ac:spMkLst>
            <pc:docMk/>
            <pc:sldMk cId="458366515" sldId="269"/>
            <ac:spMk id="22" creationId="{41A1AD56-5399-EA2A-7AA9-1607282AFBFD}"/>
          </ac:spMkLst>
        </pc:spChg>
        <pc:spChg chg="del mod">
          <ac:chgData name="刘 玄昊" userId="03997660b9f98545" providerId="LiveId" clId="{A816547B-D950-4FB5-8B6F-37EB4CB3F35D}" dt="2022-07-20T06:57:05.548" v="490" actId="478"/>
          <ac:spMkLst>
            <pc:docMk/>
            <pc:sldMk cId="458366515" sldId="269"/>
            <ac:spMk id="23" creationId="{D21E892F-36F5-2ACF-5683-5E3953B60117}"/>
          </ac:spMkLst>
        </pc:spChg>
        <pc:spChg chg="del mod">
          <ac:chgData name="刘 玄昊" userId="03997660b9f98545" providerId="LiveId" clId="{A816547B-D950-4FB5-8B6F-37EB4CB3F35D}" dt="2022-07-20T06:56:35.743" v="486" actId="478"/>
          <ac:spMkLst>
            <pc:docMk/>
            <pc:sldMk cId="458366515" sldId="269"/>
            <ac:spMk id="27" creationId="{B15370A0-7DF9-8B3B-3A5A-487030AB0E92}"/>
          </ac:spMkLst>
        </pc:spChg>
        <pc:spChg chg="del mod">
          <ac:chgData name="刘 玄昊" userId="03997660b9f98545" providerId="LiveId" clId="{A816547B-D950-4FB5-8B6F-37EB4CB3F35D}" dt="2022-07-20T08:33:17.322" v="1686" actId="478"/>
          <ac:spMkLst>
            <pc:docMk/>
            <pc:sldMk cId="458366515" sldId="269"/>
            <ac:spMk id="28" creationId="{1250772C-CE4C-D49C-4CA0-7DECA4BCE40B}"/>
          </ac:spMkLst>
        </pc:spChg>
        <pc:spChg chg="del mod">
          <ac:chgData name="刘 玄昊" userId="03997660b9f98545" providerId="LiveId" clId="{A816547B-D950-4FB5-8B6F-37EB4CB3F35D}" dt="2022-07-20T08:32:15.675" v="1674" actId="478"/>
          <ac:spMkLst>
            <pc:docMk/>
            <pc:sldMk cId="458366515" sldId="269"/>
            <ac:spMk id="29" creationId="{6338B2B0-7A6E-E6E1-293D-B5DB597CE1B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0" creationId="{DCF90BA0-6E0B-C2BC-D168-C9652B3C1D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1" creationId="{D02FC78F-34B9-E6A6-F00E-6533790FA24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2" creationId="{4DEC064B-FEF4-2D1A-2121-2D8B91B4E97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3" creationId="{D904BC32-4A5F-76C4-04D1-F81147BB1B3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4" creationId="{E60BD574-5620-AA4D-E1F9-03B9BC62FDC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5" creationId="{41B88160-B444-E8DE-3B73-760CA73DDB9E}"/>
          </ac:spMkLst>
        </pc:spChg>
        <pc:spChg chg="del mod">
          <ac:chgData name="刘 玄昊" userId="03997660b9f98545" providerId="LiveId" clId="{A816547B-D950-4FB5-8B6F-37EB4CB3F35D}" dt="2022-07-20T07:03:46.526" v="650" actId="478"/>
          <ac:spMkLst>
            <pc:docMk/>
            <pc:sldMk cId="458366515" sldId="269"/>
            <ac:spMk id="38" creationId="{DF2BF45D-5ECE-E070-76AB-85ED923B09CF}"/>
          </ac:spMkLst>
        </pc:spChg>
        <pc:spChg chg="del mod">
          <ac:chgData name="刘 玄昊" userId="03997660b9f98545" providerId="LiveId" clId="{A816547B-D950-4FB5-8B6F-37EB4CB3F35D}" dt="2022-07-20T06:55:14.686" v="472" actId="478"/>
          <ac:spMkLst>
            <pc:docMk/>
            <pc:sldMk cId="458366515" sldId="269"/>
            <ac:spMk id="41" creationId="{C3FF3FCF-119D-22A0-1793-8DD48EBE832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2" creationId="{BE371B06-604A-3E8C-7C4D-5A6DC4EAC04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3" creationId="{C53839A5-7171-D9F2-A7F9-CCAB5E10BF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4" creationId="{6541B4FA-A543-3572-F37B-FA4E3994D1FB}"/>
          </ac:spMkLst>
        </pc:spChg>
        <pc:spChg chg="add mod">
          <ac:chgData name="刘 玄昊" userId="03997660b9f98545" providerId="LiveId" clId="{A816547B-D950-4FB5-8B6F-37EB4CB3F35D}" dt="2022-07-20T10:06:33.561" v="2060" actId="20577"/>
          <ac:spMkLst>
            <pc:docMk/>
            <pc:sldMk cId="458366515" sldId="269"/>
            <ac:spMk id="56" creationId="{AA7F178B-402D-5E3E-9B8B-5C53CDA5339D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57" creationId="{16E745CD-F6F2-2D37-1C54-D4C938FD2171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58" creationId="{7494927C-9C2D-B258-5250-21D58226791C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59" creationId="{C192F384-B8BD-741A-CE9D-4BB72D945BC6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60" creationId="{92B71988-643E-4CA3-85D4-7556E62A418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1" creationId="{9FD44262-75B8-9B0E-63F1-3C4D205D38A3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2" creationId="{01788395-AFAE-A785-72CC-CD6ACF204F2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3" creationId="{2D3BDC98-411F-EF5F-927F-D06565D5E4AC}"/>
          </ac:spMkLst>
        </pc:spChg>
        <pc:spChg chg="add del mod">
          <ac:chgData name="刘 玄昊" userId="03997660b9f98545" providerId="LiveId" clId="{A816547B-D950-4FB5-8B6F-37EB4CB3F35D}" dt="2022-07-20T07:04:11.915" v="658"/>
          <ac:spMkLst>
            <pc:docMk/>
            <pc:sldMk cId="458366515" sldId="269"/>
            <ac:spMk id="76" creationId="{954BAAC1-6A8F-DFA5-2E32-BBD90A5C7F61}"/>
          </ac:spMkLst>
        </pc:spChg>
        <pc:spChg chg="add del mod">
          <ac:chgData name="刘 玄昊" userId="03997660b9f98545" providerId="LiveId" clId="{A816547B-D950-4FB5-8B6F-37EB4CB3F35D}" dt="2022-07-20T07:04:11.634" v="657"/>
          <ac:spMkLst>
            <pc:docMk/>
            <pc:sldMk cId="458366515" sldId="269"/>
            <ac:spMk id="77" creationId="{9AE28799-D4A6-545B-A3A3-C12A074A908E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8" creationId="{F1E30819-D75B-8553-758A-75C74984ACD8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9" creationId="{25A31331-A188-CE24-FF40-FA06400A7087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8" creationId="{EF9D5D57-0A28-907E-4BFF-04810EAA0DD3}"/>
          </ac:spMkLst>
        </pc:spChg>
        <pc:spChg chg="del mod">
          <ac:chgData name="刘 玄昊" userId="03997660b9f98545" providerId="LiveId" clId="{A816547B-D950-4FB5-8B6F-37EB4CB3F35D}" dt="2022-07-20T07:56:57.966" v="1242" actId="478"/>
          <ac:spMkLst>
            <pc:docMk/>
            <pc:sldMk cId="458366515" sldId="269"/>
            <ac:spMk id="91" creationId="{B4168704-9AC4-9300-F30C-DA97F830317D}"/>
          </ac:spMkLst>
        </pc:spChg>
        <pc:spChg chg="del mod">
          <ac:chgData name="刘 玄昊" userId="03997660b9f98545" providerId="LiveId" clId="{A816547B-D950-4FB5-8B6F-37EB4CB3F35D}" dt="2022-07-20T07:09:50.978" v="729" actId="478"/>
          <ac:spMkLst>
            <pc:docMk/>
            <pc:sldMk cId="458366515" sldId="269"/>
            <ac:spMk id="93" creationId="{E448A942-644E-5764-5BE5-31FF29C81B1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4" creationId="{E3628AA5-3DCC-A551-238E-82F5EF4D6E0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5" creationId="{2D2135D4-4E72-976F-8A89-9C267CEC5CA9}"/>
          </ac:spMkLst>
        </pc:spChg>
        <pc:spChg chg="mod">
          <ac:chgData name="刘 玄昊" userId="03997660b9f98545" providerId="LiveId" clId="{A816547B-D950-4FB5-8B6F-37EB4CB3F35D}" dt="2022-07-20T08:00:00.635" v="1283" actId="121"/>
          <ac:spMkLst>
            <pc:docMk/>
            <pc:sldMk cId="458366515" sldId="269"/>
            <ac:spMk id="96" creationId="{A4B8B9BB-45B8-8B69-2718-79D06716ED8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7" creationId="{A82F35F0-293D-5048-FB15-8D01255ED0AF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04" creationId="{76A46387-F872-53F3-D8C7-5BD57579004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07" creationId="{4C480BB1-A79D-6705-79DF-E69C9AC61264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0" creationId="{1118D167-429F-E5C9-189E-031EA10D655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5" creationId="{FD2E8FFA-39DE-D352-1A03-8D1BA06107C3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6" creationId="{1778904F-022A-0A33-FE10-41FBCB0C4BB8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7" creationId="{25AA1F31-6A86-B67C-C1D5-85943B8D29CE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8" creationId="{49BB428F-C190-A145-517C-B96067879E54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9" creationId="{0A0BE3F7-9E54-0B0C-C536-99C7EA3C10B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20" creationId="{B400EAF8-222A-F2A6-1FDE-12080237F4B3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22" creationId="{021D2D3B-9667-0714-28E5-05933445F53B}"/>
          </ac:spMkLst>
        </pc:spChg>
        <pc:spChg chg="del mod">
          <ac:chgData name="刘 玄昊" userId="03997660b9f98545" providerId="LiveId" clId="{A816547B-D950-4FB5-8B6F-37EB4CB3F35D}" dt="2022-07-20T07:33:24.479" v="948" actId="478"/>
          <ac:spMkLst>
            <pc:docMk/>
            <pc:sldMk cId="458366515" sldId="269"/>
            <ac:spMk id="126" creationId="{2F1C8C3D-024F-4CA6-7F69-E95D8E08EE97}"/>
          </ac:spMkLst>
        </pc:spChg>
        <pc:spChg chg="del mod">
          <ac:chgData name="刘 玄昊" userId="03997660b9f98545" providerId="LiveId" clId="{A816547B-D950-4FB5-8B6F-37EB4CB3F35D}" dt="2022-07-20T08:06:07.822" v="1378" actId="478"/>
          <ac:spMkLst>
            <pc:docMk/>
            <pc:sldMk cId="458366515" sldId="269"/>
            <ac:spMk id="128" creationId="{18297529-51D5-E61D-307B-6143D4ADB291}"/>
          </ac:spMkLst>
        </pc:spChg>
        <pc:spChg chg="del mod">
          <ac:chgData name="刘 玄昊" userId="03997660b9f98545" providerId="LiveId" clId="{A816547B-D950-4FB5-8B6F-37EB4CB3F35D}" dt="2022-07-20T08:06:11.329" v="1380" actId="478"/>
          <ac:spMkLst>
            <pc:docMk/>
            <pc:sldMk cId="458366515" sldId="269"/>
            <ac:spMk id="130" creationId="{13BA1B29-D006-1CC7-A926-D62EE4C46916}"/>
          </ac:spMkLst>
        </pc:spChg>
        <pc:spChg chg="del mod">
          <ac:chgData name="刘 玄昊" userId="03997660b9f98545" providerId="LiveId" clId="{A816547B-D950-4FB5-8B6F-37EB4CB3F35D}" dt="2022-07-20T07:33:23.129" v="947" actId="478"/>
          <ac:spMkLst>
            <pc:docMk/>
            <pc:sldMk cId="458366515" sldId="269"/>
            <ac:spMk id="132" creationId="{35C9E796-E719-E265-0B8C-9D6732BE00B2}"/>
          </ac:spMkLst>
        </pc:spChg>
        <pc:spChg chg="del mod">
          <ac:chgData name="刘 玄昊" userId="03997660b9f98545" providerId="LiveId" clId="{A816547B-D950-4FB5-8B6F-37EB4CB3F35D}" dt="2022-07-20T07:33:53.754" v="952" actId="478"/>
          <ac:spMkLst>
            <pc:docMk/>
            <pc:sldMk cId="458366515" sldId="269"/>
            <ac:spMk id="134" creationId="{47380411-134C-A274-3847-2FD0085D284E}"/>
          </ac:spMkLst>
        </pc:spChg>
        <pc:spChg chg="del mod">
          <ac:chgData name="刘 玄昊" userId="03997660b9f98545" providerId="LiveId" clId="{A816547B-D950-4FB5-8B6F-37EB4CB3F35D}" dt="2022-07-20T07:38:10.765" v="1004" actId="478"/>
          <ac:spMkLst>
            <pc:docMk/>
            <pc:sldMk cId="458366515" sldId="269"/>
            <ac:spMk id="136" creationId="{75619FD1-AA7A-9AEF-2DCC-A2D963336E7C}"/>
          </ac:spMkLst>
        </pc:spChg>
        <pc:spChg chg="del mod">
          <ac:chgData name="刘 玄昊" userId="03997660b9f98545" providerId="LiveId" clId="{A816547B-D950-4FB5-8B6F-37EB4CB3F35D}" dt="2022-07-20T07:38:38.468" v="1009" actId="478"/>
          <ac:spMkLst>
            <pc:docMk/>
            <pc:sldMk cId="458366515" sldId="269"/>
            <ac:spMk id="138" creationId="{EB05DDCB-8340-A1BA-A492-A48C47CBC26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39" creationId="{50A9FCBB-51F8-7972-BC6E-EE78E50E9D3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0" creationId="{6E8CAF28-7C49-A874-D73A-31DAB5835D2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1" creationId="{C18931B5-B921-B961-BF35-166C9F29922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2" creationId="{5B16B8FB-A709-4E94-43EB-68B78541F37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3" creationId="{56A22C81-7652-75AA-CB01-6DEC6DE21C80}"/>
          </ac:spMkLst>
        </pc:spChg>
        <pc:spChg chg="mod">
          <ac:chgData name="刘 玄昊" userId="03997660b9f98545" providerId="LiveId" clId="{A816547B-D950-4FB5-8B6F-37EB4CB3F35D}" dt="2022-07-20T10:09:26.235" v="2083" actId="1076"/>
          <ac:spMkLst>
            <pc:docMk/>
            <pc:sldMk cId="458366515" sldId="269"/>
            <ac:spMk id="144" creationId="{29435D5A-EC80-D100-D907-FFEE4B7D63F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5" creationId="{BE9B0CA6-BB2A-C7DB-0532-5890601FFEB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6" creationId="{2BBCACB8-37B1-338A-48CE-6448C26EF2C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7" creationId="{C81AD1EE-0C4C-41C5-9F38-6C544E2BD975}"/>
          </ac:spMkLst>
        </pc:spChg>
        <pc:spChg chg="mod">
          <ac:chgData name="刘 玄昊" userId="03997660b9f98545" providerId="LiveId" clId="{A816547B-D950-4FB5-8B6F-37EB4CB3F35D}" dt="2022-07-20T10:09:20.234" v="2082" actId="1076"/>
          <ac:spMkLst>
            <pc:docMk/>
            <pc:sldMk cId="458366515" sldId="269"/>
            <ac:spMk id="148" creationId="{ADE869B7-7B49-859A-453F-EA5D36741E59}"/>
          </ac:spMkLst>
        </pc:spChg>
        <pc:spChg chg="add mod">
          <ac:chgData name="刘 玄昊" userId="03997660b9f98545" providerId="LiveId" clId="{A816547B-D950-4FB5-8B6F-37EB4CB3F35D}" dt="2022-07-20T10:06:25.527" v="2056" actId="20577"/>
          <ac:spMkLst>
            <pc:docMk/>
            <pc:sldMk cId="458366515" sldId="269"/>
            <ac:spMk id="175" creationId="{984506C8-37D1-EC07-2BC0-B33F8DB9FE4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78" creationId="{D2E0EF95-7E1B-8C2D-DE9E-B1707E499550}"/>
          </ac:spMkLst>
        </pc:spChg>
        <pc:spChg chg="add del mod">
          <ac:chgData name="刘 玄昊" userId="03997660b9f98545" providerId="LiveId" clId="{A816547B-D950-4FB5-8B6F-37EB4CB3F35D}" dt="2022-07-20T10:10:42.260" v="2091" actId="478"/>
          <ac:spMkLst>
            <pc:docMk/>
            <pc:sldMk cId="458366515" sldId="269"/>
            <ac:spMk id="179" creationId="{54EFDF4B-D114-4703-0687-2BFD0714CC29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0" creationId="{4610D645-8C3D-6492-C378-03B557E30ABF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1" creationId="{405741E5-3DA7-F63B-2C5E-D31E0568CAB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2" creationId="{36875C81-0FB3-3754-E21A-E4983A20C97E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3" creationId="{A4766FA8-00A3-3974-8D19-EFE5A27BBFE2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4" creationId="{07E54EFF-F141-94C8-CB45-92F2AE66DA8B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5" creationId="{2E37370D-7712-5363-BD51-14C99A702B0A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0" creationId="{43225E44-17D0-BA68-C58B-2E50D3AF022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1" creationId="{95EA7D95-8632-22DD-4AA7-E1479B5F97C6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2" creationId="{DD1ADD39-E960-5087-F011-83297BC44E0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3" creationId="{F1989B66-E6FC-669E-3D4E-60B8A5D3BA6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4" creationId="{CCA66F48-16EE-38FB-0295-20EBC1E3E5C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5" creationId="{113198A9-D8F2-D046-FA8A-AD6F78814593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6" creationId="{42F1E946-9BA3-5372-9C2C-75A2A4D33192}"/>
          </ac:spMkLst>
        </pc:spChg>
        <pc:spChg chg="mod">
          <ac:chgData name="刘 玄昊" userId="03997660b9f98545" providerId="LiveId" clId="{A816547B-D950-4FB5-8B6F-37EB4CB3F35D}" dt="2022-07-20T07:59:13.096" v="1271"/>
          <ac:spMkLst>
            <pc:docMk/>
            <pc:sldMk cId="458366515" sldId="269"/>
            <ac:spMk id="217" creationId="{AEA9E79B-FE66-509D-EA55-C8716A102CEC}"/>
          </ac:spMkLst>
        </pc:spChg>
        <pc:spChg chg="mod">
          <ac:chgData name="刘 玄昊" userId="03997660b9f98545" providerId="LiveId" clId="{A816547B-D950-4FB5-8B6F-37EB4CB3F35D}" dt="2022-07-20T07:59:13.096" v="1271"/>
          <ac:spMkLst>
            <pc:docMk/>
            <pc:sldMk cId="458366515" sldId="269"/>
            <ac:spMk id="218" creationId="{03DB6430-A860-BD5A-B54A-E44127BA4E44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29" creationId="{5EF7D9A0-8E94-5FD1-BD2C-318AFCA39752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33" creationId="{53A8E28E-7C2E-9482-C7A6-08EA76DFC09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39" creationId="{7876512F-AC75-5252-5473-89730F43DDF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0" creationId="{B4CDA50B-D9C2-DD16-6343-926C2FE9ABE8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4" creationId="{B67C8F83-93A5-BA8E-EE09-129938AD47E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5" creationId="{D31F706E-99AE-B264-4BB0-7CC0AEE83CD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2" creationId="{B301B88E-5B9B-E2D9-BCA4-C37DB8CD6FB9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3" creationId="{A1654BA6-7CC3-62BD-77CC-88A63B86B5D0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4" creationId="{0753C5B0-6F74-6647-D3DD-56B7552B58FC}"/>
          </ac:spMkLst>
        </pc:spChg>
        <pc:spChg chg="add mod">
          <ac:chgData name="刘 玄昊" userId="03997660b9f98545" providerId="LiveId" clId="{A816547B-D950-4FB5-8B6F-37EB4CB3F35D}" dt="2022-07-20T09:45:50.440" v="1811" actId="121"/>
          <ac:spMkLst>
            <pc:docMk/>
            <pc:sldMk cId="458366515" sldId="269"/>
            <ac:spMk id="265" creationId="{A6D89CA5-2A1F-B0B6-8FFC-87626D0B07B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6" creationId="{A4C5D5F3-8B5F-DBEA-BFC3-715912AAF2D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7" creationId="{16AFD9CF-BE8A-C664-6030-EB62C1124987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68" creationId="{3E0EF07A-1F33-4748-B58C-B2AA603F2C16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69" creationId="{408BC186-C03E-9657-3CB8-4F57FF02D08F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70" creationId="{382A7388-D619-AF00-BA51-BD2E6307CC51}"/>
          </ac:spMkLst>
        </pc:spChg>
        <pc:spChg chg="add mod topLvl">
          <ac:chgData name="刘 玄昊" userId="03997660b9f98545" providerId="LiveId" clId="{A816547B-D950-4FB5-8B6F-37EB4CB3F35D}" dt="2022-07-20T10:27:28.657" v="2308" actId="1076"/>
          <ac:spMkLst>
            <pc:docMk/>
            <pc:sldMk cId="458366515" sldId="269"/>
            <ac:spMk id="271" creationId="{445F7542-7155-2A3A-FE52-6C6B03650E08}"/>
          </ac:spMkLst>
        </pc:spChg>
        <pc:spChg chg="add mod topLvl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2" creationId="{9A6C0EB8-7D39-8D0C-12EE-56856AAE2E8C}"/>
          </ac:spMkLst>
        </pc:spChg>
        <pc:spChg chg="add mod topLvl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3" creationId="{0DBC7ECF-1C62-CAC7-E2CC-FA3FFBCFC3C0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8" creationId="{673E7486-EE0A-4952-597F-A16AC5355C0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9" creationId="{12B2F8BC-08C3-BCA8-0251-00776269998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80" creationId="{F4F461D7-66DF-2E79-8DF1-4914D377CC7B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81" creationId="{DAA6E77F-CF4F-E476-9831-64AA21F3E043}"/>
          </ac:spMkLst>
        </pc:spChg>
        <pc:spChg chg="del mod">
          <ac:chgData name="刘 玄昊" userId="03997660b9f98545" providerId="LiveId" clId="{A816547B-D950-4FB5-8B6F-37EB4CB3F35D}" dt="2022-07-20T08:22:03.528" v="1506" actId="478"/>
          <ac:spMkLst>
            <pc:docMk/>
            <pc:sldMk cId="458366515" sldId="269"/>
            <ac:spMk id="285" creationId="{73674992-FE6E-BB7F-3DFB-CDB77D3D392C}"/>
          </ac:spMkLst>
        </pc:spChg>
        <pc:spChg chg="del mod">
          <ac:chgData name="刘 玄昊" userId="03997660b9f98545" providerId="LiveId" clId="{A816547B-D950-4FB5-8B6F-37EB4CB3F35D}" dt="2022-07-20T08:20:10.195" v="1491" actId="478"/>
          <ac:spMkLst>
            <pc:docMk/>
            <pc:sldMk cId="458366515" sldId="269"/>
            <ac:spMk id="289" creationId="{EB66C377-209B-B752-EC6C-7A7F717DC75D}"/>
          </ac:spMkLst>
        </pc:spChg>
        <pc:spChg chg="del mod">
          <ac:chgData name="刘 玄昊" userId="03997660b9f98545" providerId="LiveId" clId="{A816547B-D950-4FB5-8B6F-37EB4CB3F35D}" dt="2022-07-20T08:19:51.103" v="1488" actId="478"/>
          <ac:spMkLst>
            <pc:docMk/>
            <pc:sldMk cId="458366515" sldId="269"/>
            <ac:spMk id="290" creationId="{319E87A3-1C9E-C668-D4D3-A8AE8EC7C778}"/>
          </ac:spMkLst>
        </pc:spChg>
        <pc:spChg chg="mod">
          <ac:chgData name="刘 玄昊" userId="03997660b9f98545" providerId="LiveId" clId="{A816547B-D950-4FB5-8B6F-37EB4CB3F35D}" dt="2022-07-20T08:20:33.292" v="1498" actId="1076"/>
          <ac:spMkLst>
            <pc:docMk/>
            <pc:sldMk cId="458366515" sldId="269"/>
            <ac:spMk id="292" creationId="{21C840D5-7F4D-7745-EE57-E296C162B6D7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3" creationId="{03D17A53-936B-DCCA-C5F6-C070CCE584A2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4" creationId="{A578B9BC-759D-E94A-00EB-5CDFA45CD416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5" creationId="{69C373AA-2A4C-748D-5F41-AF2BBB31C582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6" creationId="{EC70D9CF-D240-FA5B-A820-5503F4385994}"/>
          </ac:spMkLst>
        </pc:spChg>
        <pc:spChg chg="del mod">
          <ac:chgData name="刘 玄昊" userId="03997660b9f98545" providerId="LiveId" clId="{A816547B-D950-4FB5-8B6F-37EB4CB3F35D}" dt="2022-07-20T08:29:13.006" v="1600" actId="478"/>
          <ac:spMkLst>
            <pc:docMk/>
            <pc:sldMk cId="458366515" sldId="269"/>
            <ac:spMk id="307" creationId="{B44D5C6C-CA40-F049-F04D-A3FEDB34180C}"/>
          </ac:spMkLst>
        </pc:spChg>
        <pc:spChg chg="del mod">
          <ac:chgData name="刘 玄昊" userId="03997660b9f98545" providerId="LiveId" clId="{A816547B-D950-4FB5-8B6F-37EB4CB3F35D}" dt="2022-07-20T08:22:09.703" v="1510" actId="478"/>
          <ac:spMkLst>
            <pc:docMk/>
            <pc:sldMk cId="458366515" sldId="269"/>
            <ac:spMk id="309" creationId="{22683610-F314-4784-30CD-6FFB1CC874ED}"/>
          </ac:spMkLst>
        </pc:spChg>
        <pc:spChg chg="del mod">
          <ac:chgData name="刘 玄昊" userId="03997660b9f98545" providerId="LiveId" clId="{A816547B-D950-4FB5-8B6F-37EB4CB3F35D}" dt="2022-07-20T08:22:06.984" v="1508" actId="478"/>
          <ac:spMkLst>
            <pc:docMk/>
            <pc:sldMk cId="458366515" sldId="269"/>
            <ac:spMk id="311" creationId="{18E8118B-77EE-4DE2-8657-0DE94344DC7C}"/>
          </ac:spMkLst>
        </pc:spChg>
        <pc:spChg chg="del mod">
          <ac:chgData name="刘 玄昊" userId="03997660b9f98545" providerId="LiveId" clId="{A816547B-D950-4FB5-8B6F-37EB4CB3F35D}" dt="2022-07-20T08:28:04.276" v="1568" actId="478"/>
          <ac:spMkLst>
            <pc:docMk/>
            <pc:sldMk cId="458366515" sldId="269"/>
            <ac:spMk id="313" creationId="{73AD6B90-40F5-F1AD-4D85-3B23F6490684}"/>
          </ac:spMkLst>
        </pc:spChg>
        <pc:spChg chg="mod">
          <ac:chgData name="刘 玄昊" userId="03997660b9f98545" providerId="LiveId" clId="{A816547B-D950-4FB5-8B6F-37EB4CB3F35D}" dt="2022-07-20T08:22:55.370" v="1520" actId="1076"/>
          <ac:spMkLst>
            <pc:docMk/>
            <pc:sldMk cId="458366515" sldId="269"/>
            <ac:spMk id="315" creationId="{D7A454C3-B3E5-7611-1FDC-655E4512C507}"/>
          </ac:spMkLst>
        </pc:spChg>
        <pc:spChg chg="mod">
          <ac:chgData name="刘 玄昊" userId="03997660b9f98545" providerId="LiveId" clId="{A816547B-D950-4FB5-8B6F-37EB4CB3F35D}" dt="2022-07-20T08:22:49.145" v="1519" actId="1076"/>
          <ac:spMkLst>
            <pc:docMk/>
            <pc:sldMk cId="458366515" sldId="269"/>
            <ac:spMk id="316" creationId="{07AB41F2-5B43-FEC7-B2F2-7F630668C054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7" creationId="{9F655FCE-2A98-4364-3D7C-20D7FD978168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8" creationId="{BCA7C134-3104-1C67-B69D-FE4A12BB17A2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9" creationId="{D0CFDE80-AB4D-C361-9833-27BF5EF4BD6B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20" creationId="{48605489-1C95-9EB6-91C5-B288AEF261DA}"/>
          </ac:spMkLst>
        </pc:spChg>
        <pc:spChg chg="mod">
          <ac:chgData name="刘 玄昊" userId="03997660b9f98545" providerId="LiveId" clId="{A816547B-D950-4FB5-8B6F-37EB4CB3F35D}" dt="2022-07-20T08:29:46.236" v="1606" actId="1076"/>
          <ac:spMkLst>
            <pc:docMk/>
            <pc:sldMk cId="458366515" sldId="269"/>
            <ac:spMk id="321" creationId="{DC3D8CC0-CD2D-D694-906A-D27855012852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22" creationId="{E9E09047-174E-CAA2-1185-34CFF14FAAA1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4" creationId="{E52A9507-D7CE-C8FC-0D2E-25B384784673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5" creationId="{31269A6C-ED09-DCC1-6137-14DD49FC2C49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6" creationId="{14DB752D-AC30-B5B0-9C24-F37FF41CE243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44" creationId="{F6CA6EB3-E896-C2CF-4385-F828C1321BA1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47" creationId="{8738E84D-17D8-964A-6B23-358884524AEB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4" creationId="{67AC173E-A0DD-BC3E-7CB0-72ABE0273899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7" creationId="{C926F0CD-6478-E0FE-CE40-B7433DF210B6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8" creationId="{9B1AADC4-A786-8526-B8DF-9593CDB373CF}"/>
          </ac:spMkLst>
        </pc:spChg>
        <pc:spChg chg="mod">
          <ac:chgData name="刘 玄昊" userId="03997660b9f98545" providerId="LiveId" clId="{A816547B-D950-4FB5-8B6F-37EB4CB3F35D}" dt="2022-07-20T09:33:25.576" v="1709" actId="1076"/>
          <ac:spMkLst>
            <pc:docMk/>
            <pc:sldMk cId="458366515" sldId="269"/>
            <ac:spMk id="375" creationId="{C853D981-E80A-783D-E3EF-5770323A7D9F}"/>
          </ac:spMkLst>
        </pc:spChg>
        <pc:spChg chg="add del mod">
          <ac:chgData name="刘 玄昊" userId="03997660b9f98545" providerId="LiveId" clId="{A816547B-D950-4FB5-8B6F-37EB4CB3F35D}" dt="2022-07-20T09:33:48.185" v="1720" actId="478"/>
          <ac:spMkLst>
            <pc:docMk/>
            <pc:sldMk cId="458366515" sldId="269"/>
            <ac:spMk id="377" creationId="{B4C1D380-BEEB-A204-F386-A005B3DCB74A}"/>
          </ac:spMkLst>
        </pc:spChg>
        <pc:spChg chg="add del mod">
          <ac:chgData name="刘 玄昊" userId="03997660b9f98545" providerId="LiveId" clId="{A816547B-D950-4FB5-8B6F-37EB4CB3F35D}" dt="2022-07-20T09:33:46.215" v="1717" actId="478"/>
          <ac:spMkLst>
            <pc:docMk/>
            <pc:sldMk cId="458366515" sldId="269"/>
            <ac:spMk id="378" creationId="{B25C6ACB-071A-70FF-F9CB-305F13C7C88A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79" creationId="{7A7F9DDF-6140-A2CD-153D-3E90C32E815F}"/>
          </ac:spMkLst>
        </pc:spChg>
        <pc:spChg chg="del mod">
          <ac:chgData name="刘 玄昊" userId="03997660b9f98545" providerId="LiveId" clId="{A816547B-D950-4FB5-8B6F-37EB4CB3F35D}" dt="2022-07-20T09:55:29.998" v="1912" actId="478"/>
          <ac:spMkLst>
            <pc:docMk/>
            <pc:sldMk cId="458366515" sldId="269"/>
            <ac:spMk id="381" creationId="{16DBD3B1-9995-D5F4-E5D6-73EAF8B16DB9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6" creationId="{18BF097D-C9DB-AF92-4246-D9A68BDEFA1C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7" creationId="{30601987-D1D4-F10F-C5BC-EBD01F5A16EB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8" creationId="{2F31C8DA-F277-AB3F-ABA8-884D74BA701C}"/>
          </ac:spMkLst>
        </pc:spChg>
        <pc:spChg chg="mod">
          <ac:chgData name="刘 玄昊" userId="03997660b9f98545" providerId="LiveId" clId="{A816547B-D950-4FB5-8B6F-37EB4CB3F35D}" dt="2022-07-20T09:32:31.940" v="1702" actId="1076"/>
          <ac:spMkLst>
            <pc:docMk/>
            <pc:sldMk cId="458366515" sldId="269"/>
            <ac:spMk id="389" creationId="{60882FE7-351F-E97E-F747-000166F63E8D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90" creationId="{70698EEE-0AFF-B218-5A5A-0DCD79B74248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91" creationId="{89E9D7EA-580C-FAC2-AAB7-AF601B01F4B9}"/>
          </ac:spMkLst>
        </pc:spChg>
        <pc:spChg chg="add del">
          <ac:chgData name="刘 玄昊" userId="03997660b9f98545" providerId="LiveId" clId="{A816547B-D950-4FB5-8B6F-37EB4CB3F35D}" dt="2022-07-20T09:42:14.039" v="1746" actId="22"/>
          <ac:spMkLst>
            <pc:docMk/>
            <pc:sldMk cId="458366515" sldId="269"/>
            <ac:spMk id="413" creationId="{A166EA5F-2FA2-EE42-7044-8C0842AA0388}"/>
          </ac:spMkLst>
        </pc:spChg>
        <pc:spChg chg="mod">
          <ac:chgData name="刘 玄昊" userId="03997660b9f98545" providerId="LiveId" clId="{A816547B-D950-4FB5-8B6F-37EB4CB3F35D}" dt="2022-07-20T10:06:20.132" v="2052" actId="20577"/>
          <ac:spMkLst>
            <pc:docMk/>
            <pc:sldMk cId="458366515" sldId="269"/>
            <ac:spMk id="415" creationId="{2B6879C2-E431-10B7-B614-595A4A2D8FBB}"/>
          </ac:spMkLst>
        </pc:spChg>
        <pc:spChg chg="mod">
          <ac:chgData name="刘 玄昊" userId="03997660b9f98545" providerId="LiveId" clId="{A816547B-D950-4FB5-8B6F-37EB4CB3F35D}" dt="2022-07-20T09:42:17.050" v="1747"/>
          <ac:spMkLst>
            <pc:docMk/>
            <pc:sldMk cId="458366515" sldId="269"/>
            <ac:spMk id="416" creationId="{86D9A511-9289-5837-82D1-58275654A2A5}"/>
          </ac:spMkLst>
        </pc:spChg>
        <pc:spChg chg="del mod">
          <ac:chgData name="刘 玄昊" userId="03997660b9f98545" providerId="LiveId" clId="{A816547B-D950-4FB5-8B6F-37EB4CB3F35D}" dt="2022-07-20T09:42:42.386" v="1750" actId="478"/>
          <ac:spMkLst>
            <pc:docMk/>
            <pc:sldMk cId="458366515" sldId="269"/>
            <ac:spMk id="417" creationId="{7E9D77B2-F1BC-AF79-8AB1-C02E6F7E2DEB}"/>
          </ac:spMkLst>
        </pc:spChg>
        <pc:spChg chg="del mod">
          <ac:chgData name="刘 玄昊" userId="03997660b9f98545" providerId="LiveId" clId="{A816547B-D950-4FB5-8B6F-37EB4CB3F35D}" dt="2022-07-20T09:42:50.299" v="1752" actId="478"/>
          <ac:spMkLst>
            <pc:docMk/>
            <pc:sldMk cId="458366515" sldId="269"/>
            <ac:spMk id="418" creationId="{8C3671A0-900F-71A5-A680-8B17A68DD94F}"/>
          </ac:spMkLst>
        </pc:spChg>
        <pc:spChg chg="mod">
          <ac:chgData name="刘 玄昊" userId="03997660b9f98545" providerId="LiveId" clId="{A816547B-D950-4FB5-8B6F-37EB4CB3F35D}" dt="2022-07-20T09:48:41.322" v="1837" actId="1076"/>
          <ac:spMkLst>
            <pc:docMk/>
            <pc:sldMk cId="458366515" sldId="269"/>
            <ac:spMk id="419" creationId="{67E023A2-5633-479C-1EAC-DE9D912B90F4}"/>
          </ac:spMkLst>
        </pc:spChg>
        <pc:spChg chg="mod">
          <ac:chgData name="刘 玄昊" userId="03997660b9f98545" providerId="LiveId" clId="{A816547B-D950-4FB5-8B6F-37EB4CB3F35D}" dt="2022-07-20T11:09:55.209" v="2674" actId="14100"/>
          <ac:spMkLst>
            <pc:docMk/>
            <pc:sldMk cId="458366515" sldId="269"/>
            <ac:spMk id="420" creationId="{D47E16C6-95D2-6D4D-92B7-049C65AB0E81}"/>
          </ac:spMkLst>
        </pc:spChg>
        <pc:spChg chg="del mod">
          <ac:chgData name="刘 玄昊" userId="03997660b9f98545" providerId="LiveId" clId="{A816547B-D950-4FB5-8B6F-37EB4CB3F35D}" dt="2022-07-20T09:42:54.153" v="1754" actId="478"/>
          <ac:spMkLst>
            <pc:docMk/>
            <pc:sldMk cId="458366515" sldId="269"/>
            <ac:spMk id="421" creationId="{005DEFF0-6D0E-1A19-62A9-3F76A3A293BC}"/>
          </ac:spMkLst>
        </pc:spChg>
        <pc:spChg chg="del mod">
          <ac:chgData name="刘 玄昊" userId="03997660b9f98545" providerId="LiveId" clId="{A816547B-D950-4FB5-8B6F-37EB4CB3F35D}" dt="2022-07-20T09:42:58.324" v="1757" actId="478"/>
          <ac:spMkLst>
            <pc:docMk/>
            <pc:sldMk cId="458366515" sldId="269"/>
            <ac:spMk id="422" creationId="{1F4AEA04-C20B-1823-8144-F46FC729B757}"/>
          </ac:spMkLst>
        </pc:spChg>
        <pc:spChg chg="mod">
          <ac:chgData name="刘 玄昊" userId="03997660b9f98545" providerId="LiveId" clId="{A816547B-D950-4FB5-8B6F-37EB4CB3F35D}" dt="2022-07-20T11:09:48.025" v="2672" actId="14100"/>
          <ac:spMkLst>
            <pc:docMk/>
            <pc:sldMk cId="458366515" sldId="269"/>
            <ac:spMk id="423" creationId="{351526E0-87A5-133C-0D9D-E4C7F24C321B}"/>
          </ac:spMkLst>
        </pc:spChg>
        <pc:spChg chg="del mod">
          <ac:chgData name="刘 玄昊" userId="03997660b9f98545" providerId="LiveId" clId="{A816547B-D950-4FB5-8B6F-37EB4CB3F35D}" dt="2022-07-20T09:42:44.015" v="1751" actId="478"/>
          <ac:spMkLst>
            <pc:docMk/>
            <pc:sldMk cId="458366515" sldId="269"/>
            <ac:spMk id="424" creationId="{C517D5A8-4B97-A954-7741-E1C3E4ACB0F7}"/>
          </ac:spMkLst>
        </pc:spChg>
        <pc:spChg chg="del mod">
          <ac:chgData name="刘 玄昊" userId="03997660b9f98545" providerId="LiveId" clId="{A816547B-D950-4FB5-8B6F-37EB4CB3F35D}" dt="2022-07-20T09:42:51.395" v="1753" actId="478"/>
          <ac:spMkLst>
            <pc:docMk/>
            <pc:sldMk cId="458366515" sldId="269"/>
            <ac:spMk id="425" creationId="{BD56DB17-1632-D0C9-1C7D-8A1D78D0D449}"/>
          </ac:spMkLst>
        </pc:spChg>
        <pc:spChg chg="mod">
          <ac:chgData name="刘 玄昊" userId="03997660b9f98545" providerId="LiveId" clId="{A816547B-D950-4FB5-8B6F-37EB4CB3F35D}" dt="2022-07-20T09:48:41.322" v="1837" actId="1076"/>
          <ac:spMkLst>
            <pc:docMk/>
            <pc:sldMk cId="458366515" sldId="269"/>
            <ac:spMk id="426" creationId="{04FF6517-0995-F30F-E0C7-4128587F2EAC}"/>
          </ac:spMkLst>
        </pc:spChg>
        <pc:spChg chg="mod">
          <ac:chgData name="刘 玄昊" userId="03997660b9f98545" providerId="LiveId" clId="{A816547B-D950-4FB5-8B6F-37EB4CB3F35D}" dt="2022-07-20T11:09:52.294" v="2673" actId="14100"/>
          <ac:spMkLst>
            <pc:docMk/>
            <pc:sldMk cId="458366515" sldId="269"/>
            <ac:spMk id="427" creationId="{87594D87-252A-807F-E5B4-4329ADCDE3D7}"/>
          </ac:spMkLst>
        </pc:spChg>
        <pc:spChg chg="del mod">
          <ac:chgData name="刘 玄昊" userId="03997660b9f98545" providerId="LiveId" clId="{A816547B-D950-4FB5-8B6F-37EB4CB3F35D}" dt="2022-07-20T09:42:55.676" v="1755" actId="478"/>
          <ac:spMkLst>
            <pc:docMk/>
            <pc:sldMk cId="458366515" sldId="269"/>
            <ac:spMk id="428" creationId="{5168D207-B647-1982-7051-2BE6258835E1}"/>
          </ac:spMkLst>
        </pc:spChg>
        <pc:spChg chg="del mod">
          <ac:chgData name="刘 玄昊" userId="03997660b9f98545" providerId="LiveId" clId="{A816547B-D950-4FB5-8B6F-37EB4CB3F35D}" dt="2022-07-20T09:42:56.694" v="1756" actId="478"/>
          <ac:spMkLst>
            <pc:docMk/>
            <pc:sldMk cId="458366515" sldId="269"/>
            <ac:spMk id="429" creationId="{D11E7274-7AEC-E515-4B28-5E903681E73A}"/>
          </ac:spMkLst>
        </pc:spChg>
        <pc:spChg chg="mod">
          <ac:chgData name="刘 玄昊" userId="03997660b9f98545" providerId="LiveId" clId="{A816547B-D950-4FB5-8B6F-37EB4CB3F35D}" dt="2022-07-20T09:45:18.313" v="1795" actId="20577"/>
          <ac:spMkLst>
            <pc:docMk/>
            <pc:sldMk cId="458366515" sldId="269"/>
            <ac:spMk id="430" creationId="{E6286989-8B66-65D5-DEF0-8BC398D3D708}"/>
          </ac:spMkLst>
        </pc:spChg>
        <pc:spChg chg="del mod">
          <ac:chgData name="刘 玄昊" userId="03997660b9f98545" providerId="LiveId" clId="{A816547B-D950-4FB5-8B6F-37EB4CB3F35D}" dt="2022-07-20T09:53:19.167" v="1894" actId="478"/>
          <ac:spMkLst>
            <pc:docMk/>
            <pc:sldMk cId="458366515" sldId="269"/>
            <ac:spMk id="431" creationId="{C1C8567F-E740-C6C8-6CE8-FD518EDB8DEF}"/>
          </ac:spMkLst>
        </pc:spChg>
        <pc:spChg chg="del mod">
          <ac:chgData name="刘 玄昊" userId="03997660b9f98545" providerId="LiveId" clId="{A816547B-D950-4FB5-8B6F-37EB4CB3F35D}" dt="2022-07-20T09:43:01.003" v="1758" actId="478"/>
          <ac:spMkLst>
            <pc:docMk/>
            <pc:sldMk cId="458366515" sldId="269"/>
            <ac:spMk id="432" creationId="{089B08DF-252B-CF9C-0562-D4F06E46A5CE}"/>
          </ac:spMkLst>
        </pc:spChg>
        <pc:spChg chg="mod">
          <ac:chgData name="刘 玄昊" userId="03997660b9f98545" providerId="LiveId" clId="{A816547B-D950-4FB5-8B6F-37EB4CB3F35D}" dt="2022-07-20T09:55:01.597" v="1908" actId="1076"/>
          <ac:spMkLst>
            <pc:docMk/>
            <pc:sldMk cId="458366515" sldId="269"/>
            <ac:spMk id="433" creationId="{7277D6F6-AC26-D4EA-68D8-B7CB92485F7B}"/>
          </ac:spMkLst>
        </pc:spChg>
        <pc:spChg chg="del mod">
          <ac:chgData name="刘 玄昊" userId="03997660b9f98545" providerId="LiveId" clId="{A816547B-D950-4FB5-8B6F-37EB4CB3F35D}" dt="2022-07-20T09:43:06.178" v="1760" actId="478"/>
          <ac:spMkLst>
            <pc:docMk/>
            <pc:sldMk cId="458366515" sldId="269"/>
            <ac:spMk id="434" creationId="{F2920E46-A051-F630-26C8-150E70ACB9CF}"/>
          </ac:spMkLst>
        </pc:spChg>
        <pc:spChg chg="mod">
          <ac:chgData name="刘 玄昊" userId="03997660b9f98545" providerId="LiveId" clId="{A816547B-D950-4FB5-8B6F-37EB4CB3F35D}" dt="2022-07-20T09:54:51.655" v="1907" actId="1076"/>
          <ac:spMkLst>
            <pc:docMk/>
            <pc:sldMk cId="458366515" sldId="269"/>
            <ac:spMk id="435" creationId="{78588ACF-92D6-26F5-73E6-51961B0AD19C}"/>
          </ac:spMkLst>
        </pc:spChg>
        <pc:spChg chg="mod">
          <ac:chgData name="刘 玄昊" userId="03997660b9f98545" providerId="LiveId" clId="{A816547B-D950-4FB5-8B6F-37EB4CB3F35D}" dt="2022-07-20T11:09:57.480" v="2675" actId="14100"/>
          <ac:spMkLst>
            <pc:docMk/>
            <pc:sldMk cId="458366515" sldId="269"/>
            <ac:spMk id="436" creationId="{FB582849-091E-F212-57DA-D8E7A05E5E5E}"/>
          </ac:spMkLst>
        </pc:spChg>
        <pc:spChg chg="del mod">
          <ac:chgData name="刘 玄昊" userId="03997660b9f98545" providerId="LiveId" clId="{A816547B-D950-4FB5-8B6F-37EB4CB3F35D}" dt="2022-07-20T09:53:20.950" v="1895" actId="478"/>
          <ac:spMkLst>
            <pc:docMk/>
            <pc:sldMk cId="458366515" sldId="269"/>
            <ac:spMk id="437" creationId="{035F71E8-753F-26BD-4018-B24C462065BF}"/>
          </ac:spMkLst>
        </pc:spChg>
        <pc:spChg chg="del mod">
          <ac:chgData name="刘 玄昊" userId="03997660b9f98545" providerId="LiveId" clId="{A816547B-D950-4FB5-8B6F-37EB4CB3F35D}" dt="2022-07-20T09:43:02.528" v="1759" actId="478"/>
          <ac:spMkLst>
            <pc:docMk/>
            <pc:sldMk cId="458366515" sldId="269"/>
            <ac:spMk id="438" creationId="{0CF753A2-7F56-7FFA-972C-0603A7505DD3}"/>
          </ac:spMkLst>
        </pc:spChg>
        <pc:spChg chg="mod">
          <ac:chgData name="刘 玄昊" userId="03997660b9f98545" providerId="LiveId" clId="{A816547B-D950-4FB5-8B6F-37EB4CB3F35D}" dt="2022-07-20T09:55:01.597" v="1908" actId="1076"/>
          <ac:spMkLst>
            <pc:docMk/>
            <pc:sldMk cId="458366515" sldId="269"/>
            <ac:spMk id="439" creationId="{4F9D97AC-9653-B8CB-0013-81215C09E8AE}"/>
          </ac:spMkLst>
        </pc:spChg>
        <pc:spChg chg="del mod">
          <ac:chgData name="刘 玄昊" userId="03997660b9f98545" providerId="LiveId" clId="{A816547B-D950-4FB5-8B6F-37EB4CB3F35D}" dt="2022-07-20T09:43:08.216" v="1761" actId="478"/>
          <ac:spMkLst>
            <pc:docMk/>
            <pc:sldMk cId="458366515" sldId="269"/>
            <ac:spMk id="440" creationId="{B126152F-F069-F2D1-7737-6C5805E85DE2}"/>
          </ac:spMkLst>
        </pc:spChg>
        <pc:spChg chg="mod">
          <ac:chgData name="刘 玄昊" userId="03997660b9f98545" providerId="LiveId" clId="{A816547B-D950-4FB5-8B6F-37EB4CB3F35D}" dt="2022-07-20T09:54:51.655" v="1907" actId="1076"/>
          <ac:spMkLst>
            <pc:docMk/>
            <pc:sldMk cId="458366515" sldId="269"/>
            <ac:spMk id="441" creationId="{77E15E61-9CE2-F574-3513-E556FCCF3FAD}"/>
          </ac:spMkLst>
        </pc:spChg>
        <pc:spChg chg="del mod">
          <ac:chgData name="刘 玄昊" userId="03997660b9f98545" providerId="LiveId" clId="{A816547B-D950-4FB5-8B6F-37EB4CB3F35D}" dt="2022-07-20T09:42:32.857" v="1749" actId="478"/>
          <ac:spMkLst>
            <pc:docMk/>
            <pc:sldMk cId="458366515" sldId="269"/>
            <ac:spMk id="442" creationId="{A9D66948-D142-F6CC-CA95-89E1C865E3CB}"/>
          </ac:spMkLst>
        </pc:spChg>
        <pc:spChg chg="mod">
          <ac:chgData name="刘 玄昊" userId="03997660b9f98545" providerId="LiveId" clId="{A816547B-D950-4FB5-8B6F-37EB4CB3F35D}" dt="2022-07-20T09:54:41.346" v="1904" actId="1076"/>
          <ac:spMkLst>
            <pc:docMk/>
            <pc:sldMk cId="458366515" sldId="269"/>
            <ac:spMk id="443" creationId="{24CB77EC-7CAE-C4A4-E620-9C0D4C31D015}"/>
          </ac:spMkLst>
        </pc:spChg>
        <pc:spChg chg="mod">
          <ac:chgData name="刘 玄昊" userId="03997660b9f98545" providerId="LiveId" clId="{A816547B-D950-4FB5-8B6F-37EB4CB3F35D}" dt="2022-07-20T09:54:41.346" v="1904" actId="1076"/>
          <ac:spMkLst>
            <pc:docMk/>
            <pc:sldMk cId="458366515" sldId="269"/>
            <ac:spMk id="444" creationId="{6DCB8669-8D8C-E9A8-9287-FDC4DF6B4D2E}"/>
          </ac:spMkLst>
        </pc:spChg>
        <pc:spChg chg="del mod">
          <ac:chgData name="刘 玄昊" userId="03997660b9f98545" providerId="LiveId" clId="{A816547B-D950-4FB5-8B6F-37EB4CB3F35D}" dt="2022-07-20T09:46:01.976" v="1812" actId="478"/>
          <ac:spMkLst>
            <pc:docMk/>
            <pc:sldMk cId="458366515" sldId="269"/>
            <ac:spMk id="445" creationId="{9C201F3B-E2AE-9A28-7F92-1A116E1D3E97}"/>
          </ac:spMkLst>
        </pc:spChg>
        <pc:spChg chg="del mod">
          <ac:chgData name="刘 玄昊" userId="03997660b9f98545" providerId="LiveId" clId="{A816547B-D950-4FB5-8B6F-37EB4CB3F35D}" dt="2022-07-20T09:46:03.072" v="1813" actId="478"/>
          <ac:spMkLst>
            <pc:docMk/>
            <pc:sldMk cId="458366515" sldId="269"/>
            <ac:spMk id="446" creationId="{DB25EEB3-D536-18A7-9428-EEE4392DDF9C}"/>
          </ac:spMkLst>
        </pc:spChg>
        <pc:spChg chg="del mod">
          <ac:chgData name="刘 玄昊" userId="03997660b9f98545" providerId="LiveId" clId="{A816547B-D950-4FB5-8B6F-37EB4CB3F35D}" dt="2022-07-20T09:46:03.994" v="1814" actId="478"/>
          <ac:spMkLst>
            <pc:docMk/>
            <pc:sldMk cId="458366515" sldId="269"/>
            <ac:spMk id="447" creationId="{6EA9F8FC-E15C-5AE3-0A31-783D5DBE73A2}"/>
          </ac:spMkLst>
        </pc:spChg>
        <pc:spChg chg="del mod">
          <ac:chgData name="刘 玄昊" userId="03997660b9f98545" providerId="LiveId" clId="{A816547B-D950-4FB5-8B6F-37EB4CB3F35D}" dt="2022-07-20T09:46:04.965" v="1815" actId="478"/>
          <ac:spMkLst>
            <pc:docMk/>
            <pc:sldMk cId="458366515" sldId="269"/>
            <ac:spMk id="448" creationId="{6DB3654E-FF90-DAB8-F6CC-3496BD78BD82}"/>
          </ac:spMkLst>
        </pc:spChg>
        <pc:spChg chg="add mod">
          <ac:chgData name="刘 玄昊" userId="03997660b9f98545" providerId="LiveId" clId="{A816547B-D950-4FB5-8B6F-37EB4CB3F35D}" dt="2022-07-20T09:55:27.174" v="1911" actId="1076"/>
          <ac:spMkLst>
            <pc:docMk/>
            <pc:sldMk cId="458366515" sldId="269"/>
            <ac:spMk id="449" creationId="{64C38546-EFA6-3469-F4E9-33BB6B5BD7C0}"/>
          </ac:spMkLst>
        </pc:spChg>
        <pc:spChg chg="add mod">
          <ac:chgData name="刘 玄昊" userId="03997660b9f98545" providerId="LiveId" clId="{A816547B-D950-4FB5-8B6F-37EB4CB3F35D}" dt="2022-07-20T09:55:27.174" v="1911" actId="1076"/>
          <ac:spMkLst>
            <pc:docMk/>
            <pc:sldMk cId="458366515" sldId="269"/>
            <ac:spMk id="450" creationId="{6E323639-FF2E-F511-BC4D-39DD4B343B9E}"/>
          </ac:spMkLst>
        </pc:spChg>
        <pc:spChg chg="mod">
          <ac:chgData name="刘 玄昊" userId="03997660b9f98545" providerId="LiveId" clId="{A816547B-D950-4FB5-8B6F-37EB4CB3F35D}" dt="2022-07-20T09:57:28.623" v="1932" actId="1076"/>
          <ac:spMkLst>
            <pc:docMk/>
            <pc:sldMk cId="458366515" sldId="269"/>
            <ac:spMk id="489" creationId="{81CBC994-1422-142F-7FA6-5C7FC37181DD}"/>
          </ac:spMkLst>
        </pc:spChg>
        <pc:spChg chg="del mod">
          <ac:chgData name="刘 玄昊" userId="03997660b9f98545" providerId="LiveId" clId="{A816547B-D950-4FB5-8B6F-37EB4CB3F35D}" dt="2022-07-20T09:57:50.934" v="1934" actId="478"/>
          <ac:spMkLst>
            <pc:docMk/>
            <pc:sldMk cId="458366515" sldId="269"/>
            <ac:spMk id="491" creationId="{62805CDE-491A-323C-5599-3364A3C7461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3" creationId="{4A8F4102-FCC1-5B11-873B-F7BD628E04C5}"/>
          </ac:spMkLst>
        </pc:spChg>
        <pc:spChg chg="del mod">
          <ac:chgData name="刘 玄昊" userId="03997660b9f98545" providerId="LiveId" clId="{A816547B-D950-4FB5-8B6F-37EB4CB3F35D}" dt="2022-07-20T10:00:31.226" v="1985" actId="478"/>
          <ac:spMkLst>
            <pc:docMk/>
            <pc:sldMk cId="458366515" sldId="269"/>
            <ac:spMk id="495" creationId="{732FAD0D-E1A7-03E9-C7A6-56834290ECFA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6" creationId="{9208A8BF-28DA-9679-056E-404DD8EA962E}"/>
          </ac:spMkLst>
        </pc:spChg>
        <pc:spChg chg="mod">
          <ac:chgData name="刘 玄昊" userId="03997660b9f98545" providerId="LiveId" clId="{A816547B-D950-4FB5-8B6F-37EB4CB3F35D}" dt="2022-07-20T09:57:33.378" v="1933" actId="1076"/>
          <ac:spMkLst>
            <pc:docMk/>
            <pc:sldMk cId="458366515" sldId="269"/>
            <ac:spMk id="497" creationId="{3D0C3746-C379-F03D-A931-BA6F6708BDB4}"/>
          </ac:spMkLst>
        </pc:spChg>
        <pc:spChg chg="mod">
          <ac:chgData name="刘 玄昊" userId="03997660b9f98545" providerId="LiveId" clId="{A816547B-D950-4FB5-8B6F-37EB4CB3F35D}" dt="2022-07-20T09:57:33.378" v="1933" actId="1076"/>
          <ac:spMkLst>
            <pc:docMk/>
            <pc:sldMk cId="458366515" sldId="269"/>
            <ac:spMk id="498" creationId="{DAF917CC-4936-4685-4A6A-CFA7E56955C8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9" creationId="{9E8530D6-E16B-2329-B694-36215F448A9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500" creationId="{EEA859B5-D4D9-C948-8B33-C78D085E541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501" creationId="{C2E3414E-AE94-5DB6-D89D-55640E6D2F41}"/>
          </ac:spMkLst>
        </pc:spChg>
        <pc:spChg chg="mod">
          <ac:chgData name="刘 玄昊" userId="03997660b9f98545" providerId="LiveId" clId="{A816547B-D950-4FB5-8B6F-37EB4CB3F35D}" dt="2022-07-20T09:57:23.329" v="1930" actId="1076"/>
          <ac:spMkLst>
            <pc:docMk/>
            <pc:sldMk cId="458366515" sldId="269"/>
            <ac:spMk id="502" creationId="{0818906A-4B7E-B87F-BE1C-7108CED1158E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1" creationId="{E6C2902A-567D-2DAB-6424-A00404211ABA}"/>
          </ac:spMkLst>
        </pc:spChg>
        <pc:spChg chg="mod topLvl">
          <ac:chgData name="刘 玄昊" userId="03997660b9f98545" providerId="LiveId" clId="{A816547B-D950-4FB5-8B6F-37EB4CB3F35D}" dt="2022-07-20T10:01:12.883" v="1991" actId="1076"/>
          <ac:spMkLst>
            <pc:docMk/>
            <pc:sldMk cId="458366515" sldId="269"/>
            <ac:spMk id="515" creationId="{A2B64ED8-0027-16D2-CD72-FEEAE2BD82D2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6" creationId="{6C0E5092-1237-FF45-7BDA-CFFC5290311E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8" creationId="{B0AC6D18-C464-4C07-74B7-3887D062E6DA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9" creationId="{A986114C-2A7B-33EE-8D3E-9290D934A758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0" creationId="{5A5C654F-0CD7-9110-3347-83C08CDAC7FA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1" creationId="{F7E29733-8CB3-87D4-B054-42C150FE916E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2" creationId="{13D68DC3-17DE-6386-8736-82E2BA998676}"/>
          </ac:spMkLst>
        </pc:spChg>
        <pc:spChg chg="add mod">
          <ac:chgData name="刘 玄昊" userId="03997660b9f98545" providerId="LiveId" clId="{A816547B-D950-4FB5-8B6F-37EB4CB3F35D}" dt="2022-07-20T10:06:17.417" v="2048" actId="20577"/>
          <ac:spMkLst>
            <pc:docMk/>
            <pc:sldMk cId="458366515" sldId="269"/>
            <ac:spMk id="532" creationId="{7A8DF06E-81D1-ECE9-4365-3F1B75B80027}"/>
          </ac:spMkLst>
        </pc:spChg>
        <pc:spChg chg="add mod">
          <ac:chgData name="刘 玄昊" userId="03997660b9f98545" providerId="LiveId" clId="{A816547B-D950-4FB5-8B6F-37EB4CB3F35D}" dt="2022-07-20T10:05:02.810" v="2020" actId="1076"/>
          <ac:spMkLst>
            <pc:docMk/>
            <pc:sldMk cId="458366515" sldId="269"/>
            <ac:spMk id="533" creationId="{0635C957-21F2-4A24-9571-B2BFEBAC139D}"/>
          </ac:spMkLst>
        </pc:spChg>
        <pc:spChg chg="add mod">
          <ac:chgData name="刘 玄昊" userId="03997660b9f98545" providerId="LiveId" clId="{A816547B-D950-4FB5-8B6F-37EB4CB3F35D}" dt="2022-07-20T10:05:02.810" v="2020" actId="1076"/>
          <ac:spMkLst>
            <pc:docMk/>
            <pc:sldMk cId="458366515" sldId="269"/>
            <ac:spMk id="534" creationId="{2C764F56-6C23-1B28-3934-52A2BC4DE3B1}"/>
          </ac:spMkLst>
        </pc:spChg>
        <pc:spChg chg="add mod">
          <ac:chgData name="刘 玄昊" userId="03997660b9f98545" providerId="LiveId" clId="{A816547B-D950-4FB5-8B6F-37EB4CB3F35D}" dt="2022-07-20T10:03:42.957" v="2006" actId="1076"/>
          <ac:spMkLst>
            <pc:docMk/>
            <pc:sldMk cId="458366515" sldId="269"/>
            <ac:spMk id="535" creationId="{3F45A965-61E8-D631-FD68-0D57A0E509A1}"/>
          </ac:spMkLst>
        </pc:spChg>
        <pc:spChg chg="add mod">
          <ac:chgData name="刘 玄昊" userId="03997660b9f98545" providerId="LiveId" clId="{A816547B-D950-4FB5-8B6F-37EB4CB3F35D}" dt="2022-07-20T10:04:28.420" v="2015" actId="1076"/>
          <ac:spMkLst>
            <pc:docMk/>
            <pc:sldMk cId="458366515" sldId="269"/>
            <ac:spMk id="536" creationId="{DAFDDF95-E1CA-894D-06C1-07BB99AA1BCD}"/>
          </ac:spMkLst>
        </pc:spChg>
        <pc:spChg chg="add mod">
          <ac:chgData name="刘 玄昊" userId="03997660b9f98545" providerId="LiveId" clId="{A816547B-D950-4FB5-8B6F-37EB4CB3F35D}" dt="2022-07-20T10:04:15.237" v="2013" actId="1076"/>
          <ac:spMkLst>
            <pc:docMk/>
            <pc:sldMk cId="458366515" sldId="269"/>
            <ac:spMk id="537" creationId="{99A53993-3010-6BEA-F504-A1458F450894}"/>
          </ac:spMkLst>
        </pc:spChg>
        <pc:spChg chg="add mod">
          <ac:chgData name="刘 玄昊" userId="03997660b9f98545" providerId="LiveId" clId="{A816547B-D950-4FB5-8B6F-37EB4CB3F35D}" dt="2022-07-20T10:04:15.237" v="2013" actId="1076"/>
          <ac:spMkLst>
            <pc:docMk/>
            <pc:sldMk cId="458366515" sldId="269"/>
            <ac:spMk id="538" creationId="{C6081E73-468F-01C1-2D43-CE71BACA7953}"/>
          </ac:spMkLst>
        </pc:spChg>
        <pc:spChg chg="add mod">
          <ac:chgData name="刘 玄昊" userId="03997660b9f98545" providerId="LiveId" clId="{A816547B-D950-4FB5-8B6F-37EB4CB3F35D}" dt="2022-07-20T10:05:27.030" v="2023" actId="1076"/>
          <ac:spMkLst>
            <pc:docMk/>
            <pc:sldMk cId="458366515" sldId="269"/>
            <ac:spMk id="539" creationId="{8E975D51-B077-8D74-6D8A-8C878F6B7756}"/>
          </ac:spMkLst>
        </pc:spChg>
        <pc:spChg chg="add mod">
          <ac:chgData name="刘 玄昊" userId="03997660b9f98545" providerId="LiveId" clId="{A816547B-D950-4FB5-8B6F-37EB4CB3F35D}" dt="2022-07-20T10:05:27.030" v="2023" actId="1076"/>
          <ac:spMkLst>
            <pc:docMk/>
            <pc:sldMk cId="458366515" sldId="269"/>
            <ac:spMk id="540" creationId="{59C1E6C4-46F6-F5BC-4C08-3FBFE56DFED8}"/>
          </ac:spMkLst>
        </pc:spChg>
        <pc:spChg chg="add mod topLvl">
          <ac:chgData name="刘 玄昊" userId="03997660b9f98545" providerId="LiveId" clId="{A816547B-D950-4FB5-8B6F-37EB4CB3F35D}" dt="2022-07-20T10:45:09.585" v="2469" actId="14100"/>
          <ac:spMkLst>
            <pc:docMk/>
            <pc:sldMk cId="458366515" sldId="269"/>
            <ac:spMk id="571" creationId="{FB4B7BE4-7693-BF35-7502-09D19D83FDEE}"/>
          </ac:spMkLst>
        </pc:spChg>
        <pc:spChg chg="add del">
          <ac:chgData name="刘 玄昊" userId="03997660b9f98545" providerId="LiveId" clId="{A816547B-D950-4FB5-8B6F-37EB4CB3F35D}" dt="2022-07-20T10:11:52.942" v="2099" actId="22"/>
          <ac:spMkLst>
            <pc:docMk/>
            <pc:sldMk cId="458366515" sldId="269"/>
            <ac:spMk id="573" creationId="{418B7C98-945C-B3E7-E9F3-27C96285357F}"/>
          </ac:spMkLst>
        </pc:spChg>
        <pc:spChg chg="add del mod topLvl">
          <ac:chgData name="刘 玄昊" userId="03997660b9f98545" providerId="LiveId" clId="{A816547B-D950-4FB5-8B6F-37EB4CB3F35D}" dt="2022-07-20T10:22:15.370" v="2195" actId="478"/>
          <ac:spMkLst>
            <pc:docMk/>
            <pc:sldMk cId="458366515" sldId="269"/>
            <ac:spMk id="574" creationId="{BFFDE272-8FD1-C7CE-4158-5D35D70D21F2}"/>
          </ac:spMkLst>
        </pc:spChg>
        <pc:spChg chg="add del mod">
          <ac:chgData name="刘 玄昊" userId="03997660b9f98545" providerId="LiveId" clId="{A816547B-D950-4FB5-8B6F-37EB4CB3F35D}" dt="2022-07-20T10:22:13.305" v="2194" actId="478"/>
          <ac:spMkLst>
            <pc:docMk/>
            <pc:sldMk cId="458366515" sldId="269"/>
            <ac:spMk id="575" creationId="{62457D55-AD51-ADCE-E25C-E832BC04F9FB}"/>
          </ac:spMkLst>
        </pc:spChg>
        <pc:spChg chg="add mod">
          <ac:chgData name="刘 玄昊" userId="03997660b9f98545" providerId="LiveId" clId="{A816547B-D950-4FB5-8B6F-37EB4CB3F35D}" dt="2022-07-20T10:35:03.095" v="2353" actId="1076"/>
          <ac:spMkLst>
            <pc:docMk/>
            <pc:sldMk cId="458366515" sldId="269"/>
            <ac:spMk id="577" creationId="{275635ED-10C4-238A-8134-577D4F6C4CEC}"/>
          </ac:spMkLst>
        </pc:spChg>
        <pc:spChg chg="add mod">
          <ac:chgData name="刘 玄昊" userId="03997660b9f98545" providerId="LiveId" clId="{A816547B-D950-4FB5-8B6F-37EB4CB3F35D}" dt="2022-07-20T10:20:30.524" v="2171" actId="20577"/>
          <ac:spMkLst>
            <pc:docMk/>
            <pc:sldMk cId="458366515" sldId="269"/>
            <ac:spMk id="578" creationId="{028DB212-32BA-BD74-7E97-51B1AC73444B}"/>
          </ac:spMkLst>
        </pc:spChg>
        <pc:spChg chg="add mod">
          <ac:chgData name="刘 玄昊" userId="03997660b9f98545" providerId="LiveId" clId="{A816547B-D950-4FB5-8B6F-37EB4CB3F35D}" dt="2022-07-20T10:20:26.784" v="2167" actId="20577"/>
          <ac:spMkLst>
            <pc:docMk/>
            <pc:sldMk cId="458366515" sldId="269"/>
            <ac:spMk id="579" creationId="{F39459B3-ABBE-2524-16E3-711AA4DC4F32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580" creationId="{7BCA365A-F1F3-C507-1FE0-98A794898C7D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581" creationId="{BB998166-9774-A13F-2AAA-57B7A51409CC}"/>
          </ac:spMkLst>
        </pc:spChg>
        <pc:spChg chg="add mod">
          <ac:chgData name="刘 玄昊" userId="03997660b9f98545" providerId="LiveId" clId="{A816547B-D950-4FB5-8B6F-37EB4CB3F35D}" dt="2022-07-20T10:48:15.619" v="2488" actId="1076"/>
          <ac:spMkLst>
            <pc:docMk/>
            <pc:sldMk cId="458366515" sldId="269"/>
            <ac:spMk id="582" creationId="{1A3B697D-9957-6699-06BA-E0E3F44550A9}"/>
          </ac:spMkLst>
        </pc:spChg>
        <pc:spChg chg="add mod">
          <ac:chgData name="刘 玄昊" userId="03997660b9f98545" providerId="LiveId" clId="{A816547B-D950-4FB5-8B6F-37EB4CB3F35D}" dt="2022-07-20T10:49:07.494" v="2494" actId="1076"/>
          <ac:spMkLst>
            <pc:docMk/>
            <pc:sldMk cId="458366515" sldId="269"/>
            <ac:spMk id="583" creationId="{10916369-51C5-0602-D7A1-D5DF47486C36}"/>
          </ac:spMkLst>
        </pc:spChg>
        <pc:spChg chg="add mod">
          <ac:chgData name="刘 玄昊" userId="03997660b9f98545" providerId="LiveId" clId="{A816547B-D950-4FB5-8B6F-37EB4CB3F35D}" dt="2022-07-20T10:57:55.184" v="2590" actId="1076"/>
          <ac:spMkLst>
            <pc:docMk/>
            <pc:sldMk cId="458366515" sldId="269"/>
            <ac:spMk id="584" creationId="{F499B9EC-91D7-D505-8F42-D5A3A24FB80C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85" creationId="{F6723D69-3739-B1D1-CFA7-3490C3E2DCA5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86" creationId="{7C4F934D-6F16-1EE8-C776-0A5C8C84EB63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92" creationId="{E683D48C-FEC8-AA08-07A5-D5B13907AA41}"/>
          </ac:spMkLst>
        </pc:spChg>
        <pc:spChg chg="add mod">
          <ac:chgData name="刘 玄昊" userId="03997660b9f98545" providerId="LiveId" clId="{A816547B-D950-4FB5-8B6F-37EB4CB3F35D}" dt="2022-07-20T10:40:08.015" v="2397" actId="1076"/>
          <ac:spMkLst>
            <pc:docMk/>
            <pc:sldMk cId="458366515" sldId="269"/>
            <ac:spMk id="593" creationId="{EEBCF5EA-2461-0C30-5490-B49AC917A350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607" creationId="{062A8A31-7DF5-9113-ADEB-1FB6CA943782}"/>
          </ac:spMkLst>
        </pc:spChg>
        <pc:spChg chg="add mod">
          <ac:chgData name="刘 玄昊" userId="03997660b9f98545" providerId="LiveId" clId="{A816547B-D950-4FB5-8B6F-37EB4CB3F35D}" dt="2022-07-20T10:39:18.052" v="2388" actId="1076"/>
          <ac:spMkLst>
            <pc:docMk/>
            <pc:sldMk cId="458366515" sldId="269"/>
            <ac:spMk id="608" creationId="{34AAC768-BA07-1E3C-FDA5-D4107462E5FB}"/>
          </ac:spMkLst>
        </pc:spChg>
        <pc:spChg chg="add mod">
          <ac:chgData name="刘 玄昊" userId="03997660b9f98545" providerId="LiveId" clId="{A816547B-D950-4FB5-8B6F-37EB4CB3F35D}" dt="2022-07-20T10:39:32.705" v="2391" actId="1076"/>
          <ac:spMkLst>
            <pc:docMk/>
            <pc:sldMk cId="458366515" sldId="269"/>
            <ac:spMk id="609" creationId="{9735805B-A246-8867-D8F9-9133913C2F00}"/>
          </ac:spMkLst>
        </pc:spChg>
        <pc:spChg chg="add mod">
          <ac:chgData name="刘 玄昊" userId="03997660b9f98545" providerId="LiveId" clId="{A816547B-D950-4FB5-8B6F-37EB4CB3F35D}" dt="2022-07-20T10:39:48.075" v="2394" actId="1076"/>
          <ac:spMkLst>
            <pc:docMk/>
            <pc:sldMk cId="458366515" sldId="269"/>
            <ac:spMk id="610" creationId="{E62D9F62-1381-2771-297F-14A76BDFF0E1}"/>
          </ac:spMkLst>
        </pc:spChg>
        <pc:spChg chg="add mod">
          <ac:chgData name="刘 玄昊" userId="03997660b9f98545" providerId="LiveId" clId="{A816547B-D950-4FB5-8B6F-37EB4CB3F35D}" dt="2022-07-20T10:33:54.499" v="2346" actId="1076"/>
          <ac:spMkLst>
            <pc:docMk/>
            <pc:sldMk cId="458366515" sldId="269"/>
            <ac:spMk id="634" creationId="{AEDB03F2-95DE-465B-9EE0-970370F2A6DE}"/>
          </ac:spMkLst>
        </pc:spChg>
        <pc:spChg chg="add mod">
          <ac:chgData name="刘 玄昊" userId="03997660b9f98545" providerId="LiveId" clId="{A816547B-D950-4FB5-8B6F-37EB4CB3F35D}" dt="2022-07-20T10:48:28.165" v="2490" actId="1076"/>
          <ac:spMkLst>
            <pc:docMk/>
            <pc:sldMk cId="458366515" sldId="269"/>
            <ac:spMk id="684" creationId="{F0311773-E02D-86BB-4EAE-795A9B9B49CD}"/>
          </ac:spMkLst>
        </pc:spChg>
        <pc:spChg chg="add mod">
          <ac:chgData name="刘 玄昊" userId="03997660b9f98545" providerId="LiveId" clId="{A816547B-D950-4FB5-8B6F-37EB4CB3F35D}" dt="2022-07-20T10:48:25.029" v="2489" actId="1076"/>
          <ac:spMkLst>
            <pc:docMk/>
            <pc:sldMk cId="458366515" sldId="269"/>
            <ac:spMk id="685" creationId="{9203DAEB-EC50-34B3-9DB6-779CFB18004D}"/>
          </ac:spMkLst>
        </pc:spChg>
        <pc:spChg chg="add mod">
          <ac:chgData name="刘 玄昊" userId="03997660b9f98545" providerId="LiveId" clId="{A816547B-D950-4FB5-8B6F-37EB4CB3F35D}" dt="2022-07-20T10:52:15.563" v="2516" actId="20577"/>
          <ac:spMkLst>
            <pc:docMk/>
            <pc:sldMk cId="458366515" sldId="269"/>
            <ac:spMk id="741" creationId="{822FAF30-0F34-E0E6-1421-47B5DB268622}"/>
          </ac:spMkLst>
        </pc:spChg>
        <pc:spChg chg="add mod">
          <ac:chgData name="刘 玄昊" userId="03997660b9f98545" providerId="LiveId" clId="{A816547B-D950-4FB5-8B6F-37EB4CB3F35D}" dt="2022-07-20T10:57:51.835" v="2588" actId="1076"/>
          <ac:spMkLst>
            <pc:docMk/>
            <pc:sldMk cId="458366515" sldId="269"/>
            <ac:spMk id="749" creationId="{C05B54AD-4169-C4DD-0323-EF8EE7839411}"/>
          </ac:spMkLst>
        </pc:spChg>
        <pc:spChg chg="add mod">
          <ac:chgData name="刘 玄昊" userId="03997660b9f98545" providerId="LiveId" clId="{A816547B-D950-4FB5-8B6F-37EB4CB3F35D}" dt="2022-07-20T10:57:59.286" v="2591" actId="1076"/>
          <ac:spMkLst>
            <pc:docMk/>
            <pc:sldMk cId="458366515" sldId="269"/>
            <ac:spMk id="753" creationId="{D9344311-8C03-B326-B389-044F7F664B16}"/>
          </ac:spMkLst>
        </pc:spChg>
        <pc:spChg chg="add mod">
          <ac:chgData name="刘 玄昊" userId="03997660b9f98545" providerId="LiveId" clId="{A816547B-D950-4FB5-8B6F-37EB4CB3F35D}" dt="2022-07-20T10:56:53.618" v="2568" actId="1076"/>
          <ac:spMkLst>
            <pc:docMk/>
            <pc:sldMk cId="458366515" sldId="269"/>
            <ac:spMk id="760" creationId="{F7A01575-82CC-FCAC-AE0C-CEE0B0453B23}"/>
          </ac:spMkLst>
        </pc:spChg>
        <pc:spChg chg="add mod">
          <ac:chgData name="刘 玄昊" userId="03997660b9f98545" providerId="LiveId" clId="{A816547B-D950-4FB5-8B6F-37EB4CB3F35D}" dt="2022-07-20T10:58:01.209" v="2592" actId="1076"/>
          <ac:spMkLst>
            <pc:docMk/>
            <pc:sldMk cId="458366515" sldId="269"/>
            <ac:spMk id="766" creationId="{BE937491-1FC2-82B8-5640-0D3F45CB3DC9}"/>
          </ac:spMkLst>
        </pc:spChg>
        <pc:spChg chg="add mod">
          <ac:chgData name="刘 玄昊" userId="03997660b9f98545" providerId="LiveId" clId="{A816547B-D950-4FB5-8B6F-37EB4CB3F35D}" dt="2022-07-20T11:00:45.928" v="2605" actId="121"/>
          <ac:spMkLst>
            <pc:docMk/>
            <pc:sldMk cId="458366515" sldId="269"/>
            <ac:spMk id="767" creationId="{E60D8B9C-275F-0314-C3BC-CA3BD3A80215}"/>
          </ac:spMkLst>
        </pc:spChg>
        <pc:spChg chg="add del mod ord">
          <ac:chgData name="刘 玄昊" userId="03997660b9f98545" providerId="LiveId" clId="{A816547B-D950-4FB5-8B6F-37EB4CB3F35D}" dt="2022-07-20T11:04:03.141" v="2612" actId="21"/>
          <ac:spMkLst>
            <pc:docMk/>
            <pc:sldMk cId="458366515" sldId="269"/>
            <ac:spMk id="782" creationId="{D2DF52EA-E23F-DA49-F363-BA3FFC0B0688}"/>
          </ac:spMkLst>
        </pc:s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4" creationId="{125BBF9C-A2D5-2629-2F09-C877D4D7A5EB}"/>
          </ac:grpSpMkLst>
        </pc:grpChg>
        <pc:grpChg chg="add del mod">
          <ac:chgData name="刘 玄昊" userId="03997660b9f98545" providerId="LiveId" clId="{A816547B-D950-4FB5-8B6F-37EB4CB3F35D}" dt="2022-07-20T06:57:07.666" v="491" actId="478"/>
          <ac:grpSpMkLst>
            <pc:docMk/>
            <pc:sldMk cId="458366515" sldId="269"/>
            <ac:grpSpMk id="17" creationId="{0B7EB918-903C-EF35-37A8-1B96606824BA}"/>
          </ac:grpSpMkLst>
        </pc:grpChg>
        <pc:grpChg chg="del mod topLvl">
          <ac:chgData name="刘 玄昊" userId="03997660b9f98545" providerId="LiveId" clId="{A816547B-D950-4FB5-8B6F-37EB4CB3F35D}" dt="2022-07-20T08:33:19.854" v="1687" actId="478"/>
          <ac:grpSpMkLst>
            <pc:docMk/>
            <pc:sldMk cId="458366515" sldId="269"/>
            <ac:grpSpMk id="18" creationId="{8F81DC96-F2DB-BF11-FD09-09FE38C7D746}"/>
          </ac:grpSpMkLst>
        </pc:grpChg>
        <pc:grpChg chg="mod topLvl">
          <ac:chgData name="刘 玄昊" userId="03997660b9f98545" providerId="LiveId" clId="{A816547B-D950-4FB5-8B6F-37EB4CB3F35D}" dt="2022-07-20T08:33:19.854" v="1687" actId="478"/>
          <ac:grpSpMkLst>
            <pc:docMk/>
            <pc:sldMk cId="458366515" sldId="269"/>
            <ac:grpSpMk id="21" creationId="{A859CEED-58B3-7A9D-BFB6-3F0DA5AA1976}"/>
          </ac:grpSpMkLst>
        </pc:grpChg>
        <pc:grpChg chg="add del mod">
          <ac:chgData name="刘 玄昊" userId="03997660b9f98545" providerId="LiveId" clId="{A816547B-D950-4FB5-8B6F-37EB4CB3F35D}" dt="2022-07-20T07:03:48.291" v="651" actId="478"/>
          <ac:grpSpMkLst>
            <pc:docMk/>
            <pc:sldMk cId="458366515" sldId="269"/>
            <ac:grpSpMk id="36" creationId="{BFB7870B-7D0E-319C-C8C2-CFF943EBE7F6}"/>
          </ac:grpSpMkLst>
        </pc:grpChg>
        <pc:grpChg chg="mod topLvl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37" creationId="{1ADF3DC3-032A-0160-7EB6-1455697DC7C4}"/>
          </ac:grpSpMkLst>
        </pc:grpChg>
        <pc:grpChg chg="add mod">
          <ac:chgData name="刘 玄昊" userId="03997660b9f98545" providerId="LiveId" clId="{A816547B-D950-4FB5-8B6F-37EB4CB3F35D}" dt="2022-07-20T07:05:41.968" v="682" actId="164"/>
          <ac:grpSpMkLst>
            <pc:docMk/>
            <pc:sldMk cId="458366515" sldId="269"/>
            <ac:grpSpMk id="81" creationId="{E0CEE1CB-E0A0-1DAB-BA86-81C5D9C3BF55}"/>
          </ac:grpSpMkLst>
        </pc:grpChg>
        <pc:grpChg chg="add mod">
          <ac:chgData name="刘 玄昊" userId="03997660b9f98545" providerId="LiveId" clId="{A816547B-D950-4FB5-8B6F-37EB4CB3F35D}" dt="2022-07-20T08:10:50.521" v="1426" actId="1076"/>
          <ac:grpSpMkLst>
            <pc:docMk/>
            <pc:sldMk cId="458366515" sldId="269"/>
            <ac:grpSpMk id="82" creationId="{17018EC6-7E98-144C-FEEE-EE7F1DD350F5}"/>
          </ac:grpSpMkLst>
        </pc:grpChg>
        <pc:grpChg chg="add mod">
          <ac:chgData name="刘 玄昊" userId="03997660b9f98545" providerId="LiveId" clId="{A816547B-D950-4FB5-8B6F-37EB4CB3F35D}" dt="2022-07-20T07:59:41.739" v="1277" actId="1076"/>
          <ac:grpSpMkLst>
            <pc:docMk/>
            <pc:sldMk cId="458366515" sldId="269"/>
            <ac:grpSpMk id="85" creationId="{9F88068F-6FA0-32FB-2718-657D4B036CE0}"/>
          </ac:grpSpMkLst>
        </pc:grpChg>
        <pc:grpChg chg="del mod">
          <ac:chgData name="刘 玄昊" userId="03997660b9f98545" providerId="LiveId" clId="{A816547B-D950-4FB5-8B6F-37EB4CB3F35D}" dt="2022-07-20T07:57:00.397" v="1243" actId="478"/>
          <ac:grpSpMkLst>
            <pc:docMk/>
            <pc:sldMk cId="458366515" sldId="269"/>
            <ac:grpSpMk id="86" creationId="{6C77080B-5064-CA07-8567-614950EF8A32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89" creationId="{78E50BE2-32C2-6979-DBBA-7B0B6055EFB5}"/>
          </ac:grpSpMkLst>
        </pc:grpChg>
        <pc:grpChg chg="add del mod">
          <ac:chgData name="刘 玄昊" userId="03997660b9f98545" providerId="LiveId" clId="{A816547B-D950-4FB5-8B6F-37EB4CB3F35D}" dt="2022-07-20T08:06:13.018" v="1381" actId="478"/>
          <ac:grpSpMkLst>
            <pc:docMk/>
            <pc:sldMk cId="458366515" sldId="269"/>
            <ac:grpSpMk id="123" creationId="{69F2E11D-2C8D-AD07-6B28-70EC2F382809}"/>
          </ac:grpSpMkLst>
        </pc:grpChg>
        <pc:grpChg chg="mod topLvl">
          <ac:chgData name="刘 玄昊" userId="03997660b9f98545" providerId="LiveId" clId="{A816547B-D950-4FB5-8B6F-37EB4CB3F35D}" dt="2022-07-20T08:06:13.018" v="1381" actId="478"/>
          <ac:grpSpMkLst>
            <pc:docMk/>
            <pc:sldMk cId="458366515" sldId="269"/>
            <ac:grpSpMk id="124" creationId="{708A2A0A-9B23-94B7-B3D5-7D6D15B7D4EC}"/>
          </ac:grpSpMkLst>
        </pc:grpChg>
        <pc:grpChg chg="add mod">
          <ac:chgData name="刘 玄昊" userId="03997660b9f98545" providerId="LiveId" clId="{A816547B-D950-4FB5-8B6F-37EB4CB3F35D}" dt="2022-07-20T07:56:45.647" v="1237" actId="1076"/>
          <ac:grpSpMkLst>
            <pc:docMk/>
            <pc:sldMk cId="458366515" sldId="269"/>
            <ac:grpSpMk id="212" creationId="{09007C9B-0B56-A7D6-1971-3B5F5249EE96}"/>
          </ac:grpSpMkLst>
        </pc:grpChg>
        <pc:grpChg chg="add mod">
          <ac:chgData name="刘 玄昊" userId="03997660b9f98545" providerId="LiveId" clId="{A816547B-D950-4FB5-8B6F-37EB4CB3F35D}" dt="2022-07-20T10:07:13.254" v="2063" actId="1076"/>
          <ac:grpSpMkLst>
            <pc:docMk/>
            <pc:sldMk cId="458366515" sldId="269"/>
            <ac:grpSpMk id="216" creationId="{FC61CA79-B13A-10E4-1B78-F65D1D1F024E}"/>
          </ac:grpSpMkLst>
        </pc:grpChg>
        <pc:grpChg chg="add del mod">
          <ac:chgData name="刘 玄昊" userId="03997660b9f98545" providerId="LiveId" clId="{A816547B-D950-4FB5-8B6F-37EB4CB3F35D}" dt="2022-07-20T08:11:11.463" v="1435" actId="165"/>
          <ac:grpSpMkLst>
            <pc:docMk/>
            <pc:sldMk cId="458366515" sldId="269"/>
            <ac:grpSpMk id="274" creationId="{173ED62E-45F3-6CC0-C23E-2D2A126C7E05}"/>
          </ac:grpSpMkLst>
        </pc:grpChg>
        <pc:grpChg chg="add mod">
          <ac:chgData name="刘 玄昊" userId="03997660b9f98545" providerId="LiveId" clId="{A816547B-D950-4FB5-8B6F-37EB4CB3F35D}" dt="2022-07-20T08:15:14.844" v="1480" actId="164"/>
          <ac:grpSpMkLst>
            <pc:docMk/>
            <pc:sldMk cId="458366515" sldId="269"/>
            <ac:grpSpMk id="282" creationId="{7BFB9C97-FC14-77D4-38C3-57BFC826891F}"/>
          </ac:grpSpMkLst>
        </pc:grpChg>
        <pc:grpChg chg="add mod">
          <ac:chgData name="刘 玄昊" userId="03997660b9f98545" providerId="LiveId" clId="{A816547B-D950-4FB5-8B6F-37EB4CB3F35D}" dt="2022-07-20T09:35:09.915" v="1729" actId="1076"/>
          <ac:grpSpMkLst>
            <pc:docMk/>
            <pc:sldMk cId="458366515" sldId="269"/>
            <ac:grpSpMk id="283" creationId="{2E134461-FC67-B748-FA2F-9A307986F979}"/>
          </ac:grpSpMkLst>
        </pc:grpChg>
        <pc:grpChg chg="mod">
          <ac:chgData name="刘 玄昊" userId="03997660b9f98545" providerId="LiveId" clId="{A816547B-D950-4FB5-8B6F-37EB4CB3F35D}" dt="2022-07-20T08:19:31.355" v="1484"/>
          <ac:grpSpMkLst>
            <pc:docMk/>
            <pc:sldMk cId="458366515" sldId="269"/>
            <ac:grpSpMk id="284" creationId="{ECEFF855-68AA-A51B-B8EA-58852E3CCBF0}"/>
          </ac:grpSpMkLst>
        </pc:grpChg>
        <pc:grpChg chg="add mod">
          <ac:chgData name="刘 玄昊" userId="03997660b9f98545" providerId="LiveId" clId="{A816547B-D950-4FB5-8B6F-37EB4CB3F35D}" dt="2022-07-20T08:22:22.719" v="1514" actId="1076"/>
          <ac:grpSpMkLst>
            <pc:docMk/>
            <pc:sldMk cId="458366515" sldId="269"/>
            <ac:grpSpMk id="304" creationId="{507CC525-0578-71FC-C2E1-5C85218BD8F0}"/>
          </ac:grpSpMkLst>
        </pc:grpChg>
        <pc:grpChg chg="mod">
          <ac:chgData name="刘 玄昊" userId="03997660b9f98545" providerId="LiveId" clId="{A816547B-D950-4FB5-8B6F-37EB4CB3F35D}" dt="2022-07-20T08:21:26.445" v="1504"/>
          <ac:grpSpMkLst>
            <pc:docMk/>
            <pc:sldMk cId="458366515" sldId="269"/>
            <ac:grpSpMk id="305" creationId="{FEED33AB-7A10-6E82-51BA-764AF820664D}"/>
          </ac:grpSpMkLst>
        </pc:grpChg>
        <pc:grpChg chg="add mod">
          <ac:chgData name="刘 玄昊" userId="03997660b9f98545" providerId="LiveId" clId="{A816547B-D950-4FB5-8B6F-37EB4CB3F35D}" dt="2022-07-20T09:35:19.279" v="1731" actId="1076"/>
          <ac:grpSpMkLst>
            <pc:docMk/>
            <pc:sldMk cId="458366515" sldId="269"/>
            <ac:grpSpMk id="372" creationId="{868675C4-5EFE-E5E2-81A4-5E3650ECAF45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73" creationId="{F61A354C-5A25-0B2C-CF92-A6B033C98DFA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76" creationId="{6AE1A355-28E1-6304-660F-C533C78574A7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85" creationId="{84BA015E-955E-CAD6-5ACE-FEA7FBC06A25}"/>
          </ac:grpSpMkLst>
        </pc:grpChg>
        <pc:grpChg chg="add mod">
          <ac:chgData name="刘 玄昊" userId="03997660b9f98545" providerId="LiveId" clId="{A816547B-D950-4FB5-8B6F-37EB4CB3F35D}" dt="2022-07-20T09:46:49.278" v="1818" actId="164"/>
          <ac:grpSpMkLst>
            <pc:docMk/>
            <pc:sldMk cId="458366515" sldId="269"/>
            <ac:grpSpMk id="414" creationId="{B56C3135-EF2F-E73D-7789-D72ECD1AE9AD}"/>
          </ac:grpSpMkLst>
        </pc:grpChg>
        <pc:grpChg chg="add mod">
          <ac:chgData name="刘 玄昊" userId="03997660b9f98545" providerId="LiveId" clId="{A816547B-D950-4FB5-8B6F-37EB4CB3F35D}" dt="2022-07-20T09:54:19.527" v="1898" actId="14100"/>
          <ac:grpSpMkLst>
            <pc:docMk/>
            <pc:sldMk cId="458366515" sldId="269"/>
            <ac:grpSpMk id="451" creationId="{E8C1BB31-4DD3-4924-0C0F-0B2F3D9CF61D}"/>
          </ac:grpSpMkLst>
        </pc:grpChg>
        <pc:grpChg chg="add mod">
          <ac:chgData name="刘 玄昊" userId="03997660b9f98545" providerId="LiveId" clId="{A816547B-D950-4FB5-8B6F-37EB4CB3F35D}" dt="2022-07-20T09:48:07.795" v="1834" actId="14100"/>
          <ac:grpSpMkLst>
            <pc:docMk/>
            <pc:sldMk cId="458366515" sldId="269"/>
            <ac:grpSpMk id="460" creationId="{7DD483B7-AB01-01E3-4D1B-78C39883E202}"/>
          </ac:grpSpMkLst>
        </pc:grpChg>
        <pc:grpChg chg="add mod">
          <ac:chgData name="刘 玄昊" userId="03997660b9f98545" providerId="LiveId" clId="{A816547B-D950-4FB5-8B6F-37EB4CB3F35D}" dt="2022-07-20T09:57:18.192" v="1929" actId="1076"/>
          <ac:grpSpMkLst>
            <pc:docMk/>
            <pc:sldMk cId="458366515" sldId="269"/>
            <ac:grpSpMk id="486" creationId="{7B1975D2-6B2E-403D-5699-BC6876330C33}"/>
          </ac:grpSpMkLst>
        </pc:grpChg>
        <pc:grpChg chg="mod">
          <ac:chgData name="刘 玄昊" userId="03997660b9f98545" providerId="LiveId" clId="{A816547B-D950-4FB5-8B6F-37EB4CB3F35D}" dt="2022-07-20T09:56:38.011" v="1926"/>
          <ac:grpSpMkLst>
            <pc:docMk/>
            <pc:sldMk cId="458366515" sldId="269"/>
            <ac:grpSpMk id="487" creationId="{EC542C37-3582-148C-B7D2-4AD79CFD68CC}"/>
          </ac:grpSpMkLst>
        </pc:grpChg>
        <pc:grpChg chg="add del mod">
          <ac:chgData name="刘 玄昊" userId="03997660b9f98545" providerId="LiveId" clId="{A816547B-D950-4FB5-8B6F-37EB4CB3F35D}" dt="2022-07-20T10:00:22.118" v="1984" actId="165"/>
          <ac:grpSpMkLst>
            <pc:docMk/>
            <pc:sldMk cId="458366515" sldId="269"/>
            <ac:grpSpMk id="509" creationId="{5B7E0639-4881-4B8F-054C-5E681BEFB60A}"/>
          </ac:grpSpMkLst>
        </pc:grpChg>
        <pc:grpChg chg="mod topLvl">
          <ac:chgData name="刘 玄昊" userId="03997660b9f98545" providerId="LiveId" clId="{A816547B-D950-4FB5-8B6F-37EB4CB3F35D}" dt="2022-07-20T10:00:22.118" v="1984" actId="165"/>
          <ac:grpSpMkLst>
            <pc:docMk/>
            <pc:sldMk cId="458366515" sldId="269"/>
            <ac:grpSpMk id="510" creationId="{39856D67-24CC-53AF-C85F-240500D8497B}"/>
          </ac:grpSpMkLst>
        </pc:grpChg>
        <pc:grpChg chg="add del mod">
          <ac:chgData name="刘 玄昊" userId="03997660b9f98545" providerId="LiveId" clId="{A816547B-D950-4FB5-8B6F-37EB4CB3F35D}" dt="2022-07-20T10:22:15.370" v="2195" actId="478"/>
          <ac:grpSpMkLst>
            <pc:docMk/>
            <pc:sldMk cId="458366515" sldId="269"/>
            <ac:grpSpMk id="576" creationId="{B9267305-CB8F-F103-B69E-F2D50B6AB636}"/>
          </ac:grpSpMkLst>
        </pc:grpChg>
        <pc:grpChg chg="add mod">
          <ac:chgData name="刘 玄昊" userId="03997660b9f98545" providerId="LiveId" clId="{A816547B-D950-4FB5-8B6F-37EB4CB3F35D}" dt="2022-07-20T10:46:42.331" v="2480" actId="164"/>
          <ac:grpSpMkLst>
            <pc:docMk/>
            <pc:sldMk cId="458366515" sldId="269"/>
            <ac:grpSpMk id="719" creationId="{F4E91B9D-DE60-0BD5-D731-8EE18A1ABE40}"/>
          </ac:grpSpMkLst>
        </pc:grpChg>
        <pc:grpChg chg="add mod">
          <ac:chgData name="刘 玄昊" userId="03997660b9f98545" providerId="LiveId" clId="{A816547B-D950-4FB5-8B6F-37EB4CB3F35D}" dt="2022-07-20T10:46:52.973" v="2481" actId="164"/>
          <ac:grpSpMkLst>
            <pc:docMk/>
            <pc:sldMk cId="458366515" sldId="269"/>
            <ac:grpSpMk id="720" creationId="{4B834AED-6D0A-44B8-64D3-066407AAB1F5}"/>
          </ac:grpSpMkLst>
        </pc:grpChg>
        <pc:cxnChg chg="del mod">
          <ac:chgData name="刘 玄昊" userId="03997660b9f98545" providerId="LiveId" clId="{A816547B-D950-4FB5-8B6F-37EB4CB3F35D}" dt="2022-07-20T06:55:13.436" v="471" actId="478"/>
          <ac:cxnSpMkLst>
            <pc:docMk/>
            <pc:sldMk cId="458366515" sldId="269"/>
            <ac:cxnSpMk id="11" creationId="{33289095-BF98-DAA7-EB86-54E97D8D61C8}"/>
          </ac:cxnSpMkLst>
        </pc:cxnChg>
        <pc:cxnChg chg="del mod">
          <ac:chgData name="刘 玄昊" userId="03997660b9f98545" providerId="LiveId" clId="{A816547B-D950-4FB5-8B6F-37EB4CB3F35D}" dt="2022-07-20T06:57:10.611" v="493" actId="478"/>
          <ac:cxnSpMkLst>
            <pc:docMk/>
            <pc:sldMk cId="458366515" sldId="269"/>
            <ac:cxnSpMk id="13" creationId="{72639471-7501-0037-5598-D07DD9ED19AD}"/>
          </ac:cxnSpMkLst>
        </pc:cxnChg>
        <pc:cxnChg chg="del mod">
          <ac:chgData name="刘 玄昊" userId="03997660b9f98545" providerId="LiveId" clId="{A816547B-D950-4FB5-8B6F-37EB4CB3F35D}" dt="2022-07-20T10:25:09.998" v="2262" actId="478"/>
          <ac:cxnSpMkLst>
            <pc:docMk/>
            <pc:sldMk cId="458366515" sldId="269"/>
            <ac:cxnSpMk id="15" creationId="{C91CD2E8-7A4E-A192-EA3F-02CB8FFF716F}"/>
          </ac:cxnSpMkLst>
        </pc:cxnChg>
        <pc:cxnChg chg="del mod topLvl">
          <ac:chgData name="刘 玄昊" userId="03997660b9f98545" providerId="LiveId" clId="{A816547B-D950-4FB5-8B6F-37EB4CB3F35D}" dt="2022-07-20T06:57:07.666" v="491" actId="478"/>
          <ac:cxnSpMkLst>
            <pc:docMk/>
            <pc:sldMk cId="458366515" sldId="269"/>
            <ac:cxnSpMk id="19" creationId="{9E1AE9DC-D835-9ACC-7AF6-39E64B396006}"/>
          </ac:cxnSpMkLst>
        </pc:cxnChg>
        <pc:cxnChg chg="del mod">
          <ac:chgData name="刘 玄昊" userId="03997660b9f98545" providerId="LiveId" clId="{A816547B-D950-4FB5-8B6F-37EB4CB3F35D}" dt="2022-07-20T06:56:37.232" v="487" actId="478"/>
          <ac:cxnSpMkLst>
            <pc:docMk/>
            <pc:sldMk cId="458366515" sldId="269"/>
            <ac:cxnSpMk id="20" creationId="{E1FD4840-FEFF-2ACC-CF48-6302A5E36463}"/>
          </ac:cxnSpMkLst>
        </pc:cxnChg>
        <pc:cxnChg chg="del mod">
          <ac:chgData name="刘 玄昊" userId="03997660b9f98545" providerId="LiveId" clId="{A816547B-D950-4FB5-8B6F-37EB4CB3F35D}" dt="2022-07-20T08:32:18.162" v="1675" actId="478"/>
          <ac:cxnSpMkLst>
            <pc:docMk/>
            <pc:sldMk cId="458366515" sldId="269"/>
            <ac:cxnSpMk id="24" creationId="{539E8B97-4B92-8C47-3BBB-4BD5AAD4A262}"/>
          </ac:cxnSpMkLst>
        </pc:cxnChg>
        <pc:cxnChg chg="del mod">
          <ac:chgData name="刘 玄昊" userId="03997660b9f98545" providerId="LiveId" clId="{A816547B-D950-4FB5-8B6F-37EB4CB3F35D}" dt="2022-07-20T07:02:35.348" v="635" actId="478"/>
          <ac:cxnSpMkLst>
            <pc:docMk/>
            <pc:sldMk cId="458366515" sldId="269"/>
            <ac:cxnSpMk id="25" creationId="{C2BC9298-8410-E80D-E1C9-3D2470419426}"/>
          </ac:cxnSpMkLst>
        </pc:cxnChg>
        <pc:cxnChg chg="del mod topLvl">
          <ac:chgData name="刘 玄昊" userId="03997660b9f98545" providerId="LiveId" clId="{A816547B-D950-4FB5-8B6F-37EB4CB3F35D}" dt="2022-07-20T08:33:19.854" v="1687" actId="478"/>
          <ac:cxnSpMkLst>
            <pc:docMk/>
            <pc:sldMk cId="458366515" sldId="269"/>
            <ac:cxnSpMk id="26" creationId="{7AAA3C19-A22F-C763-5776-0718E2385178}"/>
          </ac:cxnSpMkLst>
        </pc:cxnChg>
        <pc:cxnChg chg="del mod">
          <ac:chgData name="刘 玄昊" userId="03997660b9f98545" providerId="LiveId" clId="{A816547B-D950-4FB5-8B6F-37EB4CB3F35D}" dt="2022-07-20T06:55:16.848" v="473" actId="478"/>
          <ac:cxnSpMkLst>
            <pc:docMk/>
            <pc:sldMk cId="458366515" sldId="269"/>
            <ac:cxnSpMk id="39" creationId="{546863EE-7069-5BCF-5CD0-A289EBA57295}"/>
          </ac:cxnSpMkLst>
        </pc:cxnChg>
        <pc:cxnChg chg="del mod topLvl">
          <ac:chgData name="刘 玄昊" userId="03997660b9f98545" providerId="LiveId" clId="{A816547B-D950-4FB5-8B6F-37EB4CB3F35D}" dt="2022-07-20T07:03:48.291" v="651" actId="478"/>
          <ac:cxnSpMkLst>
            <pc:docMk/>
            <pc:sldMk cId="458366515" sldId="269"/>
            <ac:cxnSpMk id="40" creationId="{7B3361EF-ADF4-8A19-CAF1-5BD9C8775C3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46" creationId="{23C0B097-B91F-02D2-2602-A98267C187EA}"/>
          </ac:cxnSpMkLst>
        </pc:cxnChg>
        <pc:cxnChg chg="add del mod">
          <ac:chgData name="刘 玄昊" userId="03997660b9f98545" providerId="LiveId" clId="{A816547B-D950-4FB5-8B6F-37EB4CB3F35D}" dt="2022-07-20T06:56:30.907" v="485" actId="11529"/>
          <ac:cxnSpMkLst>
            <pc:docMk/>
            <pc:sldMk cId="458366515" sldId="269"/>
            <ac:cxnSpMk id="49" creationId="{014AA4A1-B874-6BEF-9DF3-E9B30760C914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51" creationId="{D913B66D-3C05-814C-67F0-5F87BE77664A}"/>
          </ac:cxnSpMkLst>
        </pc:cxnChg>
        <pc:cxnChg chg="add del mod">
          <ac:chgData name="刘 玄昊" userId="03997660b9f98545" providerId="LiveId" clId="{A816547B-D950-4FB5-8B6F-37EB4CB3F35D}" dt="2022-07-20T06:57:20.429" v="495" actId="11529"/>
          <ac:cxnSpMkLst>
            <pc:docMk/>
            <pc:sldMk cId="458366515" sldId="269"/>
            <ac:cxnSpMk id="53" creationId="{524775D0-31A1-EB19-57E2-BAE445CD4162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55" creationId="{60E716DA-DB8A-843C-7B13-E44C91F56BC6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65" creationId="{6B85D715-6A4B-9708-6550-4508EFC01FBB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67" creationId="{91100E60-5945-91F4-5873-BA9AA363041A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73" creationId="{8D0FBBEB-7F67-A80C-8528-F582533CF918}"/>
          </ac:cxnSpMkLst>
        </pc:cxnChg>
        <pc:cxnChg chg="del mod">
          <ac:chgData name="刘 玄昊" userId="03997660b9f98545" providerId="LiveId" clId="{A816547B-D950-4FB5-8B6F-37EB4CB3F35D}" dt="2022-07-20T07:26:01.212" v="786" actId="478"/>
          <ac:cxnSpMkLst>
            <pc:docMk/>
            <pc:sldMk cId="458366515" sldId="269"/>
            <ac:cxnSpMk id="87" creationId="{647E1DB3-E9CE-3805-6D5A-A75C26343C49}"/>
          </ac:cxnSpMkLst>
        </pc:cxnChg>
        <pc:cxnChg chg="del mod">
          <ac:chgData name="刘 玄昊" userId="03997660b9f98545" providerId="LiveId" clId="{A816547B-D950-4FB5-8B6F-37EB4CB3F35D}" dt="2022-07-20T07:57:00.397" v="1243" actId="478"/>
          <ac:cxnSpMkLst>
            <pc:docMk/>
            <pc:sldMk cId="458366515" sldId="269"/>
            <ac:cxnSpMk id="90" creationId="{62DAA186-5437-0120-5604-D5C722451E3A}"/>
          </ac:cxnSpMkLst>
        </pc:cxnChg>
        <pc:cxnChg chg="del mod">
          <ac:chgData name="刘 玄昊" userId="03997660b9f98545" providerId="LiveId" clId="{A816547B-D950-4FB5-8B6F-37EB4CB3F35D}" dt="2022-07-20T07:09:52.542" v="730" actId="478"/>
          <ac:cxnSpMkLst>
            <pc:docMk/>
            <pc:sldMk cId="458366515" sldId="269"/>
            <ac:cxnSpMk id="92" creationId="{BC2683B4-D98C-2363-A5B0-A7D556636B89}"/>
          </ac:cxnSpMkLst>
        </pc:cxnChg>
        <pc:cxnChg chg="add del mod">
          <ac:chgData name="刘 玄昊" userId="03997660b9f98545" providerId="LiveId" clId="{A816547B-D950-4FB5-8B6F-37EB4CB3F35D}" dt="2022-07-20T07:34:52.953" v="968" actId="478"/>
          <ac:cxnSpMkLst>
            <pc:docMk/>
            <pc:sldMk cId="458366515" sldId="269"/>
            <ac:cxnSpMk id="103" creationId="{DA9D5E87-5C55-45B8-2231-8A6867EDAF3B}"/>
          </ac:cxnSpMkLst>
        </pc:cxnChg>
        <pc:cxnChg chg="add del mod">
          <ac:chgData name="刘 玄昊" userId="03997660b9f98545" providerId="LiveId" clId="{A816547B-D950-4FB5-8B6F-37EB4CB3F35D}" dt="2022-07-20T07:25:13.096" v="766" actId="478"/>
          <ac:cxnSpMkLst>
            <pc:docMk/>
            <pc:sldMk cId="458366515" sldId="269"/>
            <ac:cxnSpMk id="106" creationId="{18A53E99-ACB1-5EF6-E3D4-91CC8EDCE174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09" creationId="{76684A1D-5B31-B304-DE05-D6964D82B158}"/>
          </ac:cxnSpMkLst>
        </pc:cxnChg>
        <pc:cxnChg chg="add del mod">
          <ac:chgData name="刘 玄昊" userId="03997660b9f98545" providerId="LiveId" clId="{A816547B-D950-4FB5-8B6F-37EB4CB3F35D}" dt="2022-07-20T07:26:09.579" v="788" actId="11529"/>
          <ac:cxnSpMkLst>
            <pc:docMk/>
            <pc:sldMk cId="458366515" sldId="269"/>
            <ac:cxnSpMk id="112" creationId="{72C2A5AE-8FA5-D5A1-5F6F-016397B99E99}"/>
          </ac:cxnSpMkLst>
        </pc:cxnChg>
        <pc:cxnChg chg="add mod">
          <ac:chgData name="刘 玄昊" userId="03997660b9f98545" providerId="LiveId" clId="{A816547B-D950-4FB5-8B6F-37EB4CB3F35D}" dt="2022-07-20T07:59:41.739" v="1277" actId="1076"/>
          <ac:cxnSpMkLst>
            <pc:docMk/>
            <pc:sldMk cId="458366515" sldId="269"/>
            <ac:cxnSpMk id="114" creationId="{A145742B-4A63-94FA-4D26-F85BBEEB65D4}"/>
          </ac:cxnSpMkLst>
        </pc:cxnChg>
        <pc:cxnChg chg="del mod">
          <ac:chgData name="刘 玄昊" userId="03997660b9f98545" providerId="LiveId" clId="{A816547B-D950-4FB5-8B6F-37EB4CB3F35D}" dt="2022-07-20T07:33:57.684" v="954" actId="478"/>
          <ac:cxnSpMkLst>
            <pc:docMk/>
            <pc:sldMk cId="458366515" sldId="269"/>
            <ac:cxnSpMk id="125" creationId="{8E5CDC7E-8B2C-36FC-FBD2-477B500C50B2}"/>
          </ac:cxnSpMkLst>
        </pc:cxnChg>
        <pc:cxnChg chg="del mod">
          <ac:chgData name="刘 玄昊" userId="03997660b9f98545" providerId="LiveId" clId="{A816547B-D950-4FB5-8B6F-37EB4CB3F35D}" dt="2022-07-20T08:06:09.480" v="1379" actId="478"/>
          <ac:cxnSpMkLst>
            <pc:docMk/>
            <pc:sldMk cId="458366515" sldId="269"/>
            <ac:cxnSpMk id="127" creationId="{A34C8CCE-2E63-8405-8CBE-6FBC00467048}"/>
          </ac:cxnSpMkLst>
        </pc:cxnChg>
        <pc:cxnChg chg="del mod topLvl">
          <ac:chgData name="刘 玄昊" userId="03997660b9f98545" providerId="LiveId" clId="{A816547B-D950-4FB5-8B6F-37EB4CB3F35D}" dt="2022-07-20T08:06:13.018" v="1381" actId="478"/>
          <ac:cxnSpMkLst>
            <pc:docMk/>
            <pc:sldMk cId="458366515" sldId="269"/>
            <ac:cxnSpMk id="129" creationId="{5581D9D2-14EB-08BA-4A91-F4AD50AE1592}"/>
          </ac:cxnSpMkLst>
        </pc:cxnChg>
        <pc:cxnChg chg="del mod">
          <ac:chgData name="刘 玄昊" userId="03997660b9f98545" providerId="LiveId" clId="{A816547B-D950-4FB5-8B6F-37EB4CB3F35D}" dt="2022-07-20T07:33:21.313" v="946" actId="478"/>
          <ac:cxnSpMkLst>
            <pc:docMk/>
            <pc:sldMk cId="458366515" sldId="269"/>
            <ac:cxnSpMk id="131" creationId="{FE071331-4F95-020C-9AF6-D6EABCF7729C}"/>
          </ac:cxnSpMkLst>
        </pc:cxnChg>
        <pc:cxnChg chg="del mod">
          <ac:chgData name="刘 玄昊" userId="03997660b9f98545" providerId="LiveId" clId="{A816547B-D950-4FB5-8B6F-37EB4CB3F35D}" dt="2022-07-20T07:33:56.075" v="953" actId="478"/>
          <ac:cxnSpMkLst>
            <pc:docMk/>
            <pc:sldMk cId="458366515" sldId="269"/>
            <ac:cxnSpMk id="133" creationId="{977D94B8-5EA7-A816-11D8-4EBF04E6DC8B}"/>
          </ac:cxnSpMkLst>
        </pc:cxnChg>
        <pc:cxnChg chg="del mod">
          <ac:chgData name="刘 玄昊" userId="03997660b9f98545" providerId="LiveId" clId="{A816547B-D950-4FB5-8B6F-37EB4CB3F35D}" dt="2022-07-20T07:38:12.349" v="1005" actId="478"/>
          <ac:cxnSpMkLst>
            <pc:docMk/>
            <pc:sldMk cId="458366515" sldId="269"/>
            <ac:cxnSpMk id="135" creationId="{DF51FC29-5A53-1629-CE41-BC863071D02E}"/>
          </ac:cxnSpMkLst>
        </pc:cxnChg>
        <pc:cxnChg chg="del mod">
          <ac:chgData name="刘 玄昊" userId="03997660b9f98545" providerId="LiveId" clId="{A816547B-D950-4FB5-8B6F-37EB4CB3F35D}" dt="2022-07-20T07:38:37.059" v="1008" actId="478"/>
          <ac:cxnSpMkLst>
            <pc:docMk/>
            <pc:sldMk cId="458366515" sldId="269"/>
            <ac:cxnSpMk id="137" creationId="{FA09FBB6-AF73-9570-474D-A42CCF1C157D}"/>
          </ac:cxnSpMkLst>
        </pc:cxnChg>
        <pc:cxnChg chg="add del mod">
          <ac:chgData name="刘 玄昊" userId="03997660b9f98545" providerId="LiveId" clId="{A816547B-D950-4FB5-8B6F-37EB4CB3F35D}" dt="2022-07-20T07:33:18.848" v="945" actId="478"/>
          <ac:cxnSpMkLst>
            <pc:docMk/>
            <pc:sldMk cId="458366515" sldId="269"/>
            <ac:cxnSpMk id="150" creationId="{6E50EE8C-DF9D-BE7B-89F7-489900AC5D85}"/>
          </ac:cxnSpMkLst>
        </pc:cxnChg>
        <pc:cxnChg chg="add del">
          <ac:chgData name="刘 玄昊" userId="03997660b9f98545" providerId="LiveId" clId="{A816547B-D950-4FB5-8B6F-37EB4CB3F35D}" dt="2022-07-20T07:34:10.339" v="956" actId="11529"/>
          <ac:cxnSpMkLst>
            <pc:docMk/>
            <pc:sldMk cId="458366515" sldId="269"/>
            <ac:cxnSpMk id="152" creationId="{FFED1229-4423-7CFE-3C1A-055AD81ACF3E}"/>
          </ac:cxnSpMkLst>
        </pc:cxnChg>
        <pc:cxnChg chg="add del mod">
          <ac:chgData name="刘 玄昊" userId="03997660b9f98545" providerId="LiveId" clId="{A816547B-D950-4FB5-8B6F-37EB4CB3F35D}" dt="2022-07-20T07:35:16.017" v="974" actId="478"/>
          <ac:cxnSpMkLst>
            <pc:docMk/>
            <pc:sldMk cId="458366515" sldId="269"/>
            <ac:cxnSpMk id="154" creationId="{C89767F8-D962-92F0-6B18-F512B02C5323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59" creationId="{96F3A2F7-FD6D-C382-0D3A-50A2BAB2030F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64" creationId="{D9106BB8-36E6-C3FC-2072-CBC2DCE5494A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68" creationId="{AD2A9711-9FFE-4AF8-75A3-CB6D08893F56}"/>
          </ac:cxnSpMkLst>
        </pc:cxnChg>
        <pc:cxnChg chg="add del mod">
          <ac:chgData name="刘 玄昊" userId="03997660b9f98545" providerId="LiveId" clId="{A816547B-D950-4FB5-8B6F-37EB4CB3F35D}" dt="2022-07-20T07:38:52.441" v="1010" actId="478"/>
          <ac:cxnSpMkLst>
            <pc:docMk/>
            <pc:sldMk cId="458366515" sldId="269"/>
            <ac:cxnSpMk id="171" creationId="{5C532E32-E234-9100-E716-DABCFCADA133}"/>
          </ac:cxnSpMkLst>
        </pc:cxnChg>
        <pc:cxnChg chg="add">
          <ac:chgData name="刘 玄昊" userId="03997660b9f98545" providerId="LiveId" clId="{A816547B-D950-4FB5-8B6F-37EB4CB3F35D}" dt="2022-07-20T07:45:50.232" v="1157" actId="11529"/>
          <ac:cxnSpMkLst>
            <pc:docMk/>
            <pc:sldMk cId="458366515" sldId="269"/>
            <ac:cxnSpMk id="187" creationId="{6F69B291-D05A-9054-916E-08FCCF8C0A10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89" creationId="{0ABA11EA-1018-C97A-E2C8-9368E8391724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1" creationId="{D44E5DF5-C28B-C2D8-5C87-E7377CF1DBD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3" creationId="{A1FA3548-AA21-67A3-0E9E-9205B43A4FDC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5" creationId="{A04AC5C4-B7CD-472C-9A7A-8A57630D29D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7" creationId="{499FE9C8-CD7D-DA7C-C287-B42D3A97D33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9" creationId="{1A1C2C1C-788E-8655-2F16-0BFC5DCC9AE4}"/>
          </ac:cxnSpMkLst>
        </pc:cxnChg>
        <pc:cxnChg chg="add del mod">
          <ac:chgData name="刘 玄昊" userId="03997660b9f98545" providerId="LiveId" clId="{A816547B-D950-4FB5-8B6F-37EB4CB3F35D}" dt="2022-07-20T07:57:59.484" v="1245" actId="478"/>
          <ac:cxnSpMkLst>
            <pc:docMk/>
            <pc:sldMk cId="458366515" sldId="269"/>
            <ac:cxnSpMk id="214" creationId="{205FCF9C-A5DE-ECE8-75F9-A12D2F1D21EB}"/>
          </ac:cxnSpMkLst>
        </pc:cxnChg>
        <pc:cxnChg chg="add del mod">
          <ac:chgData name="刘 玄昊" userId="03997660b9f98545" providerId="LiveId" clId="{A816547B-D950-4FB5-8B6F-37EB4CB3F35D}" dt="2022-07-20T07:59:52.386" v="1280" actId="478"/>
          <ac:cxnSpMkLst>
            <pc:docMk/>
            <pc:sldMk cId="458366515" sldId="269"/>
            <ac:cxnSpMk id="219" creationId="{E68B0513-1294-FB77-9307-78BAE56D3D65}"/>
          </ac:cxnSpMkLst>
        </pc:cxnChg>
        <pc:cxnChg chg="add del mod">
          <ac:chgData name="刘 玄昊" userId="03997660b9f98545" providerId="LiveId" clId="{A816547B-D950-4FB5-8B6F-37EB4CB3F35D}" dt="2022-07-20T07:59:53.168" v="1281" actId="478"/>
          <ac:cxnSpMkLst>
            <pc:docMk/>
            <pc:sldMk cId="458366515" sldId="269"/>
            <ac:cxnSpMk id="220" creationId="{A6D1D3DB-79CE-6CAE-5124-4027E65A0ED2}"/>
          </ac:cxnSpMkLst>
        </pc:cxnChg>
        <pc:cxnChg chg="add">
          <ac:chgData name="刘 玄昊" userId="03997660b9f98545" providerId="LiveId" clId="{A816547B-D950-4FB5-8B6F-37EB4CB3F35D}" dt="2022-07-20T08:00:08.122" v="1284" actId="11529"/>
          <ac:cxnSpMkLst>
            <pc:docMk/>
            <pc:sldMk cId="458366515" sldId="269"/>
            <ac:cxnSpMk id="223" creationId="{4220EABA-70E8-D8BE-41CC-EE60DB32A7CD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225" creationId="{09DB9109-1E97-A3BC-DA70-080820896E9C}"/>
          </ac:cxnSpMkLst>
        </pc:cxnChg>
        <pc:cxnChg chg="add del">
          <ac:chgData name="刘 玄昊" userId="03997660b9f98545" providerId="LiveId" clId="{A816547B-D950-4FB5-8B6F-37EB4CB3F35D}" dt="2022-07-20T08:00:49.433" v="1289" actId="478"/>
          <ac:cxnSpMkLst>
            <pc:docMk/>
            <pc:sldMk cId="458366515" sldId="269"/>
            <ac:cxnSpMk id="228" creationId="{97D7B8DE-338C-F7B9-99BF-946984B0B636}"/>
          </ac:cxnSpMkLst>
        </pc:cxnChg>
        <pc:cxnChg chg="add del mod">
          <ac:chgData name="刘 玄昊" userId="03997660b9f98545" providerId="LiveId" clId="{A816547B-D950-4FB5-8B6F-37EB4CB3F35D}" dt="2022-07-20T08:11:54.989" v="1442" actId="478"/>
          <ac:cxnSpMkLst>
            <pc:docMk/>
            <pc:sldMk cId="458366515" sldId="269"/>
            <ac:cxnSpMk id="231" creationId="{373951B0-0929-DE6A-5588-7A238B08479C}"/>
          </ac:cxnSpMkLst>
        </pc:cxnChg>
        <pc:cxnChg chg="add mod">
          <ac:chgData name="刘 玄昊" userId="03997660b9f98545" providerId="LiveId" clId="{A816547B-D950-4FB5-8B6F-37EB4CB3F35D}" dt="2022-07-20T08:02:40.783" v="1341" actId="14100"/>
          <ac:cxnSpMkLst>
            <pc:docMk/>
            <pc:sldMk cId="458366515" sldId="269"/>
            <ac:cxnSpMk id="235" creationId="{B3294A6B-C202-FFAD-257D-C4940F255C2E}"/>
          </ac:cxnSpMkLst>
        </pc:cxnChg>
        <pc:cxnChg chg="add del">
          <ac:chgData name="刘 玄昊" userId="03997660b9f98545" providerId="LiveId" clId="{A816547B-D950-4FB5-8B6F-37EB4CB3F35D}" dt="2022-07-20T08:03:23.738" v="1346" actId="11529"/>
          <ac:cxnSpMkLst>
            <pc:docMk/>
            <pc:sldMk cId="458366515" sldId="269"/>
            <ac:cxnSpMk id="241" creationId="{DE77F0C8-388C-BE1C-B097-BA4BFD457C40}"/>
          </ac:cxnSpMkLst>
        </pc:cxnChg>
        <pc:cxnChg chg="add del">
          <ac:chgData name="刘 玄昊" userId="03997660b9f98545" providerId="LiveId" clId="{A816547B-D950-4FB5-8B6F-37EB4CB3F35D}" dt="2022-07-20T08:03:30.649" v="1348" actId="11529"/>
          <ac:cxnSpMkLst>
            <pc:docMk/>
            <pc:sldMk cId="458366515" sldId="269"/>
            <ac:cxnSpMk id="243" creationId="{66ECE361-F1FA-FA95-3DC4-BE03E48AE61E}"/>
          </ac:cxnSpMkLst>
        </pc:cxnChg>
        <pc:cxnChg chg="add del mod">
          <ac:chgData name="刘 玄昊" userId="03997660b9f98545" providerId="LiveId" clId="{A816547B-D950-4FB5-8B6F-37EB4CB3F35D}" dt="2022-07-20T08:03:45.436" v="1352" actId="21"/>
          <ac:cxnSpMkLst>
            <pc:docMk/>
            <pc:sldMk cId="458366515" sldId="269"/>
            <ac:cxnSpMk id="245" creationId="{BDA4A9BC-6D8A-C1C1-FE2B-9C1B360AFEBF}"/>
          </ac:cxnSpMkLst>
        </pc:cxnChg>
        <pc:cxnChg chg="add mod">
          <ac:chgData name="刘 玄昊" userId="03997660b9f98545" providerId="LiveId" clId="{A816547B-D950-4FB5-8B6F-37EB4CB3F35D}" dt="2022-07-20T11:11:06.978" v="2678" actId="14100"/>
          <ac:cxnSpMkLst>
            <pc:docMk/>
            <pc:sldMk cId="458366515" sldId="269"/>
            <ac:cxnSpMk id="248" creationId="{B1382979-B66D-A407-3017-008A5A9F1952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252" creationId="{6C0C1581-E148-5D93-BFE1-827093230AE5}"/>
          </ac:cxnSpMkLst>
        </pc:cxnChg>
        <pc:cxnChg chg="add mod">
          <ac:chgData name="刘 玄昊" userId="03997660b9f98545" providerId="LiveId" clId="{A816547B-D950-4FB5-8B6F-37EB4CB3F35D}" dt="2022-07-20T08:06:34.476" v="1383" actId="1076"/>
          <ac:cxnSpMkLst>
            <pc:docMk/>
            <pc:sldMk cId="458366515" sldId="269"/>
            <ac:cxnSpMk id="257" creationId="{E1E03F02-5403-2D52-5025-FFD1C9C5D6EA}"/>
          </ac:cxnSpMkLst>
        </pc:cxnChg>
        <pc:cxnChg chg="add mod">
          <ac:chgData name="刘 玄昊" userId="03997660b9f98545" providerId="LiveId" clId="{A816547B-D950-4FB5-8B6F-37EB4CB3F35D}" dt="2022-07-20T08:06:49.680" v="1385" actId="1076"/>
          <ac:cxnSpMkLst>
            <pc:docMk/>
            <pc:sldMk cId="458366515" sldId="269"/>
            <ac:cxnSpMk id="260" creationId="{FA60857E-0350-360C-E293-BF26D8BFB2A1}"/>
          </ac:cxnSpMkLst>
        </pc:cxnChg>
        <pc:cxnChg chg="add mod">
          <ac:chgData name="刘 玄昊" userId="03997660b9f98545" providerId="LiveId" clId="{A816547B-D950-4FB5-8B6F-37EB4CB3F35D}" dt="2022-07-20T10:07:13.254" v="2063" actId="1076"/>
          <ac:cxnSpMkLst>
            <pc:docMk/>
            <pc:sldMk cId="458366515" sldId="269"/>
            <ac:cxnSpMk id="277" creationId="{8AAE3CE7-E52C-A9A1-4428-8E893A5AD640}"/>
          </ac:cxnSpMkLst>
        </pc:cxnChg>
        <pc:cxnChg chg="del mod">
          <ac:chgData name="刘 玄昊" userId="03997660b9f98545" providerId="LiveId" clId="{A816547B-D950-4FB5-8B6F-37EB4CB3F35D}" dt="2022-07-20T08:22:05.593" v="1507" actId="478"/>
          <ac:cxnSpMkLst>
            <pc:docMk/>
            <pc:sldMk cId="458366515" sldId="269"/>
            <ac:cxnSpMk id="286" creationId="{1E310797-C267-9AD8-7049-4565085EDAF4}"/>
          </ac:cxnSpMkLst>
        </pc:cxnChg>
        <pc:cxnChg chg="del mod">
          <ac:chgData name="刘 玄昊" userId="03997660b9f98545" providerId="LiveId" clId="{A816547B-D950-4FB5-8B6F-37EB4CB3F35D}" dt="2022-07-20T08:20:12.385" v="1492" actId="478"/>
          <ac:cxnSpMkLst>
            <pc:docMk/>
            <pc:sldMk cId="458366515" sldId="269"/>
            <ac:cxnSpMk id="287" creationId="{6E7CAD85-7C52-E04C-3103-EA28A7D481F1}"/>
          </ac:cxnSpMkLst>
        </pc:cxnChg>
        <pc:cxnChg chg="del mod">
          <ac:chgData name="刘 玄昊" userId="03997660b9f98545" providerId="LiveId" clId="{A816547B-D950-4FB5-8B6F-37EB4CB3F35D}" dt="2022-07-20T08:20:14.574" v="1493" actId="478"/>
          <ac:cxnSpMkLst>
            <pc:docMk/>
            <pc:sldMk cId="458366515" sldId="269"/>
            <ac:cxnSpMk id="288" creationId="{4F42C149-EF9D-1171-4E97-C95F3B859612}"/>
          </ac:cxnSpMkLst>
        </pc:cxnChg>
        <pc:cxnChg chg="del mod">
          <ac:chgData name="刘 玄昊" userId="03997660b9f98545" providerId="LiveId" clId="{A816547B-D950-4FB5-8B6F-37EB4CB3F35D}" dt="2022-07-20T08:20:58.220" v="1502" actId="478"/>
          <ac:cxnSpMkLst>
            <pc:docMk/>
            <pc:sldMk cId="458366515" sldId="269"/>
            <ac:cxnSpMk id="291" creationId="{A6136971-27DC-F23E-43B1-0AE45A9DC617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299" creationId="{F64C3998-7AC3-E225-D30D-16DDB106B9EB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01" creationId="{C7370E6F-2855-7AB0-80E9-55DD2CC89CC2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03" creationId="{F9618419-1B4E-DEC0-9C5D-485698B226FE}"/>
          </ac:cxnSpMkLst>
        </pc:cxnChg>
        <pc:cxnChg chg="del mod">
          <ac:chgData name="刘 玄昊" userId="03997660b9f98545" providerId="LiveId" clId="{A816547B-D950-4FB5-8B6F-37EB4CB3F35D}" dt="2022-07-20T08:29:15.422" v="1601" actId="478"/>
          <ac:cxnSpMkLst>
            <pc:docMk/>
            <pc:sldMk cId="458366515" sldId="269"/>
            <ac:cxnSpMk id="306" creationId="{B5360873-82CF-8ADE-CEC4-CCC781D93D9E}"/>
          </ac:cxnSpMkLst>
        </pc:cxnChg>
        <pc:cxnChg chg="del mod">
          <ac:chgData name="刘 玄昊" userId="03997660b9f98545" providerId="LiveId" clId="{A816547B-D950-4FB5-8B6F-37EB4CB3F35D}" dt="2022-07-20T08:22:11.580" v="1511" actId="478"/>
          <ac:cxnSpMkLst>
            <pc:docMk/>
            <pc:sldMk cId="458366515" sldId="269"/>
            <ac:cxnSpMk id="308" creationId="{3D740FA6-1C26-85D1-37AD-CD9DE3839D68}"/>
          </ac:cxnSpMkLst>
        </pc:cxnChg>
        <pc:cxnChg chg="del mod">
          <ac:chgData name="刘 玄昊" userId="03997660b9f98545" providerId="LiveId" clId="{A816547B-D950-4FB5-8B6F-37EB4CB3F35D}" dt="2022-07-20T08:22:08.296" v="1509" actId="478"/>
          <ac:cxnSpMkLst>
            <pc:docMk/>
            <pc:sldMk cId="458366515" sldId="269"/>
            <ac:cxnSpMk id="310" creationId="{3A92E8DD-DB6F-EC12-09C7-C939917685A0}"/>
          </ac:cxnSpMkLst>
        </pc:cxnChg>
        <pc:cxnChg chg="del mod">
          <ac:chgData name="刘 玄昊" userId="03997660b9f98545" providerId="LiveId" clId="{A816547B-D950-4FB5-8B6F-37EB4CB3F35D}" dt="2022-07-20T08:28:05.778" v="1569" actId="478"/>
          <ac:cxnSpMkLst>
            <pc:docMk/>
            <pc:sldMk cId="458366515" sldId="269"/>
            <ac:cxnSpMk id="312" creationId="{9921361E-735D-A980-D2B5-AE6E0867AD30}"/>
          </ac:cxnSpMkLst>
        </pc:cxnChg>
        <pc:cxnChg chg="del mod">
          <ac:chgData name="刘 玄昊" userId="03997660b9f98545" providerId="LiveId" clId="{A816547B-D950-4FB5-8B6F-37EB4CB3F35D}" dt="2022-07-20T08:22:56.966" v="1521" actId="478"/>
          <ac:cxnSpMkLst>
            <pc:docMk/>
            <pc:sldMk cId="458366515" sldId="269"/>
            <ac:cxnSpMk id="314" creationId="{FFB97564-6CC5-5267-BB46-D15E651DC97A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24" creationId="{801F0E1E-E3A7-068C-2A9D-E162648AB424}"/>
          </ac:cxnSpMkLst>
        </pc:cxnChg>
        <pc:cxnChg chg="add del mod">
          <ac:chgData name="刘 玄昊" userId="03997660b9f98545" providerId="LiveId" clId="{A816547B-D950-4FB5-8B6F-37EB4CB3F35D}" dt="2022-07-20T08:22:31.920" v="1516" actId="11529"/>
          <ac:cxnSpMkLst>
            <pc:docMk/>
            <pc:sldMk cId="458366515" sldId="269"/>
            <ac:cxnSpMk id="326" creationId="{ACACB464-6C26-8327-BB82-69CC7BFFB11F}"/>
          </ac:cxnSpMkLst>
        </pc:cxnChg>
        <pc:cxnChg chg="add mod">
          <ac:chgData name="刘 玄昊" userId="03997660b9f98545" providerId="LiveId" clId="{A816547B-D950-4FB5-8B6F-37EB4CB3F35D}" dt="2022-07-20T08:22:42.634" v="1518" actId="14100"/>
          <ac:cxnSpMkLst>
            <pc:docMk/>
            <pc:sldMk cId="458366515" sldId="269"/>
            <ac:cxnSpMk id="328" creationId="{A6298F67-4C46-C29A-BF72-C4F88439DFE5}"/>
          </ac:cxnSpMkLst>
        </pc:cxnChg>
        <pc:cxnChg chg="add del mod">
          <ac:chgData name="刘 玄昊" userId="03997660b9f98545" providerId="LiveId" clId="{A816547B-D950-4FB5-8B6F-37EB4CB3F35D}" dt="2022-07-20T08:23:04.887" v="1523" actId="11529"/>
          <ac:cxnSpMkLst>
            <pc:docMk/>
            <pc:sldMk cId="458366515" sldId="269"/>
            <ac:cxnSpMk id="331" creationId="{437F6DCA-83DF-1CB0-4932-9CD9503B8F93}"/>
          </ac:cxnSpMkLst>
        </pc:cxnChg>
        <pc:cxnChg chg="add">
          <ac:chgData name="刘 玄昊" userId="03997660b9f98545" providerId="LiveId" clId="{A816547B-D950-4FB5-8B6F-37EB4CB3F35D}" dt="2022-07-20T08:23:12.125" v="1524" actId="11529"/>
          <ac:cxnSpMkLst>
            <pc:docMk/>
            <pc:sldMk cId="458366515" sldId="269"/>
            <ac:cxnSpMk id="333" creationId="{405165CA-D87D-F3E0-36EB-6B977745BC50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38" creationId="{FA18375A-4FB2-15CD-5947-5453A11B8C91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40" creationId="{DF0D6C1D-8198-4540-E294-11237E98956B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46" creationId="{3BEF1E5D-5FB3-6BFC-7DF0-FF1DAB1063EF}"/>
          </ac:cxnSpMkLst>
        </pc:cxnChg>
        <pc:cxnChg chg="add del mod">
          <ac:chgData name="刘 玄昊" userId="03997660b9f98545" providerId="LiveId" clId="{A816547B-D950-4FB5-8B6F-37EB4CB3F35D}" dt="2022-07-20T08:29:26.359" v="1603" actId="478"/>
          <ac:cxnSpMkLst>
            <pc:docMk/>
            <pc:sldMk cId="458366515" sldId="269"/>
            <ac:cxnSpMk id="349" creationId="{D0BE8747-01FE-9105-C08B-FB15633CF9D0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51" creationId="{D4B00833-A9A2-D5CF-3976-A47E013C7996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56" creationId="{611D5413-771D-9345-68C4-0D85ED95DE75}"/>
          </ac:cxnSpMkLst>
        </pc:cxnChg>
        <pc:cxnChg chg="add del">
          <ac:chgData name="刘 玄昊" userId="03997660b9f98545" providerId="LiveId" clId="{A816547B-D950-4FB5-8B6F-37EB4CB3F35D}" dt="2022-07-20T08:32:26.924" v="1677" actId="11529"/>
          <ac:cxnSpMkLst>
            <pc:docMk/>
            <pc:sldMk cId="458366515" sldId="269"/>
            <ac:cxnSpMk id="360" creationId="{69C30651-CE82-AA9F-0262-C059B50F7653}"/>
          </ac:cxnSpMkLst>
        </pc:cxnChg>
        <pc:cxnChg chg="add del">
          <ac:chgData name="刘 玄昊" userId="03997660b9f98545" providerId="LiveId" clId="{A816547B-D950-4FB5-8B6F-37EB4CB3F35D}" dt="2022-07-20T08:32:32.453" v="1679" actId="11529"/>
          <ac:cxnSpMkLst>
            <pc:docMk/>
            <pc:sldMk cId="458366515" sldId="269"/>
            <ac:cxnSpMk id="362" creationId="{EC5C1DE4-A350-B43E-2C82-B3C1029AAB5B}"/>
          </ac:cxnSpMkLst>
        </pc:cxnChg>
        <pc:cxnChg chg="add del mod">
          <ac:chgData name="刘 玄昊" userId="03997660b9f98545" providerId="LiveId" clId="{A816547B-D950-4FB5-8B6F-37EB4CB3F35D}" dt="2022-07-20T08:32:49.957" v="1683" actId="11529"/>
          <ac:cxnSpMkLst>
            <pc:docMk/>
            <pc:sldMk cId="458366515" sldId="269"/>
            <ac:cxnSpMk id="364" creationId="{0FF5EE3F-CA63-49D5-47DF-1D3CE54EC8A4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66" creationId="{A7EAC337-5CC0-28D9-F713-C2E4B1461491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69" creationId="{A3DE28EE-C3C1-BE15-ADE1-254E82083FA9}"/>
          </ac:cxnSpMkLst>
        </pc:cxnChg>
        <pc:cxnChg chg="del mod">
          <ac:chgData name="刘 玄昊" userId="03997660b9f98545" providerId="LiveId" clId="{A816547B-D950-4FB5-8B6F-37EB4CB3F35D}" dt="2022-07-20T09:33:27.540" v="1710" actId="478"/>
          <ac:cxnSpMkLst>
            <pc:docMk/>
            <pc:sldMk cId="458366515" sldId="269"/>
            <ac:cxnSpMk id="374" creationId="{AE3BC8D5-E9EB-98AF-F481-D4006D595777}"/>
          </ac:cxnSpMkLst>
        </pc:cxnChg>
        <pc:cxnChg chg="del mod">
          <ac:chgData name="刘 玄昊" userId="03997660b9f98545" providerId="LiveId" clId="{A816547B-D950-4FB5-8B6F-37EB4CB3F35D}" dt="2022-07-20T09:55:31.467" v="1913" actId="478"/>
          <ac:cxnSpMkLst>
            <pc:docMk/>
            <pc:sldMk cId="458366515" sldId="269"/>
            <ac:cxnSpMk id="380" creationId="{80D1B6AE-9F21-42B3-A407-137B0E389E87}"/>
          </ac:cxnSpMkLst>
        </pc:cxnChg>
        <pc:cxnChg chg="add del mod">
          <ac:chgData name="刘 玄昊" userId="03997660b9f98545" providerId="LiveId" clId="{A816547B-D950-4FB5-8B6F-37EB4CB3F35D}" dt="2022-07-20T09:33:52.083" v="1721" actId="478"/>
          <ac:cxnSpMkLst>
            <pc:docMk/>
            <pc:sldMk cId="458366515" sldId="269"/>
            <ac:cxnSpMk id="382" creationId="{4161EF55-D906-EAFD-383B-3F6BA01C53D6}"/>
          </ac:cxnSpMkLst>
        </pc:cxnChg>
        <pc:cxnChg chg="add del mod">
          <ac:chgData name="刘 玄昊" userId="03997660b9f98545" providerId="LiveId" clId="{A816547B-D950-4FB5-8B6F-37EB4CB3F35D}" dt="2022-07-20T09:34:16.832" v="1723" actId="478"/>
          <ac:cxnSpMkLst>
            <pc:docMk/>
            <pc:sldMk cId="458366515" sldId="269"/>
            <ac:cxnSpMk id="383" creationId="{E6D21659-CF0B-1FE2-E8F1-DD8A1C845D5E}"/>
          </ac:cxnSpMkLst>
        </pc:cxnChg>
        <pc:cxnChg chg="del mod">
          <ac:chgData name="刘 玄昊" userId="03997660b9f98545" providerId="LiveId" clId="{A816547B-D950-4FB5-8B6F-37EB4CB3F35D}" dt="2022-07-20T09:35:56.938" v="1737" actId="478"/>
          <ac:cxnSpMkLst>
            <pc:docMk/>
            <pc:sldMk cId="458366515" sldId="269"/>
            <ac:cxnSpMk id="384" creationId="{785727A5-0181-958A-8EFA-A41C0DB5410F}"/>
          </ac:cxnSpMkLst>
        </pc:cxnChg>
        <pc:cxnChg chg="add del mod">
          <ac:chgData name="刘 玄昊" userId="03997660b9f98545" providerId="LiveId" clId="{A816547B-D950-4FB5-8B6F-37EB4CB3F35D}" dt="2022-07-20T09:33:46.965" v="1718" actId="11529"/>
          <ac:cxnSpMkLst>
            <pc:docMk/>
            <pc:sldMk cId="458366515" sldId="269"/>
            <ac:cxnSpMk id="393" creationId="{86A6B2EC-A430-103B-A376-C76BB6C5D4B8}"/>
          </ac:cxnSpMkLst>
        </pc:cxnChg>
        <pc:cxnChg chg="add del mod">
          <ac:chgData name="刘 玄昊" userId="03997660b9f98545" providerId="LiveId" clId="{A816547B-D950-4FB5-8B6F-37EB4CB3F35D}" dt="2022-07-20T09:35:31.755" v="1733" actId="478"/>
          <ac:cxnSpMkLst>
            <pc:docMk/>
            <pc:sldMk cId="458366515" sldId="269"/>
            <ac:cxnSpMk id="395" creationId="{72CB5F31-754D-40F0-DFAC-920955787251}"/>
          </ac:cxnSpMkLst>
        </pc:cxnChg>
        <pc:cxnChg chg="add mod">
          <ac:chgData name="刘 玄昊" userId="03997660b9f98545" providerId="LiveId" clId="{A816547B-D950-4FB5-8B6F-37EB4CB3F35D}" dt="2022-07-20T09:35:25.489" v="1732" actId="14100"/>
          <ac:cxnSpMkLst>
            <pc:docMk/>
            <pc:sldMk cId="458366515" sldId="269"/>
            <ac:cxnSpMk id="397" creationId="{F4DAEFB5-674D-DD17-C663-2929F78C6B76}"/>
          </ac:cxnSpMkLst>
        </pc:cxnChg>
        <pc:cxnChg chg="add del">
          <ac:chgData name="刘 玄昊" userId="03997660b9f98545" providerId="LiveId" clId="{A816547B-D950-4FB5-8B6F-37EB4CB3F35D}" dt="2022-07-20T09:35:44.117" v="1735" actId="11529"/>
          <ac:cxnSpMkLst>
            <pc:docMk/>
            <pc:sldMk cId="458366515" sldId="269"/>
            <ac:cxnSpMk id="402" creationId="{D856F710-C48B-3A9D-EBE1-A89D99624BC7}"/>
          </ac:cxnSpMkLst>
        </pc:cxnChg>
        <pc:cxnChg chg="add mod">
          <ac:chgData name="刘 玄昊" userId="03997660b9f98545" providerId="LiveId" clId="{A816547B-D950-4FB5-8B6F-37EB4CB3F35D}" dt="2022-07-20T09:36:17.115" v="1741" actId="14100"/>
          <ac:cxnSpMkLst>
            <pc:docMk/>
            <pc:sldMk cId="458366515" sldId="269"/>
            <ac:cxnSpMk id="404" creationId="{727C5AB4-E3B7-D629-6FC6-41915A4AF44A}"/>
          </ac:cxnSpMkLst>
        </pc:cxnChg>
        <pc:cxnChg chg="add mod">
          <ac:chgData name="刘 玄昊" userId="03997660b9f98545" providerId="LiveId" clId="{A816547B-D950-4FB5-8B6F-37EB4CB3F35D}" dt="2022-07-20T09:36:07.267" v="1739" actId="14100"/>
          <ac:cxnSpMkLst>
            <pc:docMk/>
            <pc:sldMk cId="458366515" sldId="269"/>
            <ac:cxnSpMk id="406" creationId="{6E4CBC2A-3CA2-2938-AAEC-ADDC1A3418EC}"/>
          </ac:cxnSpMkLst>
        </pc:cxnChg>
        <pc:cxnChg chg="add">
          <ac:chgData name="刘 玄昊" userId="03997660b9f98545" providerId="LiveId" clId="{A816547B-D950-4FB5-8B6F-37EB4CB3F35D}" dt="2022-07-20T09:36:29.197" v="1742" actId="11529"/>
          <ac:cxnSpMkLst>
            <pc:docMk/>
            <pc:sldMk cId="458366515" sldId="269"/>
            <ac:cxnSpMk id="411" creationId="{037846AC-FE3B-E6A7-42BD-4EA64B3640AF}"/>
          </ac:cxnSpMkLst>
        </pc:cxnChg>
        <pc:cxnChg chg="add del mod">
          <ac:chgData name="刘 玄昊" userId="03997660b9f98545" providerId="LiveId" clId="{A816547B-D950-4FB5-8B6F-37EB4CB3F35D}" dt="2022-07-20T09:55:45.203" v="1915" actId="478"/>
          <ac:cxnSpMkLst>
            <pc:docMk/>
            <pc:sldMk cId="458366515" sldId="269"/>
            <ac:cxnSpMk id="453" creationId="{3E6AA61A-ECB7-8F49-C283-78509903EADE}"/>
          </ac:cxnSpMkLst>
        </pc:cxnChg>
        <pc:cxnChg chg="add mod">
          <ac:chgData name="刘 玄昊" userId="03997660b9f98545" providerId="LiveId" clId="{A816547B-D950-4FB5-8B6F-37EB4CB3F35D}" dt="2022-07-20T09:54:19.527" v="1898" actId="14100"/>
          <ac:cxnSpMkLst>
            <pc:docMk/>
            <pc:sldMk cId="458366515" sldId="269"/>
            <ac:cxnSpMk id="455" creationId="{99C9FD58-0ED0-0950-BFAD-033015013118}"/>
          </ac:cxnSpMkLst>
        </pc:cxnChg>
        <pc:cxnChg chg="add del mod">
          <ac:chgData name="刘 玄昊" userId="03997660b9f98545" providerId="LiveId" clId="{A816547B-D950-4FB5-8B6F-37EB4CB3F35D}" dt="2022-07-20T09:47:41.296" v="1829" actId="11529"/>
          <ac:cxnSpMkLst>
            <pc:docMk/>
            <pc:sldMk cId="458366515" sldId="269"/>
            <ac:cxnSpMk id="457" creationId="{57AEF781-45FB-9BEB-FE40-5536E15A2426}"/>
          </ac:cxnSpMkLst>
        </pc:cxnChg>
        <pc:cxnChg chg="add del">
          <ac:chgData name="刘 玄昊" userId="03997660b9f98545" providerId="LiveId" clId="{A816547B-D950-4FB5-8B6F-37EB4CB3F35D}" dt="2022-07-20T09:48:30.668" v="1836" actId="11529"/>
          <ac:cxnSpMkLst>
            <pc:docMk/>
            <pc:sldMk cId="458366515" sldId="269"/>
            <ac:cxnSpMk id="462" creationId="{2EE893D5-7347-83E5-3792-0A5C8AF8C0B7}"/>
          </ac:cxnSpMkLst>
        </pc:cxnChg>
        <pc:cxnChg chg="add mod">
          <ac:chgData name="刘 玄昊" userId="03997660b9f98545" providerId="LiveId" clId="{A816547B-D950-4FB5-8B6F-37EB4CB3F35D}" dt="2022-07-20T09:48:57.710" v="1839" actId="14100"/>
          <ac:cxnSpMkLst>
            <pc:docMk/>
            <pc:sldMk cId="458366515" sldId="269"/>
            <ac:cxnSpMk id="464" creationId="{C8E2AB6A-62C9-FD25-759D-83F009B260DB}"/>
          </ac:cxnSpMkLst>
        </pc:cxnChg>
        <pc:cxnChg chg="add mod">
          <ac:chgData name="刘 玄昊" userId="03997660b9f98545" providerId="LiveId" clId="{A816547B-D950-4FB5-8B6F-37EB4CB3F35D}" dt="2022-07-20T11:10:41.453" v="2676" actId="14100"/>
          <ac:cxnSpMkLst>
            <pc:docMk/>
            <pc:sldMk cId="458366515" sldId="269"/>
            <ac:cxnSpMk id="467" creationId="{F19CD95C-B36A-2BE3-9FD6-46A853850191}"/>
          </ac:cxnSpMkLst>
        </pc:cxnChg>
        <pc:cxnChg chg="add mod">
          <ac:chgData name="刘 玄昊" userId="03997660b9f98545" providerId="LiveId" clId="{A816547B-D950-4FB5-8B6F-37EB4CB3F35D}" dt="2022-07-20T09:54:19.527" v="1898" actId="14100"/>
          <ac:cxnSpMkLst>
            <pc:docMk/>
            <pc:sldMk cId="458366515" sldId="269"/>
            <ac:cxnSpMk id="473" creationId="{61C96535-68D9-FD0E-526B-16541B560B18}"/>
          </ac:cxnSpMkLst>
        </pc:cxnChg>
        <pc:cxnChg chg="add del mod">
          <ac:chgData name="刘 玄昊" userId="03997660b9f98545" providerId="LiveId" clId="{A816547B-D950-4FB5-8B6F-37EB4CB3F35D}" dt="2022-07-20T09:50:46.104" v="1850" actId="11529"/>
          <ac:cxnSpMkLst>
            <pc:docMk/>
            <pc:sldMk cId="458366515" sldId="269"/>
            <ac:cxnSpMk id="475" creationId="{B12B21FE-F555-7D62-40D5-0431BB59E8BA}"/>
          </ac:cxnSpMkLst>
        </pc:cxnChg>
        <pc:cxnChg chg="add mod">
          <ac:chgData name="刘 玄昊" userId="03997660b9f98545" providerId="LiveId" clId="{A816547B-D950-4FB5-8B6F-37EB4CB3F35D}" dt="2022-07-20T09:54:51.655" v="1907" actId="1076"/>
          <ac:cxnSpMkLst>
            <pc:docMk/>
            <pc:sldMk cId="458366515" sldId="269"/>
            <ac:cxnSpMk id="478" creationId="{32E347F4-58BD-90B2-1D75-0FA3B08A5320}"/>
          </ac:cxnSpMkLst>
        </pc:cxnChg>
        <pc:cxnChg chg="add mod">
          <ac:chgData name="刘 玄昊" userId="03997660b9f98545" providerId="LiveId" clId="{A816547B-D950-4FB5-8B6F-37EB4CB3F35D}" dt="2022-07-20T09:55:14.045" v="1910" actId="14100"/>
          <ac:cxnSpMkLst>
            <pc:docMk/>
            <pc:sldMk cId="458366515" sldId="269"/>
            <ac:cxnSpMk id="482" creationId="{85250E39-7961-BFC5-049A-40EAAD763BAC}"/>
          </ac:cxnSpMkLst>
        </pc:cxnChg>
        <pc:cxnChg chg="add">
          <ac:chgData name="刘 玄昊" userId="03997660b9f98545" providerId="LiveId" clId="{A816547B-D950-4FB5-8B6F-37EB4CB3F35D}" dt="2022-07-20T09:55:37.030" v="1914" actId="11529"/>
          <ac:cxnSpMkLst>
            <pc:docMk/>
            <pc:sldMk cId="458366515" sldId="269"/>
            <ac:cxnSpMk id="485" creationId="{ABDE5CD9-911F-B187-809C-32A6E281632C}"/>
          </ac:cxnSpMkLst>
        </pc:cxnChg>
        <pc:cxnChg chg="del mod">
          <ac:chgData name="刘 玄昊" userId="03997660b9f98545" providerId="LiveId" clId="{A816547B-D950-4FB5-8B6F-37EB4CB3F35D}" dt="2022-07-20T09:57:24.916" v="1931" actId="478"/>
          <ac:cxnSpMkLst>
            <pc:docMk/>
            <pc:sldMk cId="458366515" sldId="269"/>
            <ac:cxnSpMk id="488" creationId="{38EE0825-9AA3-8F45-4ADB-5421A8105365}"/>
          </ac:cxnSpMkLst>
        </pc:cxnChg>
        <pc:cxnChg chg="del mod">
          <ac:chgData name="刘 玄昊" userId="03997660b9f98545" providerId="LiveId" clId="{A816547B-D950-4FB5-8B6F-37EB4CB3F35D}" dt="2022-07-20T09:57:52.404" v="1935" actId="478"/>
          <ac:cxnSpMkLst>
            <pc:docMk/>
            <pc:sldMk cId="458366515" sldId="269"/>
            <ac:cxnSpMk id="490" creationId="{320BC0C0-C286-E923-D584-1170E96C66F2}"/>
          </ac:cxnSpMkLst>
        </pc:cxnChg>
        <pc:cxnChg chg="del mod">
          <ac:chgData name="刘 玄昊" userId="03997660b9f98545" providerId="LiveId" clId="{A816547B-D950-4FB5-8B6F-37EB4CB3F35D}" dt="2022-07-20T09:58:15.546" v="1938" actId="478"/>
          <ac:cxnSpMkLst>
            <pc:docMk/>
            <pc:sldMk cId="458366515" sldId="269"/>
            <ac:cxnSpMk id="492" creationId="{4C67E002-CEDA-250E-3517-6E0D8C5B75F9}"/>
          </ac:cxnSpMkLst>
        </pc:cxnChg>
        <pc:cxnChg chg="del mod">
          <ac:chgData name="刘 玄昊" userId="03997660b9f98545" providerId="LiveId" clId="{A816547B-D950-4FB5-8B6F-37EB4CB3F35D}" dt="2022-07-20T09:59:58.322" v="1978" actId="478"/>
          <ac:cxnSpMkLst>
            <pc:docMk/>
            <pc:sldMk cId="458366515" sldId="269"/>
            <ac:cxnSpMk id="494" creationId="{4FD7F652-38E3-95F2-3B92-FFC38B05145D}"/>
          </ac:cxnSpMkLst>
        </pc:cxnChg>
        <pc:cxnChg chg="add mod">
          <ac:chgData name="刘 玄昊" userId="03997660b9f98545" providerId="LiveId" clId="{A816547B-D950-4FB5-8B6F-37EB4CB3F35D}" dt="2022-07-20T11:09:57.480" v="2675" actId="14100"/>
          <ac:cxnSpMkLst>
            <pc:docMk/>
            <pc:sldMk cId="458366515" sldId="269"/>
            <ac:cxnSpMk id="504" creationId="{C8BAE7E0-AC4A-6F21-A615-6D1B353479D5}"/>
          </ac:cxnSpMkLst>
        </pc:cxnChg>
        <pc:cxnChg chg="add">
          <ac:chgData name="刘 玄昊" userId="03997660b9f98545" providerId="LiveId" clId="{A816547B-D950-4FB5-8B6F-37EB4CB3F35D}" dt="2022-07-20T09:58:12.470" v="1937" actId="11529"/>
          <ac:cxnSpMkLst>
            <pc:docMk/>
            <pc:sldMk cId="458366515" sldId="269"/>
            <ac:cxnSpMk id="506" creationId="{97867E38-FF4C-874C-8311-6CEDD387F9DE}"/>
          </ac:cxnSpMkLst>
        </pc:cxnChg>
        <pc:cxnChg chg="add mod">
          <ac:chgData name="刘 玄昊" userId="03997660b9f98545" providerId="LiveId" clId="{A816547B-D950-4FB5-8B6F-37EB4CB3F35D}" dt="2022-07-20T11:09:52.294" v="2673" actId="14100"/>
          <ac:cxnSpMkLst>
            <pc:docMk/>
            <pc:sldMk cId="458366515" sldId="269"/>
            <ac:cxnSpMk id="508" creationId="{D1D164A1-589A-F1DD-4A7A-D6458811E8E1}"/>
          </ac:cxnSpMkLst>
        </pc:cxnChg>
        <pc:cxnChg chg="del mod topLvl">
          <ac:chgData name="刘 玄昊" userId="03997660b9f98545" providerId="LiveId" clId="{A816547B-D950-4FB5-8B6F-37EB4CB3F35D}" dt="2022-07-20T10:05:08.462" v="2021" actId="478"/>
          <ac:cxnSpMkLst>
            <pc:docMk/>
            <pc:sldMk cId="458366515" sldId="269"/>
            <ac:cxnSpMk id="512" creationId="{67AF1CB8-CCC7-9369-9ADA-B3C43175E534}"/>
          </ac:cxnSpMkLst>
        </pc:cxnChg>
        <pc:cxnChg chg="del mod">
          <ac:chgData name="刘 玄昊" userId="03997660b9f98545" providerId="LiveId" clId="{A816547B-D950-4FB5-8B6F-37EB4CB3F35D}" dt="2022-07-20T09:59:51.759" v="1976" actId="478"/>
          <ac:cxnSpMkLst>
            <pc:docMk/>
            <pc:sldMk cId="458366515" sldId="269"/>
            <ac:cxnSpMk id="513" creationId="{E16C281D-62EB-49EB-5175-535FB9149157}"/>
          </ac:cxnSpMkLst>
        </pc:cxnChg>
        <pc:cxnChg chg="del mod">
          <ac:chgData name="刘 玄昊" userId="03997660b9f98545" providerId="LiveId" clId="{A816547B-D950-4FB5-8B6F-37EB4CB3F35D}" dt="2022-07-20T09:59:54.143" v="1977" actId="478"/>
          <ac:cxnSpMkLst>
            <pc:docMk/>
            <pc:sldMk cId="458366515" sldId="269"/>
            <ac:cxnSpMk id="514" creationId="{93E5AB0A-41E2-3291-D2FD-95F171FBCBC9}"/>
          </ac:cxnSpMkLst>
        </pc:cxnChg>
        <pc:cxnChg chg="del mod">
          <ac:chgData name="刘 玄昊" userId="03997660b9f98545" providerId="LiveId" clId="{A816547B-D950-4FB5-8B6F-37EB4CB3F35D}" dt="2022-07-20T09:59:17.642" v="1945" actId="478"/>
          <ac:cxnSpMkLst>
            <pc:docMk/>
            <pc:sldMk cId="458366515" sldId="269"/>
            <ac:cxnSpMk id="517" creationId="{679FD629-0EA7-1585-E37F-913A2B90CCC8}"/>
          </ac:cxnSpMkLst>
        </pc:cxnChg>
        <pc:cxnChg chg="add">
          <ac:chgData name="刘 玄昊" userId="03997660b9f98545" providerId="LiveId" clId="{A816547B-D950-4FB5-8B6F-37EB4CB3F35D}" dt="2022-07-20T10:00:06.922" v="1980" actId="11529"/>
          <ac:cxnSpMkLst>
            <pc:docMk/>
            <pc:sldMk cId="458366515" sldId="269"/>
            <ac:cxnSpMk id="524" creationId="{81A02084-B674-E77E-4DC6-DA7B2752260C}"/>
          </ac:cxnSpMkLst>
        </pc:cxnChg>
        <pc:cxnChg chg="add mod">
          <ac:chgData name="刘 玄昊" userId="03997660b9f98545" providerId="LiveId" clId="{A816547B-D950-4FB5-8B6F-37EB4CB3F35D}" dt="2022-07-20T10:01:09.472" v="1990" actId="14100"/>
          <ac:cxnSpMkLst>
            <pc:docMk/>
            <pc:sldMk cId="458366515" sldId="269"/>
            <ac:cxnSpMk id="526" creationId="{4C354839-1171-7A4F-C79C-B82FB1874550}"/>
          </ac:cxnSpMkLst>
        </pc:cxnChg>
        <pc:cxnChg chg="add mod">
          <ac:chgData name="刘 玄昊" userId="03997660b9f98545" providerId="LiveId" clId="{A816547B-D950-4FB5-8B6F-37EB4CB3F35D}" dt="2022-07-20T11:09:48.025" v="2672" actId="14100"/>
          <ac:cxnSpMkLst>
            <pc:docMk/>
            <pc:sldMk cId="458366515" sldId="269"/>
            <ac:cxnSpMk id="531" creationId="{A1B9EA09-E628-AAD9-739D-E416221410CB}"/>
          </ac:cxnSpMkLst>
        </pc:cxnChg>
        <pc:cxnChg chg="add mod">
          <ac:chgData name="刘 玄昊" userId="03997660b9f98545" providerId="LiveId" clId="{A816547B-D950-4FB5-8B6F-37EB4CB3F35D}" dt="2022-07-20T10:05:27.030" v="2023" actId="1076"/>
          <ac:cxnSpMkLst>
            <pc:docMk/>
            <pc:sldMk cId="458366515" sldId="269"/>
            <ac:cxnSpMk id="542" creationId="{6F0E37D7-84E1-6E9C-E05D-03BB6757D4EE}"/>
          </ac:cxnSpMkLst>
        </pc:cxnChg>
        <pc:cxnChg chg="add mod">
          <ac:chgData name="刘 玄昊" userId="03997660b9f98545" providerId="LiveId" clId="{A816547B-D950-4FB5-8B6F-37EB4CB3F35D}" dt="2022-07-20T10:05:39.115" v="2025" actId="14100"/>
          <ac:cxnSpMkLst>
            <pc:docMk/>
            <pc:sldMk cId="458366515" sldId="269"/>
            <ac:cxnSpMk id="545" creationId="{63F2BCCF-1563-3E3A-397D-0337BFBF825F}"/>
          </ac:cxnSpMkLst>
        </pc:cxnChg>
        <pc:cxnChg chg="add mod">
          <ac:chgData name="刘 玄昊" userId="03997660b9f98545" providerId="LiveId" clId="{A816547B-D950-4FB5-8B6F-37EB4CB3F35D}" dt="2022-07-20T10:05:54.130" v="2027" actId="14100"/>
          <ac:cxnSpMkLst>
            <pc:docMk/>
            <pc:sldMk cId="458366515" sldId="269"/>
            <ac:cxnSpMk id="548" creationId="{9BA5EE00-55FB-3B7B-8205-88688BF7BA81}"/>
          </ac:cxnSpMkLst>
        </pc:cxnChg>
        <pc:cxnChg chg="add del mod">
          <ac:chgData name="刘 玄昊" userId="03997660b9f98545" providerId="LiveId" clId="{A816547B-D950-4FB5-8B6F-37EB4CB3F35D}" dt="2022-07-20T10:08:05.967" v="2072" actId="11529"/>
          <ac:cxnSpMkLst>
            <pc:docMk/>
            <pc:sldMk cId="458366515" sldId="269"/>
            <ac:cxnSpMk id="551" creationId="{81ACE20C-E55A-30B0-23AD-0CC6CB3B20CC}"/>
          </ac:cxnSpMkLst>
        </pc:cxnChg>
        <pc:cxnChg chg="add mod">
          <ac:chgData name="刘 玄昊" userId="03997660b9f98545" providerId="LiveId" clId="{A816547B-D950-4FB5-8B6F-37EB4CB3F35D}" dt="2022-07-20T10:08:27.662" v="2075" actId="14100"/>
          <ac:cxnSpMkLst>
            <pc:docMk/>
            <pc:sldMk cId="458366515" sldId="269"/>
            <ac:cxnSpMk id="554" creationId="{E5A88D50-9254-0F2A-73F1-E72FC54D2DF9}"/>
          </ac:cxnSpMkLst>
        </pc:cxnChg>
        <pc:cxnChg chg="add mod">
          <ac:chgData name="刘 玄昊" userId="03997660b9f98545" providerId="LiveId" clId="{A816547B-D950-4FB5-8B6F-37EB4CB3F35D}" dt="2022-07-20T10:09:41.619" v="2086" actId="14100"/>
          <ac:cxnSpMkLst>
            <pc:docMk/>
            <pc:sldMk cId="458366515" sldId="269"/>
            <ac:cxnSpMk id="558" creationId="{E4B14E76-A6AC-C726-1CA0-C623A4B1E59F}"/>
          </ac:cxnSpMkLst>
        </pc:cxnChg>
        <pc:cxnChg chg="add mod">
          <ac:chgData name="刘 玄昊" userId="03997660b9f98545" providerId="LiveId" clId="{A816547B-D950-4FB5-8B6F-37EB4CB3F35D}" dt="2022-07-20T10:50:17.944" v="2504" actId="14100"/>
          <ac:cxnSpMkLst>
            <pc:docMk/>
            <pc:sldMk cId="458366515" sldId="269"/>
            <ac:cxnSpMk id="567" creationId="{88FDE3E7-0A6C-1FE4-07D1-F52D3B440871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88" creationId="{41E91158-0B2B-63E3-13DF-624FF04226BC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91" creationId="{BA801F0F-48BB-7F20-618F-4FE8D44C87E4}"/>
          </ac:cxnSpMkLst>
        </pc:cxnChg>
        <pc:cxnChg chg="add del">
          <ac:chgData name="刘 玄昊" userId="03997660b9f98545" providerId="LiveId" clId="{A816547B-D950-4FB5-8B6F-37EB4CB3F35D}" dt="2022-07-20T10:27:01.713" v="2306" actId="11529"/>
          <ac:cxnSpMkLst>
            <pc:docMk/>
            <pc:sldMk cId="458366515" sldId="269"/>
            <ac:cxnSpMk id="595" creationId="{01177011-DD09-30E5-E715-F095DE7E3B96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97" creationId="{6EDDAEC9-EE8E-9EB2-C51F-D4D0FD25BAA0}"/>
          </ac:cxnSpMkLst>
        </pc:cxnChg>
        <pc:cxnChg chg="add mod">
          <ac:chgData name="刘 玄昊" userId="03997660b9f98545" providerId="LiveId" clId="{A816547B-D950-4FB5-8B6F-37EB4CB3F35D}" dt="2022-07-20T10:40:08.015" v="2397" actId="1076"/>
          <ac:cxnSpMkLst>
            <pc:docMk/>
            <pc:sldMk cId="458366515" sldId="269"/>
            <ac:cxnSpMk id="599" creationId="{4A125D23-5A81-F4D0-02BA-821159195F45}"/>
          </ac:cxnSpMkLst>
        </pc:cxnChg>
        <pc:cxnChg chg="add mod">
          <ac:chgData name="刘 玄昊" userId="03997660b9f98545" providerId="LiveId" clId="{A816547B-D950-4FB5-8B6F-37EB4CB3F35D}" dt="2022-07-20T10:38:42.027" v="2381" actId="14100"/>
          <ac:cxnSpMkLst>
            <pc:docMk/>
            <pc:sldMk cId="458366515" sldId="269"/>
            <ac:cxnSpMk id="603" creationId="{96215512-BBAC-3F8A-B30C-EF622AB5625F}"/>
          </ac:cxnSpMkLst>
        </pc:cxnChg>
        <pc:cxnChg chg="add mod">
          <ac:chgData name="刘 玄昊" userId="03997660b9f98545" providerId="LiveId" clId="{A816547B-D950-4FB5-8B6F-37EB4CB3F35D}" dt="2022-07-20T10:38:54.518" v="2384" actId="14100"/>
          <ac:cxnSpMkLst>
            <pc:docMk/>
            <pc:sldMk cId="458366515" sldId="269"/>
            <ac:cxnSpMk id="605" creationId="{B6A87262-CB69-036F-480A-69A2B66E8EAE}"/>
          </ac:cxnSpMkLst>
        </pc:cxnChg>
        <pc:cxnChg chg="add del mod">
          <ac:chgData name="刘 玄昊" userId="03997660b9f98545" providerId="LiveId" clId="{A816547B-D950-4FB5-8B6F-37EB4CB3F35D}" dt="2022-07-20T10:31:05.579" v="2325" actId="11529"/>
          <ac:cxnSpMkLst>
            <pc:docMk/>
            <pc:sldMk cId="458366515" sldId="269"/>
            <ac:cxnSpMk id="612" creationId="{344BF3DC-B273-AC03-D511-B850200896A6}"/>
          </ac:cxnSpMkLst>
        </pc:cxnChg>
        <pc:cxnChg chg="add del mod">
          <ac:chgData name="刘 玄昊" userId="03997660b9f98545" providerId="LiveId" clId="{A816547B-D950-4FB5-8B6F-37EB4CB3F35D}" dt="2022-07-20T10:31:20.413" v="2328" actId="11529"/>
          <ac:cxnSpMkLst>
            <pc:docMk/>
            <pc:sldMk cId="458366515" sldId="269"/>
            <ac:cxnSpMk id="615" creationId="{9F5130B7-EA34-C9E5-0D16-ABF0A5C88A25}"/>
          </ac:cxnSpMkLst>
        </pc:cxnChg>
        <pc:cxnChg chg="add mod">
          <ac:chgData name="刘 玄昊" userId="03997660b9f98545" providerId="LiveId" clId="{A816547B-D950-4FB5-8B6F-37EB4CB3F35D}" dt="2022-07-20T10:39:07.274" v="2386" actId="14100"/>
          <ac:cxnSpMkLst>
            <pc:docMk/>
            <pc:sldMk cId="458366515" sldId="269"/>
            <ac:cxnSpMk id="617" creationId="{AD0C706C-BE43-FF06-AF78-4E933A1FE5FB}"/>
          </ac:cxnSpMkLst>
        </pc:cxnChg>
        <pc:cxnChg chg="add mod">
          <ac:chgData name="刘 玄昊" userId="03997660b9f98545" providerId="LiveId" clId="{A816547B-D950-4FB5-8B6F-37EB4CB3F35D}" dt="2022-07-20T10:39:25.640" v="2390" actId="14100"/>
          <ac:cxnSpMkLst>
            <pc:docMk/>
            <pc:sldMk cId="458366515" sldId="269"/>
            <ac:cxnSpMk id="620" creationId="{AE8A9251-D55F-A97F-0C93-E018404D4963}"/>
          </ac:cxnSpMkLst>
        </pc:cxnChg>
        <pc:cxnChg chg="add mod">
          <ac:chgData name="刘 玄昊" userId="03997660b9f98545" providerId="LiveId" clId="{A816547B-D950-4FB5-8B6F-37EB4CB3F35D}" dt="2022-07-20T10:39:41.105" v="2393" actId="14100"/>
          <ac:cxnSpMkLst>
            <pc:docMk/>
            <pc:sldMk cId="458366515" sldId="269"/>
            <ac:cxnSpMk id="624" creationId="{8221B3DE-610F-DE5D-A22B-DFB107B64784}"/>
          </ac:cxnSpMkLst>
        </pc:cxnChg>
        <pc:cxnChg chg="add mod">
          <ac:chgData name="刘 玄昊" userId="03997660b9f98545" providerId="LiveId" clId="{A816547B-D950-4FB5-8B6F-37EB4CB3F35D}" dt="2022-07-20T10:39:58.029" v="2396" actId="14100"/>
          <ac:cxnSpMkLst>
            <pc:docMk/>
            <pc:sldMk cId="458366515" sldId="269"/>
            <ac:cxnSpMk id="631" creationId="{AB1AA216-1F78-7DB0-2E39-E3D1380EC2A5}"/>
          </ac:cxnSpMkLst>
        </pc:cxnChg>
        <pc:cxnChg chg="add mod">
          <ac:chgData name="刘 玄昊" userId="03997660b9f98545" providerId="LiveId" clId="{A816547B-D950-4FB5-8B6F-37EB4CB3F35D}" dt="2022-07-20T10:34:19.840" v="2350" actId="14100"/>
          <ac:cxnSpMkLst>
            <pc:docMk/>
            <pc:sldMk cId="458366515" sldId="269"/>
            <ac:cxnSpMk id="636" creationId="{6BA40C73-A642-D6AD-AD8D-DF7EE78D0EAB}"/>
          </ac:cxnSpMkLst>
        </pc:cxnChg>
        <pc:cxnChg chg="add">
          <ac:chgData name="刘 玄昊" userId="03997660b9f98545" providerId="LiveId" clId="{A816547B-D950-4FB5-8B6F-37EB4CB3F35D}" dt="2022-07-20T10:35:15.199" v="2354" actId="11529"/>
          <ac:cxnSpMkLst>
            <pc:docMk/>
            <pc:sldMk cId="458366515" sldId="269"/>
            <ac:cxnSpMk id="641" creationId="{02F1FF40-FBF3-75D8-0BC1-2042A2834443}"/>
          </ac:cxnSpMkLst>
        </pc:cxnChg>
        <pc:cxnChg chg="add del mod">
          <ac:chgData name="刘 玄昊" userId="03997660b9f98545" providerId="LiveId" clId="{A816547B-D950-4FB5-8B6F-37EB4CB3F35D}" dt="2022-07-20T10:42:41.838" v="2429" actId="11529"/>
          <ac:cxnSpMkLst>
            <pc:docMk/>
            <pc:sldMk cId="458366515" sldId="269"/>
            <ac:cxnSpMk id="687" creationId="{BF577CD7-D6B5-5F2E-BD2D-8ECCAD1F7E46}"/>
          </ac:cxnSpMkLst>
        </pc:cxnChg>
        <pc:cxnChg chg="add del mod">
          <ac:chgData name="刘 玄昊" userId="03997660b9f98545" providerId="LiveId" clId="{A816547B-D950-4FB5-8B6F-37EB4CB3F35D}" dt="2022-07-20T10:42:56.793" v="2433" actId="11529"/>
          <ac:cxnSpMkLst>
            <pc:docMk/>
            <pc:sldMk cId="458366515" sldId="269"/>
            <ac:cxnSpMk id="689" creationId="{486522A6-47BC-9B73-94AA-E9AE51224884}"/>
          </ac:cxnSpMkLst>
        </pc:cxnChg>
        <pc:cxnChg chg="add del mod">
          <ac:chgData name="刘 玄昊" userId="03997660b9f98545" providerId="LiveId" clId="{A816547B-D950-4FB5-8B6F-37EB4CB3F35D}" dt="2022-07-20T10:44:33.148" v="2449" actId="11529"/>
          <ac:cxnSpMkLst>
            <pc:docMk/>
            <pc:sldMk cId="458366515" sldId="269"/>
            <ac:cxnSpMk id="701" creationId="{D5488696-B7D6-98C5-4F68-6689805CC647}"/>
          </ac:cxnSpMkLst>
        </pc:cxnChg>
        <pc:cxnChg chg="add del mod">
          <ac:chgData name="刘 玄昊" userId="03997660b9f98545" providerId="LiveId" clId="{A816547B-D950-4FB5-8B6F-37EB4CB3F35D}" dt="2022-07-20T10:45:02.819" v="2455" actId="11529"/>
          <ac:cxnSpMkLst>
            <pc:docMk/>
            <pc:sldMk cId="458366515" sldId="269"/>
            <ac:cxnSpMk id="703" creationId="{3E72DEA4-1F76-5E99-EABD-ABE087DD825A}"/>
          </ac:cxnSpMkLst>
        </pc:cxnChg>
        <pc:cxnChg chg="add del mod">
          <ac:chgData name="刘 玄昊" userId="03997660b9f98545" providerId="LiveId" clId="{A816547B-D950-4FB5-8B6F-37EB4CB3F35D}" dt="2022-07-20T10:45:42.816" v="2473" actId="478"/>
          <ac:cxnSpMkLst>
            <pc:docMk/>
            <pc:sldMk cId="458366515" sldId="269"/>
            <ac:cxnSpMk id="706" creationId="{64ECECA7-EA8B-1E75-C82C-8AA0CC3BBBAE}"/>
          </ac:cxnSpMkLst>
        </pc:cxnChg>
        <pc:cxnChg chg="add del mod">
          <ac:chgData name="刘 玄昊" userId="03997660b9f98545" providerId="LiveId" clId="{A816547B-D950-4FB5-8B6F-37EB4CB3F35D}" dt="2022-07-20T10:45:41.876" v="2472" actId="478"/>
          <ac:cxnSpMkLst>
            <pc:docMk/>
            <pc:sldMk cId="458366515" sldId="269"/>
            <ac:cxnSpMk id="708" creationId="{0F836ADA-6669-33A7-CC2E-CCF1D29E5EBA}"/>
          </ac:cxnSpMkLst>
        </pc:cxnChg>
        <pc:cxnChg chg="add mod">
          <ac:chgData name="刘 玄昊" userId="03997660b9f98545" providerId="LiveId" clId="{A816547B-D950-4FB5-8B6F-37EB4CB3F35D}" dt="2022-07-20T10:46:52.973" v="2481" actId="164"/>
          <ac:cxnSpMkLst>
            <pc:docMk/>
            <pc:sldMk cId="458366515" sldId="269"/>
            <ac:cxnSpMk id="710" creationId="{A9AEEB0A-13D8-5463-0F7E-E0447A2EA1F2}"/>
          </ac:cxnSpMkLst>
        </pc:cxnChg>
        <pc:cxnChg chg="add mod">
          <ac:chgData name="刘 玄昊" userId="03997660b9f98545" providerId="LiveId" clId="{A816547B-D950-4FB5-8B6F-37EB4CB3F35D}" dt="2022-07-20T10:48:47.245" v="2493" actId="14100"/>
          <ac:cxnSpMkLst>
            <pc:docMk/>
            <pc:sldMk cId="458366515" sldId="269"/>
            <ac:cxnSpMk id="712" creationId="{A990D735-C3E1-B73F-0D70-DF526C265135}"/>
          </ac:cxnSpMkLst>
        </pc:cxnChg>
        <pc:cxnChg chg="add del">
          <ac:chgData name="刘 玄昊" userId="03997660b9f98545" providerId="LiveId" clId="{A816547B-D950-4FB5-8B6F-37EB4CB3F35D}" dt="2022-07-20T10:46:15.247" v="2477" actId="11529"/>
          <ac:cxnSpMkLst>
            <pc:docMk/>
            <pc:sldMk cId="458366515" sldId="269"/>
            <ac:cxnSpMk id="714" creationId="{F7A79F7F-9135-6D44-B146-AA1DA8F04864}"/>
          </ac:cxnSpMkLst>
        </pc:cxnChg>
        <pc:cxnChg chg="add mod">
          <ac:chgData name="刘 玄昊" userId="03997660b9f98545" providerId="LiveId" clId="{A816547B-D950-4FB5-8B6F-37EB4CB3F35D}" dt="2022-07-20T10:46:42.331" v="2480" actId="164"/>
          <ac:cxnSpMkLst>
            <pc:docMk/>
            <pc:sldMk cId="458366515" sldId="269"/>
            <ac:cxnSpMk id="716" creationId="{91994796-EFE8-1C93-CF3B-AC18327624E4}"/>
          </ac:cxnSpMkLst>
        </pc:cxnChg>
        <pc:cxnChg chg="add mod">
          <ac:chgData name="刘 玄昊" userId="03997660b9f98545" providerId="LiveId" clId="{A816547B-D950-4FB5-8B6F-37EB4CB3F35D}" dt="2022-07-20T10:48:38.677" v="2491" actId="14100"/>
          <ac:cxnSpMkLst>
            <pc:docMk/>
            <pc:sldMk cId="458366515" sldId="269"/>
            <ac:cxnSpMk id="718" creationId="{548CFCCA-7083-06C2-0326-A99B3656AEA5}"/>
          </ac:cxnSpMkLst>
        </pc:cxnChg>
        <pc:cxnChg chg="add del mod">
          <ac:chgData name="刘 玄昊" userId="03997660b9f98545" providerId="LiveId" clId="{A816547B-D950-4FB5-8B6F-37EB4CB3F35D}" dt="2022-07-20T10:47:33.991" v="2484" actId="11529"/>
          <ac:cxnSpMkLst>
            <pc:docMk/>
            <pc:sldMk cId="458366515" sldId="269"/>
            <ac:cxnSpMk id="722" creationId="{75B2322F-561A-EA11-894C-7F39F4ED041D}"/>
          </ac:cxnSpMkLst>
        </pc:cxnChg>
        <pc:cxnChg chg="add del mod">
          <ac:chgData name="刘 玄昊" userId="03997660b9f98545" providerId="LiveId" clId="{A816547B-D950-4FB5-8B6F-37EB4CB3F35D}" dt="2022-07-20T10:47:43.934" v="2486" actId="11529"/>
          <ac:cxnSpMkLst>
            <pc:docMk/>
            <pc:sldMk cId="458366515" sldId="269"/>
            <ac:cxnSpMk id="724" creationId="{05F5D78A-0D66-B233-EBC8-C459A2CE6412}"/>
          </ac:cxnSpMkLst>
        </pc:cxnChg>
        <pc:cxnChg chg="add mod">
          <ac:chgData name="刘 玄昊" userId="03997660b9f98545" providerId="LiveId" clId="{A816547B-D950-4FB5-8B6F-37EB4CB3F35D}" dt="2022-07-20T10:48:15.619" v="2488" actId="1076"/>
          <ac:cxnSpMkLst>
            <pc:docMk/>
            <pc:sldMk cId="458366515" sldId="269"/>
            <ac:cxnSpMk id="726" creationId="{739A9E01-9345-B9DE-45D1-5CE890151367}"/>
          </ac:cxnSpMkLst>
        </pc:cxnChg>
        <pc:cxnChg chg="add del mod">
          <ac:chgData name="刘 玄昊" userId="03997660b9f98545" providerId="LiveId" clId="{A816547B-D950-4FB5-8B6F-37EB4CB3F35D}" dt="2022-07-20T10:49:49.412" v="2500" actId="11529"/>
          <ac:cxnSpMkLst>
            <pc:docMk/>
            <pc:sldMk cId="458366515" sldId="269"/>
            <ac:cxnSpMk id="732" creationId="{A5919745-858F-E482-560C-DEFE773975BC}"/>
          </ac:cxnSpMkLst>
        </pc:cxnChg>
        <pc:cxnChg chg="add mod">
          <ac:chgData name="刘 玄昊" userId="03997660b9f98545" providerId="LiveId" clId="{A816547B-D950-4FB5-8B6F-37EB4CB3F35D}" dt="2022-07-20T10:59:10.235" v="2601" actId="14100"/>
          <ac:cxnSpMkLst>
            <pc:docMk/>
            <pc:sldMk cId="458366515" sldId="269"/>
            <ac:cxnSpMk id="734" creationId="{C1D3AB00-0451-5708-9AD7-D83E757660B7}"/>
          </ac:cxnSpMkLst>
        </pc:cxnChg>
        <pc:cxnChg chg="add mod">
          <ac:chgData name="刘 玄昊" userId="03997660b9f98545" providerId="LiveId" clId="{A816547B-D950-4FB5-8B6F-37EB4CB3F35D}" dt="2022-07-20T10:50:35.604" v="2506" actId="14100"/>
          <ac:cxnSpMkLst>
            <pc:docMk/>
            <pc:sldMk cId="458366515" sldId="269"/>
            <ac:cxnSpMk id="739" creationId="{CCCB531A-DAA5-EBD4-D9EC-BABF6A2BC526}"/>
          </ac:cxnSpMkLst>
        </pc:cxnChg>
        <pc:cxnChg chg="add del mod">
          <ac:chgData name="刘 玄昊" userId="03997660b9f98545" providerId="LiveId" clId="{A816547B-D950-4FB5-8B6F-37EB4CB3F35D}" dt="2022-07-20T10:52:50.541" v="2518" actId="478"/>
          <ac:cxnSpMkLst>
            <pc:docMk/>
            <pc:sldMk cId="458366515" sldId="269"/>
            <ac:cxnSpMk id="743" creationId="{183CBDE0-ED3F-9303-953B-5A9113C13799}"/>
          </ac:cxnSpMkLst>
        </pc:cxnChg>
        <pc:cxnChg chg="add del mod">
          <ac:chgData name="刘 玄昊" userId="03997660b9f98545" providerId="LiveId" clId="{A816547B-D950-4FB5-8B6F-37EB4CB3F35D}" dt="2022-07-20T10:53:05.539" v="2520" actId="478"/>
          <ac:cxnSpMkLst>
            <pc:docMk/>
            <pc:sldMk cId="458366515" sldId="269"/>
            <ac:cxnSpMk id="745" creationId="{4CD2C527-F366-75E6-7EBC-383A97804FD2}"/>
          </ac:cxnSpMkLst>
        </pc:cxnChg>
        <pc:cxnChg chg="add mod">
          <ac:chgData name="刘 玄昊" userId="03997660b9f98545" providerId="LiveId" clId="{A816547B-D950-4FB5-8B6F-37EB4CB3F35D}" dt="2022-07-20T10:53:26.023" v="2523" actId="14100"/>
          <ac:cxnSpMkLst>
            <pc:docMk/>
            <pc:sldMk cId="458366515" sldId="269"/>
            <ac:cxnSpMk id="747" creationId="{A75B1B58-43C3-D30A-F733-4719D54F3BF8}"/>
          </ac:cxnSpMkLst>
        </pc:cxnChg>
        <pc:cxnChg chg="add mod">
          <ac:chgData name="刘 玄昊" userId="03997660b9f98545" providerId="LiveId" clId="{A816547B-D950-4FB5-8B6F-37EB4CB3F35D}" dt="2022-07-20T10:59:13.884" v="2602" actId="14100"/>
          <ac:cxnSpMkLst>
            <pc:docMk/>
            <pc:sldMk cId="458366515" sldId="269"/>
            <ac:cxnSpMk id="751" creationId="{72C399EF-F182-392D-5F23-3839563B38D7}"/>
          </ac:cxnSpMkLst>
        </pc:cxnChg>
        <pc:cxnChg chg="add del mod">
          <ac:chgData name="刘 玄昊" userId="03997660b9f98545" providerId="LiveId" clId="{A816547B-D950-4FB5-8B6F-37EB4CB3F35D}" dt="2022-07-20T10:55:11.993" v="2555" actId="11529"/>
          <ac:cxnSpMkLst>
            <pc:docMk/>
            <pc:sldMk cId="458366515" sldId="269"/>
            <ac:cxnSpMk id="755" creationId="{6DC1DF6F-2C77-CB1E-6040-662DF7F6B55A}"/>
          </ac:cxnSpMkLst>
        </pc:cxnChg>
        <pc:cxnChg chg="add mod">
          <ac:chgData name="刘 玄昊" userId="03997660b9f98545" providerId="LiveId" clId="{A816547B-D950-4FB5-8B6F-37EB4CB3F35D}" dt="2022-07-20T10:58:21.563" v="2597" actId="14100"/>
          <ac:cxnSpMkLst>
            <pc:docMk/>
            <pc:sldMk cId="458366515" sldId="269"/>
            <ac:cxnSpMk id="758" creationId="{F58FF103-B80B-3F22-D847-02E6DAFACFC1}"/>
          </ac:cxnSpMkLst>
        </pc:cxnChg>
        <pc:cxnChg chg="add del mod">
          <ac:chgData name="刘 玄昊" userId="03997660b9f98545" providerId="LiveId" clId="{A816547B-D950-4FB5-8B6F-37EB4CB3F35D}" dt="2022-07-20T10:56:47.119" v="2567" actId="11529"/>
          <ac:cxnSpMkLst>
            <pc:docMk/>
            <pc:sldMk cId="458366515" sldId="269"/>
            <ac:cxnSpMk id="762" creationId="{CA7C1BA0-EF48-AA15-7BF7-B66F257655FB}"/>
          </ac:cxnSpMkLst>
        </pc:cxnChg>
        <pc:cxnChg chg="add mod">
          <ac:chgData name="刘 玄昊" userId="03997660b9f98545" providerId="LiveId" clId="{A816547B-D950-4FB5-8B6F-37EB4CB3F35D}" dt="2022-07-20T10:57:04.524" v="2570" actId="14100"/>
          <ac:cxnSpMkLst>
            <pc:docMk/>
            <pc:sldMk cId="458366515" sldId="269"/>
            <ac:cxnSpMk id="764" creationId="{0A0DEC9A-2BCA-0A79-5B98-0B68A9AE41C9}"/>
          </ac:cxnSpMkLst>
        </pc:cxnChg>
        <pc:cxnChg chg="add mod">
          <ac:chgData name="刘 玄昊" userId="03997660b9f98545" providerId="LiveId" clId="{A816547B-D950-4FB5-8B6F-37EB4CB3F35D}" dt="2022-07-20T10:58:59.324" v="2600" actId="14100"/>
          <ac:cxnSpMkLst>
            <pc:docMk/>
            <pc:sldMk cId="458366515" sldId="269"/>
            <ac:cxnSpMk id="775" creationId="{BDD3FFCC-47C9-8BC9-A69F-B4F90BE1B0E8}"/>
          </ac:cxnSpMkLst>
        </pc:cxnChg>
        <pc:cxnChg chg="add mod">
          <ac:chgData name="刘 玄昊" userId="03997660b9f98545" providerId="LiveId" clId="{A816547B-D950-4FB5-8B6F-37EB4CB3F35D}" dt="2022-07-20T10:59:30.900" v="2604" actId="14100"/>
          <ac:cxnSpMkLst>
            <pc:docMk/>
            <pc:sldMk cId="458366515" sldId="269"/>
            <ac:cxnSpMk id="780" creationId="{588981A1-D3B0-A62E-02AC-C7A5A5FF69AC}"/>
          </ac:cxnSpMkLst>
        </pc:cxnChg>
      </pc:sldChg>
      <pc:sldChg chg="addSp delSp modSp new del mod">
        <pc:chgData name="刘 玄昊" userId="03997660b9f98545" providerId="LiveId" clId="{A816547B-D950-4FB5-8B6F-37EB4CB3F35D}" dt="2022-07-20T12:43:23.127" v="3976" actId="2696"/>
        <pc:sldMkLst>
          <pc:docMk/>
          <pc:sldMk cId="2090888341" sldId="270"/>
        </pc:sldMkLst>
        <pc:spChg chg="del">
          <ac:chgData name="刘 玄昊" userId="03997660b9f98545" providerId="LiveId" clId="{A816547B-D950-4FB5-8B6F-37EB4CB3F35D}" dt="2022-07-20T11:04:09.323" v="2614" actId="478"/>
          <ac:spMkLst>
            <pc:docMk/>
            <pc:sldMk cId="2090888341" sldId="270"/>
            <ac:spMk id="2" creationId="{3E723C9A-62ED-ABAD-A4CF-E97AF6CFF688}"/>
          </ac:spMkLst>
        </pc:spChg>
        <pc:spChg chg="del">
          <ac:chgData name="刘 玄昊" userId="03997660b9f98545" providerId="LiveId" clId="{A816547B-D950-4FB5-8B6F-37EB4CB3F35D}" dt="2022-07-20T11:04:10.340" v="2615" actId="478"/>
          <ac:spMkLst>
            <pc:docMk/>
            <pc:sldMk cId="2090888341" sldId="270"/>
            <ac:spMk id="3" creationId="{399A68E4-D6C4-03AF-9BE4-24F34CF0806C}"/>
          </ac:spMkLst>
        </pc:spChg>
        <pc:spChg chg="add mod">
          <ac:chgData name="刘 玄昊" userId="03997660b9f98545" providerId="LiveId" clId="{A816547B-D950-4FB5-8B6F-37EB4CB3F35D}" dt="2022-07-20T11:04:11.342" v="2616"/>
          <ac:spMkLst>
            <pc:docMk/>
            <pc:sldMk cId="2090888341" sldId="270"/>
            <ac:spMk id="4" creationId="{F02D3FCB-6A05-90EA-9ACF-D20C85A25508}"/>
          </ac:spMkLst>
        </pc:spChg>
      </pc:sldChg>
      <pc:sldChg chg="addSp delSp modSp add del mod">
        <pc:chgData name="刘 玄昊" userId="03997660b9f98545" providerId="LiveId" clId="{A816547B-D950-4FB5-8B6F-37EB4CB3F35D}" dt="2022-07-20T11:25:36.087" v="2764" actId="2696"/>
        <pc:sldMkLst>
          <pc:docMk/>
          <pc:sldMk cId="3899948200" sldId="271"/>
        </pc:sldMkLst>
        <pc:spChg chg="mod">
          <ac:chgData name="刘 玄昊" userId="03997660b9f98545" providerId="LiveId" clId="{A816547B-D950-4FB5-8B6F-37EB4CB3F35D}" dt="2022-07-20T11:06:07.498" v="2641" actId="121"/>
          <ac:spMkLst>
            <pc:docMk/>
            <pc:sldMk cId="3899948200" sldId="271"/>
            <ac:spMk id="31" creationId="{D02FC78F-34B9-E6A6-F00E-6533790FA24E}"/>
          </ac:spMkLst>
        </pc:spChg>
        <pc:spChg chg="mod">
          <ac:chgData name="刘 玄昊" userId="03997660b9f98545" providerId="LiveId" clId="{A816547B-D950-4FB5-8B6F-37EB4CB3F35D}" dt="2022-07-20T11:06:05.071" v="2639" actId="121"/>
          <ac:spMkLst>
            <pc:docMk/>
            <pc:sldMk cId="3899948200" sldId="271"/>
            <ac:spMk id="78" creationId="{F1E30819-D75B-8553-758A-75C74984ACD8}"/>
          </ac:spMkLst>
        </pc:spChg>
        <pc:spChg chg="mod">
          <ac:chgData name="刘 玄昊" userId="03997660b9f98545" providerId="LiveId" clId="{A816547B-D950-4FB5-8B6F-37EB4CB3F35D}" dt="2022-07-20T11:06:24.279" v="2644" actId="121"/>
          <ac:spMkLst>
            <pc:docMk/>
            <pc:sldMk cId="3899948200" sldId="271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11:07:02.167" v="2647" actId="14100"/>
          <ac:spMkLst>
            <pc:docMk/>
            <pc:sldMk cId="3899948200" sldId="271"/>
            <ac:spMk id="178" creationId="{D2E0EF95-7E1B-8C2D-DE9E-B1707E499550}"/>
          </ac:spMkLst>
        </pc:spChg>
        <pc:spChg chg="mod">
          <ac:chgData name="刘 玄昊" userId="03997660b9f98545" providerId="LiveId" clId="{A816547B-D950-4FB5-8B6F-37EB4CB3F35D}" dt="2022-07-20T11:07:03.969" v="2648" actId="14100"/>
          <ac:spMkLst>
            <pc:docMk/>
            <pc:sldMk cId="3899948200" sldId="271"/>
            <ac:spMk id="180" creationId="{4610D645-8C3D-6492-C378-03B557E30ABF}"/>
          </ac:spMkLst>
        </pc:spChg>
        <pc:spChg chg="mod">
          <ac:chgData name="刘 玄昊" userId="03997660b9f98545" providerId="LiveId" clId="{A816547B-D950-4FB5-8B6F-37EB4CB3F35D}" dt="2022-07-20T11:07:05.689" v="2649" actId="14100"/>
          <ac:spMkLst>
            <pc:docMk/>
            <pc:sldMk cId="3899948200" sldId="271"/>
            <ac:spMk id="181" creationId="{405741E5-3DA7-F63B-2C5E-D31E0568CAB7}"/>
          </ac:spMkLst>
        </pc:spChg>
        <pc:spChg chg="mod">
          <ac:chgData name="刘 玄昊" userId="03997660b9f98545" providerId="LiveId" clId="{A816547B-D950-4FB5-8B6F-37EB4CB3F35D}" dt="2022-07-20T11:07:07.729" v="2650" actId="14100"/>
          <ac:spMkLst>
            <pc:docMk/>
            <pc:sldMk cId="3899948200" sldId="271"/>
            <ac:spMk id="182" creationId="{36875C81-0FB3-3754-E21A-E4983A20C97E}"/>
          </ac:spMkLst>
        </pc:spChg>
        <pc:spChg chg="mod">
          <ac:chgData name="刘 玄昊" userId="03997660b9f98545" providerId="LiveId" clId="{A816547B-D950-4FB5-8B6F-37EB4CB3F35D}" dt="2022-07-20T11:07:08.963" v="2651" actId="14100"/>
          <ac:spMkLst>
            <pc:docMk/>
            <pc:sldMk cId="3899948200" sldId="271"/>
            <ac:spMk id="183" creationId="{A4766FA8-00A3-3974-8D19-EFE5A27BBFE2}"/>
          </ac:spMkLst>
        </pc:spChg>
        <pc:spChg chg="mod">
          <ac:chgData name="刘 玄昊" userId="03997660b9f98545" providerId="LiveId" clId="{A816547B-D950-4FB5-8B6F-37EB4CB3F35D}" dt="2022-07-20T11:07:10.402" v="2652" actId="14100"/>
          <ac:spMkLst>
            <pc:docMk/>
            <pc:sldMk cId="3899948200" sldId="271"/>
            <ac:spMk id="184" creationId="{07E54EFF-F141-94C8-CB45-92F2AE66DA8B}"/>
          </ac:spMkLst>
        </pc:spChg>
        <pc:spChg chg="mod">
          <ac:chgData name="刘 玄昊" userId="03997660b9f98545" providerId="LiveId" clId="{A816547B-D950-4FB5-8B6F-37EB4CB3F35D}" dt="2022-07-20T11:07:12.188" v="2653" actId="14100"/>
          <ac:spMkLst>
            <pc:docMk/>
            <pc:sldMk cId="3899948200" sldId="271"/>
            <ac:spMk id="185" creationId="{2E37370D-7712-5363-BD51-14C99A702B0A}"/>
          </ac:spMkLst>
        </pc:spChg>
        <pc:spChg chg="mod">
          <ac:chgData name="刘 玄昊" userId="03997660b9f98545" providerId="LiveId" clId="{A816547B-D950-4FB5-8B6F-37EB4CB3F35D}" dt="2022-07-20T11:07:14.137" v="2654" actId="14100"/>
          <ac:spMkLst>
            <pc:docMk/>
            <pc:sldMk cId="3899948200" sldId="271"/>
            <ac:spMk id="200" creationId="{43225E44-17D0-BA68-C58B-2E50D3AF0221}"/>
          </ac:spMkLst>
        </pc:spChg>
        <pc:spChg chg="mod">
          <ac:chgData name="刘 玄昊" userId="03997660b9f98545" providerId="LiveId" clId="{A816547B-D950-4FB5-8B6F-37EB4CB3F35D}" dt="2022-07-20T11:07:16.091" v="2655" actId="14100"/>
          <ac:spMkLst>
            <pc:docMk/>
            <pc:sldMk cId="3899948200" sldId="271"/>
            <ac:spMk id="201" creationId="{95EA7D95-8632-22DD-4AA7-E1479B5F97C6}"/>
          </ac:spMkLst>
        </pc:spChg>
        <pc:spChg chg="mod">
          <ac:chgData name="刘 玄昊" userId="03997660b9f98545" providerId="LiveId" clId="{A816547B-D950-4FB5-8B6F-37EB4CB3F35D}" dt="2022-07-20T11:07:17.796" v="2656" actId="14100"/>
          <ac:spMkLst>
            <pc:docMk/>
            <pc:sldMk cId="3899948200" sldId="271"/>
            <ac:spMk id="202" creationId="{DD1ADD39-E960-5087-F011-83297BC44E05}"/>
          </ac:spMkLst>
        </pc:spChg>
        <pc:spChg chg="mod">
          <ac:chgData name="刘 玄昊" userId="03997660b9f98545" providerId="LiveId" clId="{A816547B-D950-4FB5-8B6F-37EB4CB3F35D}" dt="2022-07-20T11:07:19.485" v="2657" actId="14100"/>
          <ac:spMkLst>
            <pc:docMk/>
            <pc:sldMk cId="3899948200" sldId="271"/>
            <ac:spMk id="203" creationId="{F1989B66-E6FC-669E-3D4E-60B8A5D3BA6C}"/>
          </ac:spMkLst>
        </pc:spChg>
        <pc:spChg chg="mod">
          <ac:chgData name="刘 玄昊" userId="03997660b9f98545" providerId="LiveId" clId="{A816547B-D950-4FB5-8B6F-37EB4CB3F35D}" dt="2022-07-20T11:07:21.161" v="2658" actId="14100"/>
          <ac:spMkLst>
            <pc:docMk/>
            <pc:sldMk cId="3899948200" sldId="271"/>
            <ac:spMk id="204" creationId="{CCA66F48-16EE-38FB-0295-20EBC1E3E5C7}"/>
          </ac:spMkLst>
        </pc:spChg>
        <pc:spChg chg="mod">
          <ac:chgData name="刘 玄昊" userId="03997660b9f98545" providerId="LiveId" clId="{A816547B-D950-4FB5-8B6F-37EB4CB3F35D}" dt="2022-07-20T11:07:22.816" v="2659" actId="14100"/>
          <ac:spMkLst>
            <pc:docMk/>
            <pc:sldMk cId="3899948200" sldId="271"/>
            <ac:spMk id="205" creationId="{113198A9-D8F2-D046-FA8A-AD6F78814593}"/>
          </ac:spMkLst>
        </pc:spChg>
        <pc:spChg chg="mod">
          <ac:chgData name="刘 玄昊" userId="03997660b9f98545" providerId="LiveId" clId="{A816547B-D950-4FB5-8B6F-37EB4CB3F35D}" dt="2022-07-20T11:07:24.397" v="2660" actId="14100"/>
          <ac:spMkLst>
            <pc:docMk/>
            <pc:sldMk cId="3899948200" sldId="271"/>
            <ac:spMk id="206" creationId="{42F1E946-9BA3-5372-9C2C-75A2A4D33192}"/>
          </ac:spMkLst>
        </pc:spChg>
        <pc:spChg chg="mod">
          <ac:chgData name="刘 玄昊" userId="03997660b9f98545" providerId="LiveId" clId="{A816547B-D950-4FB5-8B6F-37EB4CB3F35D}" dt="2022-07-20T11:08:35.508" v="2665" actId="14100"/>
          <ac:spMkLst>
            <pc:docMk/>
            <pc:sldMk cId="3899948200" sldId="271"/>
            <ac:spMk id="229" creationId="{5EF7D9A0-8E94-5FD1-BD2C-318AFCA39752}"/>
          </ac:spMkLst>
        </pc:spChg>
        <pc:spChg chg="mod">
          <ac:chgData name="刘 玄昊" userId="03997660b9f98545" providerId="LiveId" clId="{A816547B-D950-4FB5-8B6F-37EB4CB3F35D}" dt="2022-07-20T11:08:38.913" v="2667" actId="121"/>
          <ac:spMkLst>
            <pc:docMk/>
            <pc:sldMk cId="3899948200" sldId="271"/>
            <ac:spMk id="262" creationId="{B301B88E-5B9B-E2D9-BCA4-C37DB8CD6FB9}"/>
          </ac:spMkLst>
        </pc:spChg>
        <pc:spChg chg="mod">
          <ac:chgData name="刘 玄昊" userId="03997660b9f98545" providerId="LiveId" clId="{A816547B-D950-4FB5-8B6F-37EB4CB3F35D}" dt="2022-07-20T11:12:33.276" v="2681" actId="14100"/>
          <ac:spMkLst>
            <pc:docMk/>
            <pc:sldMk cId="3899948200" sldId="271"/>
            <ac:spMk id="264" creationId="{0753C5B0-6F74-6647-D3DD-56B7552B58FC}"/>
          </ac:spMkLst>
        </pc:spChg>
        <pc:spChg chg="add del mod ord">
          <ac:chgData name="刘 玄昊" userId="03997660b9f98545" providerId="LiveId" clId="{A816547B-D950-4FB5-8B6F-37EB4CB3F35D}" dt="2022-07-20T11:14:46.867" v="2688" actId="478"/>
          <ac:spMkLst>
            <pc:docMk/>
            <pc:sldMk cId="3899948200" sldId="271"/>
            <ac:spMk id="355" creationId="{E69B3309-8FA0-C152-C1C2-04890D33884B}"/>
          </ac:spMkLst>
        </pc:spChg>
        <pc:spChg chg="mod">
          <ac:chgData name="刘 玄昊" userId="03997660b9f98545" providerId="LiveId" clId="{A816547B-D950-4FB5-8B6F-37EB4CB3F35D}" dt="2022-07-20T11:09:00.574" v="2668" actId="14100"/>
          <ac:spMkLst>
            <pc:docMk/>
            <pc:sldMk cId="3899948200" sldId="271"/>
            <ac:spMk id="357" creationId="{C926F0CD-6478-E0FE-CE40-B7433DF210B6}"/>
          </ac:spMkLst>
        </pc:spChg>
        <pc:spChg chg="mod">
          <ac:chgData name="刘 玄昊" userId="03997660b9f98545" providerId="LiveId" clId="{A816547B-D950-4FB5-8B6F-37EB4CB3F35D}" dt="2022-07-20T11:14:00.370" v="2686" actId="14100"/>
          <ac:spMkLst>
            <pc:docMk/>
            <pc:sldMk cId="3899948200" sldId="271"/>
            <ac:spMk id="420" creationId="{D47E16C6-95D2-6D4D-92B7-049C65AB0E81}"/>
          </ac:spMkLst>
        </pc:spChg>
        <pc:spChg chg="mod">
          <ac:chgData name="刘 玄昊" userId="03997660b9f98545" providerId="LiveId" clId="{A816547B-D950-4FB5-8B6F-37EB4CB3F35D}" dt="2022-07-20T11:12:57.507" v="2683" actId="14100"/>
          <ac:spMkLst>
            <pc:docMk/>
            <pc:sldMk cId="3899948200" sldId="271"/>
            <ac:spMk id="423" creationId="{351526E0-87A5-133C-0D9D-E4C7F24C321B}"/>
          </ac:spMkLst>
        </pc:spChg>
        <pc:spChg chg="mod">
          <ac:chgData name="刘 玄昊" userId="03997660b9f98545" providerId="LiveId" clId="{A816547B-D950-4FB5-8B6F-37EB4CB3F35D}" dt="2022-07-20T11:13:10.694" v="2685" actId="1076"/>
          <ac:spMkLst>
            <pc:docMk/>
            <pc:sldMk cId="3899948200" sldId="271"/>
            <ac:spMk id="427" creationId="{87594D87-252A-807F-E5B4-4329ADCDE3D7}"/>
          </ac:spMkLst>
        </pc:sp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109" creationId="{76684A1D-5B31-B304-DE05-D6964D82B158}"/>
          </ac:cxnSpMkLst>
        </pc:cxnChg>
        <pc:cxnChg chg="mod">
          <ac:chgData name="刘 玄昊" userId="03997660b9f98545" providerId="LiveId" clId="{A816547B-D950-4FB5-8B6F-37EB4CB3F35D}" dt="2022-07-20T11:06:28.213" v="2645" actId="14100"/>
          <ac:cxnSpMkLst>
            <pc:docMk/>
            <pc:sldMk cId="3899948200" sldId="271"/>
            <ac:cxnSpMk id="159" creationId="{96F3A2F7-FD6D-C382-0D3A-50A2BAB2030F}"/>
          </ac:cxnSpMkLst>
        </pc:cxnChg>
        <pc:cxnChg chg="mod">
          <ac:chgData name="刘 玄昊" userId="03997660b9f98545" providerId="LiveId" clId="{A816547B-D950-4FB5-8B6F-37EB4CB3F35D}" dt="2022-07-20T11:06:35.971" v="2646" actId="14100"/>
          <ac:cxnSpMkLst>
            <pc:docMk/>
            <pc:sldMk cId="3899948200" sldId="271"/>
            <ac:cxnSpMk id="164" creationId="{D9106BB8-36E6-C3FC-2072-CBC2DCE5494A}"/>
          </ac:cxnSpMkLst>
        </pc:cxn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168" creationId="{AD2A9711-9FFE-4AF8-75A3-CB6D08893F56}"/>
          </ac:cxnSpMkLst>
        </pc:cxnChg>
        <pc:cxnChg chg="mod">
          <ac:chgData name="刘 玄昊" userId="03997660b9f98545" providerId="LiveId" clId="{A816547B-D950-4FB5-8B6F-37EB4CB3F35D}" dt="2022-07-20T11:07:02.167" v="2647" actId="14100"/>
          <ac:cxnSpMkLst>
            <pc:docMk/>
            <pc:sldMk cId="3899948200" sldId="271"/>
            <ac:cxnSpMk id="187" creationId="{6F69B291-D05A-9054-916E-08FCCF8C0A10}"/>
          </ac:cxnSpMkLst>
        </pc:cxnChg>
        <pc:cxnChg chg="mod">
          <ac:chgData name="刘 玄昊" userId="03997660b9f98545" providerId="LiveId" clId="{A816547B-D950-4FB5-8B6F-37EB4CB3F35D}" dt="2022-07-20T11:07:03.969" v="2648" actId="14100"/>
          <ac:cxnSpMkLst>
            <pc:docMk/>
            <pc:sldMk cId="3899948200" sldId="271"/>
            <ac:cxnSpMk id="189" creationId="{0ABA11EA-1018-C97A-E2C8-9368E8391724}"/>
          </ac:cxnSpMkLst>
        </pc:cxnChg>
        <pc:cxnChg chg="mod">
          <ac:chgData name="刘 玄昊" userId="03997660b9f98545" providerId="LiveId" clId="{A816547B-D950-4FB5-8B6F-37EB4CB3F35D}" dt="2022-07-20T11:07:05.689" v="2649" actId="14100"/>
          <ac:cxnSpMkLst>
            <pc:docMk/>
            <pc:sldMk cId="3899948200" sldId="271"/>
            <ac:cxnSpMk id="191" creationId="{D44E5DF5-C28B-C2D8-5C87-E7377CF1DBD1}"/>
          </ac:cxnSpMkLst>
        </pc:cxnChg>
        <pc:cxnChg chg="mod">
          <ac:chgData name="刘 玄昊" userId="03997660b9f98545" providerId="LiveId" clId="{A816547B-D950-4FB5-8B6F-37EB4CB3F35D}" dt="2022-07-20T11:07:07.729" v="2650" actId="14100"/>
          <ac:cxnSpMkLst>
            <pc:docMk/>
            <pc:sldMk cId="3899948200" sldId="271"/>
            <ac:cxnSpMk id="193" creationId="{A1FA3548-AA21-67A3-0E9E-9205B43A4FDC}"/>
          </ac:cxnSpMkLst>
        </pc:cxnChg>
        <pc:cxnChg chg="mod">
          <ac:chgData name="刘 玄昊" userId="03997660b9f98545" providerId="LiveId" clId="{A816547B-D950-4FB5-8B6F-37EB4CB3F35D}" dt="2022-07-20T11:07:08.963" v="2651" actId="14100"/>
          <ac:cxnSpMkLst>
            <pc:docMk/>
            <pc:sldMk cId="3899948200" sldId="271"/>
            <ac:cxnSpMk id="195" creationId="{A04AC5C4-B7CD-472C-9A7A-8A57630D29D1}"/>
          </ac:cxnSpMkLst>
        </pc:cxnChg>
        <pc:cxnChg chg="mod">
          <ac:chgData name="刘 玄昊" userId="03997660b9f98545" providerId="LiveId" clId="{A816547B-D950-4FB5-8B6F-37EB4CB3F35D}" dt="2022-07-20T11:07:10.402" v="2652" actId="14100"/>
          <ac:cxnSpMkLst>
            <pc:docMk/>
            <pc:sldMk cId="3899948200" sldId="271"/>
            <ac:cxnSpMk id="197" creationId="{499FE9C8-CD7D-DA7C-C287-B42D3A97D331}"/>
          </ac:cxnSpMkLst>
        </pc:cxnChg>
        <pc:cxnChg chg="mod">
          <ac:chgData name="刘 玄昊" userId="03997660b9f98545" providerId="LiveId" clId="{A816547B-D950-4FB5-8B6F-37EB4CB3F35D}" dt="2022-07-20T11:07:12.188" v="2653" actId="14100"/>
          <ac:cxnSpMkLst>
            <pc:docMk/>
            <pc:sldMk cId="3899948200" sldId="271"/>
            <ac:cxnSpMk id="199" creationId="{1A1C2C1C-788E-8655-2F16-0BFC5DCC9AE4}"/>
          </ac:cxnSpMkLst>
        </pc:cxnChg>
        <pc:cxnChg chg="mod">
          <ac:chgData name="刘 玄昊" userId="03997660b9f98545" providerId="LiveId" clId="{A816547B-D950-4FB5-8B6F-37EB4CB3F35D}" dt="2022-07-20T11:06:16.135" v="2642" actId="14100"/>
          <ac:cxnSpMkLst>
            <pc:docMk/>
            <pc:sldMk cId="3899948200" sldId="271"/>
            <ac:cxnSpMk id="248" creationId="{B1382979-B66D-A407-3017-008A5A9F1952}"/>
          </ac:cxnSpMkLst>
        </pc:cxn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252" creationId="{6C0C1581-E148-5D93-BFE1-827093230AE5}"/>
          </ac:cxnSpMkLst>
        </pc:cxnChg>
        <pc:cxnChg chg="mod">
          <ac:chgData name="刘 玄昊" userId="03997660b9f98545" providerId="LiveId" clId="{A816547B-D950-4FB5-8B6F-37EB4CB3F35D}" dt="2022-07-20T11:08:35.508" v="2665" actId="14100"/>
          <ac:cxnSpMkLst>
            <pc:docMk/>
            <pc:sldMk cId="3899948200" sldId="271"/>
            <ac:cxnSpMk id="277" creationId="{8AAE3CE7-E52C-A9A1-4428-8E893A5AD640}"/>
          </ac:cxnSpMkLst>
        </pc:cxnChg>
        <pc:cxnChg chg="mod">
          <ac:chgData name="刘 玄昊" userId="03997660b9f98545" providerId="LiveId" clId="{A816547B-D950-4FB5-8B6F-37EB4CB3F35D}" dt="2022-07-20T11:07:17.796" v="2656" actId="14100"/>
          <ac:cxnSpMkLst>
            <pc:docMk/>
            <pc:sldMk cId="3899948200" sldId="271"/>
            <ac:cxnSpMk id="303" creationId="{F9618419-1B4E-DEC0-9C5D-485698B226FE}"/>
          </ac:cxnSpMkLst>
        </pc:cxnChg>
        <pc:cxnChg chg="mod">
          <ac:chgData name="刘 玄昊" userId="03997660b9f98545" providerId="LiveId" clId="{A816547B-D950-4FB5-8B6F-37EB4CB3F35D}" dt="2022-07-20T11:07:16.091" v="2655" actId="14100"/>
          <ac:cxnSpMkLst>
            <pc:docMk/>
            <pc:sldMk cId="3899948200" sldId="271"/>
            <ac:cxnSpMk id="333" creationId="{405165CA-D87D-F3E0-36EB-6B977745BC50}"/>
          </ac:cxnSpMkLst>
        </pc:cxnChg>
        <pc:cxnChg chg="mod">
          <ac:chgData name="刘 玄昊" userId="03997660b9f98545" providerId="LiveId" clId="{A816547B-D950-4FB5-8B6F-37EB4CB3F35D}" dt="2022-07-20T11:07:22.816" v="2659" actId="14100"/>
          <ac:cxnSpMkLst>
            <pc:docMk/>
            <pc:sldMk cId="3899948200" sldId="271"/>
            <ac:cxnSpMk id="338" creationId="{FA18375A-4FB2-15CD-5947-5453A11B8C91}"/>
          </ac:cxnSpMkLst>
        </pc:cxnChg>
        <pc:cxnChg chg="mod">
          <ac:chgData name="刘 玄昊" userId="03997660b9f98545" providerId="LiveId" clId="{A816547B-D950-4FB5-8B6F-37EB4CB3F35D}" dt="2022-07-20T11:07:24.397" v="2660" actId="14100"/>
          <ac:cxnSpMkLst>
            <pc:docMk/>
            <pc:sldMk cId="3899948200" sldId="271"/>
            <ac:cxnSpMk id="340" creationId="{DF0D6C1D-8198-4540-E294-11237E98956B}"/>
          </ac:cxnSpMkLst>
        </pc:cxnChg>
        <pc:cxnChg chg="mod">
          <ac:chgData name="刘 玄昊" userId="03997660b9f98545" providerId="LiveId" clId="{A816547B-D950-4FB5-8B6F-37EB4CB3F35D}" dt="2022-07-20T11:08:37.416" v="2666" actId="14100"/>
          <ac:cxnSpMkLst>
            <pc:docMk/>
            <pc:sldMk cId="3899948200" sldId="271"/>
            <ac:cxnSpMk id="356" creationId="{611D5413-771D-9345-68C4-0D85ED95DE75}"/>
          </ac:cxnSpMkLst>
        </pc:cxnChg>
        <pc:cxnChg chg="mod">
          <ac:chgData name="刘 玄昊" userId="03997660b9f98545" providerId="LiveId" clId="{A816547B-D950-4FB5-8B6F-37EB4CB3F35D}" dt="2022-07-20T11:09:16.131" v="2671" actId="14100"/>
          <ac:cxnSpMkLst>
            <pc:docMk/>
            <pc:sldMk cId="3899948200" sldId="271"/>
            <ac:cxnSpMk id="369" creationId="{A3DE28EE-C3C1-BE15-ADE1-254E82083FA9}"/>
          </ac:cxnSpMkLst>
        </pc:cxnChg>
        <pc:cxnChg chg="mod">
          <ac:chgData name="刘 玄昊" userId="03997660b9f98545" providerId="LiveId" clId="{A816547B-D950-4FB5-8B6F-37EB4CB3F35D}" dt="2022-07-20T11:12:39.452" v="2682" actId="14100"/>
          <ac:cxnSpMkLst>
            <pc:docMk/>
            <pc:sldMk cId="3899948200" sldId="271"/>
            <ac:cxnSpMk id="397" creationId="{F4DAEFB5-674D-DD17-C663-2929F78C6B76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411" creationId="{037846AC-FE3B-E6A7-42BD-4EA64B3640AF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455" creationId="{99C9FD58-0ED0-0950-BFAD-033015013118}"/>
          </ac:cxnSpMkLst>
        </pc:cxnChg>
        <pc:cxnChg chg="mod">
          <ac:chgData name="刘 玄昊" userId="03997660b9f98545" providerId="LiveId" clId="{A816547B-D950-4FB5-8B6F-37EB4CB3F35D}" dt="2022-07-20T11:08:13.109" v="2664" actId="14100"/>
          <ac:cxnSpMkLst>
            <pc:docMk/>
            <pc:sldMk cId="3899948200" sldId="271"/>
            <ac:cxnSpMk id="464" creationId="{C8E2AB6A-62C9-FD25-759D-83F009B260DB}"/>
          </ac:cxnSpMkLst>
        </pc:cxnChg>
        <pc:cxnChg chg="mod">
          <ac:chgData name="刘 玄昊" userId="03997660b9f98545" providerId="LiveId" clId="{A816547B-D950-4FB5-8B6F-37EB4CB3F35D}" dt="2022-07-20T11:14:07.351" v="2687" actId="14100"/>
          <ac:cxnSpMkLst>
            <pc:docMk/>
            <pc:sldMk cId="3899948200" sldId="271"/>
            <ac:cxnSpMk id="467" creationId="{F19CD95C-B36A-2BE3-9FD6-46A853850191}"/>
          </ac:cxnSpMkLst>
        </pc:cxnChg>
        <pc:cxnChg chg="mod">
          <ac:chgData name="刘 玄昊" userId="03997660b9f98545" providerId="LiveId" clId="{A816547B-D950-4FB5-8B6F-37EB4CB3F35D}" dt="2022-07-20T11:13:10.694" v="2685" actId="1076"/>
          <ac:cxnSpMkLst>
            <pc:docMk/>
            <pc:sldMk cId="3899948200" sldId="271"/>
            <ac:cxnSpMk id="508" creationId="{D1D164A1-589A-F1DD-4A7A-D6458811E8E1}"/>
          </ac:cxnSpMkLst>
        </pc:cxnChg>
        <pc:cxnChg chg="mod">
          <ac:chgData name="刘 玄昊" userId="03997660b9f98545" providerId="LiveId" clId="{A816547B-D950-4FB5-8B6F-37EB4CB3F35D}" dt="2022-07-20T11:12:57.507" v="2683" actId="14100"/>
          <ac:cxnSpMkLst>
            <pc:docMk/>
            <pc:sldMk cId="3899948200" sldId="271"/>
            <ac:cxnSpMk id="531" creationId="{A1B9EA09-E628-AAD9-739D-E416221410CB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641" creationId="{02F1FF40-FBF3-75D8-0BC1-2042A2834443}"/>
          </ac:cxnSpMkLst>
        </pc:cxnChg>
        <pc:cxnChg chg="mod">
          <ac:chgData name="刘 玄昊" userId="03997660b9f98545" providerId="LiveId" clId="{A816547B-D950-4FB5-8B6F-37EB4CB3F35D}" dt="2022-07-20T11:07:19.485" v="2657" actId="14100"/>
          <ac:cxnSpMkLst>
            <pc:docMk/>
            <pc:sldMk cId="3899948200" sldId="271"/>
            <ac:cxnSpMk id="726" creationId="{739A9E01-9345-B9DE-45D1-5CE890151367}"/>
          </ac:cxnSpMkLst>
        </pc:cxnChg>
      </pc:sldChg>
      <pc:sldChg chg="addSp delSp modSp add del mod">
        <pc:chgData name="刘 玄昊" userId="03997660b9f98545" providerId="LiveId" clId="{A816547B-D950-4FB5-8B6F-37EB4CB3F35D}" dt="2022-07-20T12:43:41.525" v="3982" actId="2696"/>
        <pc:sldMkLst>
          <pc:docMk/>
          <pc:sldMk cId="2603886306" sldId="272"/>
        </pc:sldMkLst>
        <pc:spChg chg="add del mod ord">
          <ac:chgData name="刘 玄昊" userId="03997660b9f98545" providerId="LiveId" clId="{A816547B-D950-4FB5-8B6F-37EB4CB3F35D}" dt="2022-07-20T11:26:00.399" v="2765" actId="478"/>
          <ac:spMkLst>
            <pc:docMk/>
            <pc:sldMk cId="2603886306" sldId="272"/>
            <ac:spMk id="307" creationId="{CF267884-85FD-BDED-786E-24BBBD756855}"/>
          </ac:spMkLst>
        </pc:spChg>
        <pc:spChg chg="add mod">
          <ac:chgData name="刘 玄昊" userId="03997660b9f98545" providerId="LiveId" clId="{A816547B-D950-4FB5-8B6F-37EB4CB3F35D}" dt="2022-07-20T11:25:22.093" v="2763" actId="1076"/>
          <ac:spMkLst>
            <pc:docMk/>
            <pc:sldMk cId="2603886306" sldId="272"/>
            <ac:spMk id="308" creationId="{50C5F777-1395-A88C-A92E-40404623B7F4}"/>
          </ac:spMkLst>
        </pc:spChg>
        <pc:spChg chg="add mod">
          <ac:chgData name="刘 玄昊" userId="03997660b9f98545" providerId="LiveId" clId="{A816547B-D950-4FB5-8B6F-37EB4CB3F35D}" dt="2022-07-20T11:25:22.093" v="2763" actId="1076"/>
          <ac:spMkLst>
            <pc:docMk/>
            <pc:sldMk cId="2603886306" sldId="272"/>
            <ac:spMk id="309" creationId="{FA838150-B880-39D9-44C3-C65CC7B39994}"/>
          </ac:spMkLst>
        </pc:spChg>
        <pc:spChg chg="add del mod ord">
          <ac:chgData name="刘 玄昊" userId="03997660b9f98545" providerId="LiveId" clId="{A816547B-D950-4FB5-8B6F-37EB4CB3F35D}" dt="2022-07-20T11:31:54.493" v="2822" actId="478"/>
          <ac:spMkLst>
            <pc:docMk/>
            <pc:sldMk cId="2603886306" sldId="272"/>
            <ac:spMk id="323" creationId="{35F8F84D-5F35-FB74-6CB8-BA70E8E0985F}"/>
          </ac:spMkLst>
        </pc:spChg>
        <pc:spChg chg="del">
          <ac:chgData name="刘 玄昊" userId="03997660b9f98545" providerId="LiveId" clId="{A816547B-D950-4FB5-8B6F-37EB4CB3F35D}" dt="2022-07-20T11:21:57.384" v="2744" actId="478"/>
          <ac:spMkLst>
            <pc:docMk/>
            <pc:sldMk cId="2603886306" sldId="272"/>
            <ac:spMk id="493" creationId="{4A8F4102-FCC1-5B11-873B-F7BD628E04C5}"/>
          </ac:spMkLst>
        </pc:spChg>
        <pc:grpChg chg="ord">
          <ac:chgData name="刘 玄昊" userId="03997660b9f98545" providerId="LiveId" clId="{A816547B-D950-4FB5-8B6F-37EB4CB3F35D}" dt="2022-07-20T11:23:05.356" v="2752" actId="167"/>
          <ac:grpSpMkLst>
            <pc:docMk/>
            <pc:sldMk cId="2603886306" sldId="272"/>
            <ac:grpSpMk id="719" creationId="{F4E91B9D-DE60-0BD5-D731-8EE18A1ABE40}"/>
          </ac:grpSpMkLst>
        </pc:grpChg>
        <pc:grpChg chg="ord">
          <ac:chgData name="刘 玄昊" userId="03997660b9f98545" providerId="LiveId" clId="{A816547B-D950-4FB5-8B6F-37EB4CB3F35D}" dt="2022-07-20T11:23:07.825" v="2753" actId="167"/>
          <ac:grpSpMkLst>
            <pc:docMk/>
            <pc:sldMk cId="2603886306" sldId="272"/>
            <ac:grpSpMk id="720" creationId="{4B834AED-6D0A-44B8-64D3-066407AAB1F5}"/>
          </ac:grpSpMkLst>
        </pc:grpChg>
        <pc:cxnChg chg="mod">
          <ac:chgData name="刘 玄昊" userId="03997660b9f98545" providerId="LiveId" clId="{A816547B-D950-4FB5-8B6F-37EB4CB3F35D}" dt="2022-07-20T11:26:26.344" v="2769" actId="13822"/>
          <ac:cxnSpMkLst>
            <pc:docMk/>
            <pc:sldMk cId="2603886306" sldId="272"/>
            <ac:cxnSpMk id="46" creationId="{23C0B097-B91F-02D2-2602-A98267C187EA}"/>
          </ac:cxnSpMkLst>
        </pc:cxnChg>
        <pc:cxnChg chg="mod">
          <ac:chgData name="刘 玄昊" userId="03997660b9f98545" providerId="LiveId" clId="{A816547B-D950-4FB5-8B6F-37EB4CB3F35D}" dt="2022-07-20T11:26:20.392" v="2767" actId="13822"/>
          <ac:cxnSpMkLst>
            <pc:docMk/>
            <pc:sldMk cId="2603886306" sldId="272"/>
            <ac:cxnSpMk id="51" creationId="{D913B66D-3C05-814C-67F0-5F87BE77664A}"/>
          </ac:cxnSpMkLst>
        </pc:cxnChg>
        <pc:cxnChg chg="mod">
          <ac:chgData name="刘 玄昊" userId="03997660b9f98545" providerId="LiveId" clId="{A816547B-D950-4FB5-8B6F-37EB4CB3F35D}" dt="2022-07-20T11:29:27.027" v="2811" actId="14100"/>
          <ac:cxnSpMkLst>
            <pc:docMk/>
            <pc:sldMk cId="2603886306" sldId="272"/>
            <ac:cxnSpMk id="55" creationId="{60E716DA-DB8A-843C-7B13-E44C91F56BC6}"/>
          </ac:cxnSpMkLst>
        </pc:cxnChg>
        <pc:cxnChg chg="mod">
          <ac:chgData name="刘 玄昊" userId="03997660b9f98545" providerId="LiveId" clId="{A816547B-D950-4FB5-8B6F-37EB4CB3F35D}" dt="2022-07-20T11:26:34.966" v="2771" actId="13822"/>
          <ac:cxnSpMkLst>
            <pc:docMk/>
            <pc:sldMk cId="2603886306" sldId="272"/>
            <ac:cxnSpMk id="65" creationId="{6B85D715-6A4B-9708-6550-4508EFC01FBB}"/>
          </ac:cxnSpMkLst>
        </pc:cxnChg>
        <pc:cxnChg chg="mod">
          <ac:chgData name="刘 玄昊" userId="03997660b9f98545" providerId="LiveId" clId="{A816547B-D950-4FB5-8B6F-37EB4CB3F35D}" dt="2022-07-20T11:26:23.575" v="2768" actId="13822"/>
          <ac:cxnSpMkLst>
            <pc:docMk/>
            <pc:sldMk cId="2603886306" sldId="272"/>
            <ac:cxnSpMk id="67" creationId="{91100E60-5945-91F4-5873-BA9AA363041A}"/>
          </ac:cxnSpMkLst>
        </pc:cxnChg>
        <pc:cxnChg chg="mod">
          <ac:chgData name="刘 玄昊" userId="03997660b9f98545" providerId="LiveId" clId="{A816547B-D950-4FB5-8B6F-37EB4CB3F35D}" dt="2022-07-20T11:26:32.057" v="2770" actId="13822"/>
          <ac:cxnSpMkLst>
            <pc:docMk/>
            <pc:sldMk cId="2603886306" sldId="272"/>
            <ac:cxnSpMk id="73" creationId="{8D0FBBEB-7F67-A80C-8528-F582533CF918}"/>
          </ac:cxnSpMkLst>
        </pc:cxnChg>
        <pc:cxnChg chg="mod">
          <ac:chgData name="刘 玄昊" userId="03997660b9f98545" providerId="LiveId" clId="{A816547B-D950-4FB5-8B6F-37EB4CB3F35D}" dt="2022-07-20T11:26:45.459" v="2774" actId="13822"/>
          <ac:cxnSpMkLst>
            <pc:docMk/>
            <pc:sldMk cId="2603886306" sldId="272"/>
            <ac:cxnSpMk id="109" creationId="{76684A1D-5B31-B304-DE05-D6964D82B158}"/>
          </ac:cxnSpMkLst>
        </pc:cxnChg>
        <pc:cxnChg chg="mod">
          <ac:chgData name="刘 玄昊" userId="03997660b9f98545" providerId="LiveId" clId="{A816547B-D950-4FB5-8B6F-37EB4CB3F35D}" dt="2022-07-20T11:15:52.601" v="2691" actId="13822"/>
          <ac:cxnSpMkLst>
            <pc:docMk/>
            <pc:sldMk cId="2603886306" sldId="272"/>
            <ac:cxnSpMk id="114" creationId="{A145742B-4A63-94FA-4D26-F85BBEEB65D4}"/>
          </ac:cxnSpMkLst>
        </pc:cxnChg>
        <pc:cxnChg chg="mod">
          <ac:chgData name="刘 玄昊" userId="03997660b9f98545" providerId="LiveId" clId="{A816547B-D950-4FB5-8B6F-37EB4CB3F35D}" dt="2022-07-20T11:27:05.279" v="2780" actId="13822"/>
          <ac:cxnSpMkLst>
            <pc:docMk/>
            <pc:sldMk cId="2603886306" sldId="272"/>
            <ac:cxnSpMk id="159" creationId="{96F3A2F7-FD6D-C382-0D3A-50A2BAB2030F}"/>
          </ac:cxnSpMkLst>
        </pc:cxnChg>
        <pc:cxnChg chg="mod">
          <ac:chgData name="刘 玄昊" userId="03997660b9f98545" providerId="LiveId" clId="{A816547B-D950-4FB5-8B6F-37EB4CB3F35D}" dt="2022-07-20T11:27:17.633" v="2783" actId="13822"/>
          <ac:cxnSpMkLst>
            <pc:docMk/>
            <pc:sldMk cId="2603886306" sldId="272"/>
            <ac:cxnSpMk id="164" creationId="{D9106BB8-36E6-C3FC-2072-CBC2DCE5494A}"/>
          </ac:cxnSpMkLst>
        </pc:cxnChg>
        <pc:cxnChg chg="mod">
          <ac:chgData name="刘 玄昊" userId="03997660b9f98545" providerId="LiveId" clId="{A816547B-D950-4FB5-8B6F-37EB4CB3F35D}" dt="2022-07-20T11:27:20.119" v="2784" actId="13822"/>
          <ac:cxnSpMkLst>
            <pc:docMk/>
            <pc:sldMk cId="2603886306" sldId="272"/>
            <ac:cxnSpMk id="168" creationId="{AD2A9711-9FFE-4AF8-75A3-CB6D08893F56}"/>
          </ac:cxnSpMkLst>
        </pc:cxnChg>
        <pc:cxnChg chg="mod">
          <ac:chgData name="刘 玄昊" userId="03997660b9f98545" providerId="LiveId" clId="{A816547B-D950-4FB5-8B6F-37EB4CB3F35D}" dt="2022-07-20T11:15:56.281" v="2692" actId="13822"/>
          <ac:cxnSpMkLst>
            <pc:docMk/>
            <pc:sldMk cId="2603886306" sldId="272"/>
            <ac:cxnSpMk id="187" creationId="{6F69B291-D05A-9054-916E-08FCCF8C0A10}"/>
          </ac:cxnSpMkLst>
        </pc:cxnChg>
        <pc:cxnChg chg="mod">
          <ac:chgData name="刘 玄昊" userId="03997660b9f98545" providerId="LiveId" clId="{A816547B-D950-4FB5-8B6F-37EB4CB3F35D}" dt="2022-07-20T11:16:00.056" v="2693" actId="13822"/>
          <ac:cxnSpMkLst>
            <pc:docMk/>
            <pc:sldMk cId="2603886306" sldId="272"/>
            <ac:cxnSpMk id="189" creationId="{0ABA11EA-1018-C97A-E2C8-9368E8391724}"/>
          </ac:cxnSpMkLst>
        </pc:cxnChg>
        <pc:cxnChg chg="mod">
          <ac:chgData name="刘 玄昊" userId="03997660b9f98545" providerId="LiveId" clId="{A816547B-D950-4FB5-8B6F-37EB4CB3F35D}" dt="2022-07-20T11:16:03.840" v="2694" actId="13822"/>
          <ac:cxnSpMkLst>
            <pc:docMk/>
            <pc:sldMk cId="2603886306" sldId="272"/>
            <ac:cxnSpMk id="191" creationId="{D44E5DF5-C28B-C2D8-5C87-E7377CF1DBD1}"/>
          </ac:cxnSpMkLst>
        </pc:cxnChg>
        <pc:cxnChg chg="mod">
          <ac:chgData name="刘 玄昊" userId="03997660b9f98545" providerId="LiveId" clId="{A816547B-D950-4FB5-8B6F-37EB4CB3F35D}" dt="2022-07-20T11:16:06.358" v="2695" actId="13822"/>
          <ac:cxnSpMkLst>
            <pc:docMk/>
            <pc:sldMk cId="2603886306" sldId="272"/>
            <ac:cxnSpMk id="193" creationId="{A1FA3548-AA21-67A3-0E9E-9205B43A4FDC}"/>
          </ac:cxnSpMkLst>
        </pc:cxnChg>
        <pc:cxnChg chg="mod">
          <ac:chgData name="刘 玄昊" userId="03997660b9f98545" providerId="LiveId" clId="{A816547B-D950-4FB5-8B6F-37EB4CB3F35D}" dt="2022-07-20T11:16:10.296" v="2696" actId="13822"/>
          <ac:cxnSpMkLst>
            <pc:docMk/>
            <pc:sldMk cId="2603886306" sldId="272"/>
            <ac:cxnSpMk id="195" creationId="{A04AC5C4-B7CD-472C-9A7A-8A57630D29D1}"/>
          </ac:cxnSpMkLst>
        </pc:cxnChg>
        <pc:cxnChg chg="mod">
          <ac:chgData name="刘 玄昊" userId="03997660b9f98545" providerId="LiveId" clId="{A816547B-D950-4FB5-8B6F-37EB4CB3F35D}" dt="2022-07-20T11:16:12.990" v="2697" actId="13822"/>
          <ac:cxnSpMkLst>
            <pc:docMk/>
            <pc:sldMk cId="2603886306" sldId="272"/>
            <ac:cxnSpMk id="197" creationId="{499FE9C8-CD7D-DA7C-C287-B42D3A97D331}"/>
          </ac:cxnSpMkLst>
        </pc:cxnChg>
        <pc:cxnChg chg="mod">
          <ac:chgData name="刘 玄昊" userId="03997660b9f98545" providerId="LiveId" clId="{A816547B-D950-4FB5-8B6F-37EB4CB3F35D}" dt="2022-07-20T11:16:16.340" v="2698" actId="13822"/>
          <ac:cxnSpMkLst>
            <pc:docMk/>
            <pc:sldMk cId="2603886306" sldId="272"/>
            <ac:cxnSpMk id="199" creationId="{1A1C2C1C-788E-8655-2F16-0BFC5DCC9AE4}"/>
          </ac:cxnSpMkLst>
        </pc:cxnChg>
        <pc:cxnChg chg="mod">
          <ac:chgData name="刘 玄昊" userId="03997660b9f98545" providerId="LiveId" clId="{A816547B-D950-4FB5-8B6F-37EB4CB3F35D}" dt="2022-07-20T11:27:24.545" v="2785" actId="13822"/>
          <ac:cxnSpMkLst>
            <pc:docMk/>
            <pc:sldMk cId="2603886306" sldId="272"/>
            <ac:cxnSpMk id="223" creationId="{4220EABA-70E8-D8BE-41CC-EE60DB32A7CD}"/>
          </ac:cxnSpMkLst>
        </pc:cxnChg>
        <pc:cxnChg chg="mod">
          <ac:chgData name="刘 玄昊" userId="03997660b9f98545" providerId="LiveId" clId="{A816547B-D950-4FB5-8B6F-37EB4CB3F35D}" dt="2022-07-20T11:26:56.245" v="2777" actId="13822"/>
          <ac:cxnSpMkLst>
            <pc:docMk/>
            <pc:sldMk cId="2603886306" sldId="272"/>
            <ac:cxnSpMk id="225" creationId="{09DB9109-1E97-A3BC-DA70-080820896E9C}"/>
          </ac:cxnSpMkLst>
        </pc:cxnChg>
        <pc:cxnChg chg="mod">
          <ac:chgData name="刘 玄昊" userId="03997660b9f98545" providerId="LiveId" clId="{A816547B-D950-4FB5-8B6F-37EB4CB3F35D}" dt="2022-07-20T11:27:09.198" v="2781" actId="13822"/>
          <ac:cxnSpMkLst>
            <pc:docMk/>
            <pc:sldMk cId="2603886306" sldId="272"/>
            <ac:cxnSpMk id="235" creationId="{B3294A6B-C202-FFAD-257D-C4940F255C2E}"/>
          </ac:cxnSpMkLst>
        </pc:cxnChg>
        <pc:cxnChg chg="mod">
          <ac:chgData name="刘 玄昊" userId="03997660b9f98545" providerId="LiveId" clId="{A816547B-D950-4FB5-8B6F-37EB4CB3F35D}" dt="2022-07-20T11:26:41.557" v="2773" actId="13822"/>
          <ac:cxnSpMkLst>
            <pc:docMk/>
            <pc:sldMk cId="2603886306" sldId="272"/>
            <ac:cxnSpMk id="248" creationId="{B1382979-B66D-A407-3017-008A5A9F1952}"/>
          </ac:cxnSpMkLst>
        </pc:cxnChg>
        <pc:cxnChg chg="mod">
          <ac:chgData name="刘 玄昊" userId="03997660b9f98545" providerId="LiveId" clId="{A816547B-D950-4FB5-8B6F-37EB4CB3F35D}" dt="2022-07-20T11:26:59.941" v="2779" actId="13822"/>
          <ac:cxnSpMkLst>
            <pc:docMk/>
            <pc:sldMk cId="2603886306" sldId="272"/>
            <ac:cxnSpMk id="252" creationId="{6C0C1581-E148-5D93-BFE1-827093230AE5}"/>
          </ac:cxnSpMkLst>
        </pc:cxnChg>
        <pc:cxnChg chg="mod">
          <ac:chgData name="刘 玄昊" userId="03997660b9f98545" providerId="LiveId" clId="{A816547B-D950-4FB5-8B6F-37EB4CB3F35D}" dt="2022-07-20T11:27:29.037" v="2786" actId="13822"/>
          <ac:cxnSpMkLst>
            <pc:docMk/>
            <pc:sldMk cId="2603886306" sldId="272"/>
            <ac:cxnSpMk id="257" creationId="{E1E03F02-5403-2D52-5025-FFD1C9C5D6EA}"/>
          </ac:cxnSpMkLst>
        </pc:cxnChg>
        <pc:cxnChg chg="mod">
          <ac:chgData name="刘 玄昊" userId="03997660b9f98545" providerId="LiveId" clId="{A816547B-D950-4FB5-8B6F-37EB4CB3F35D}" dt="2022-07-20T11:27:32.021" v="2787" actId="13822"/>
          <ac:cxnSpMkLst>
            <pc:docMk/>
            <pc:sldMk cId="2603886306" sldId="272"/>
            <ac:cxnSpMk id="260" creationId="{FA60857E-0350-360C-E293-BF26D8BFB2A1}"/>
          </ac:cxnSpMkLst>
        </pc:cxnChg>
        <pc:cxnChg chg="mod">
          <ac:chgData name="刘 玄昊" userId="03997660b9f98545" providerId="LiveId" clId="{A816547B-D950-4FB5-8B6F-37EB4CB3F35D}" dt="2022-07-20T11:27:38.545" v="2789" actId="13822"/>
          <ac:cxnSpMkLst>
            <pc:docMk/>
            <pc:sldMk cId="2603886306" sldId="272"/>
            <ac:cxnSpMk id="277" creationId="{8AAE3CE7-E52C-A9A1-4428-8E893A5AD640}"/>
          </ac:cxnSpMkLst>
        </pc:cxnChg>
        <pc:cxnChg chg="mod">
          <ac:chgData name="刘 玄昊" userId="03997660b9f98545" providerId="LiveId" clId="{A816547B-D950-4FB5-8B6F-37EB4CB3F35D}" dt="2022-07-20T11:28:13.311" v="2797" actId="13822"/>
          <ac:cxnSpMkLst>
            <pc:docMk/>
            <pc:sldMk cId="2603886306" sldId="272"/>
            <ac:cxnSpMk id="299" creationId="{F64C3998-7AC3-E225-D30D-16DDB106B9EB}"/>
          </ac:cxnSpMkLst>
        </pc:cxnChg>
        <pc:cxnChg chg="mod">
          <ac:chgData name="刘 玄昊" userId="03997660b9f98545" providerId="LiveId" clId="{A816547B-D950-4FB5-8B6F-37EB4CB3F35D}" dt="2022-07-20T11:27:57.773" v="2793" actId="13822"/>
          <ac:cxnSpMkLst>
            <pc:docMk/>
            <pc:sldMk cId="2603886306" sldId="272"/>
            <ac:cxnSpMk id="301" creationId="{C7370E6F-2855-7AB0-80E9-55DD2CC89CC2}"/>
          </ac:cxnSpMkLst>
        </pc:cxnChg>
        <pc:cxnChg chg="mod">
          <ac:chgData name="刘 玄昊" userId="03997660b9f98545" providerId="LiveId" clId="{A816547B-D950-4FB5-8B6F-37EB4CB3F35D}" dt="2022-07-20T11:16:49.197" v="2701" actId="13822"/>
          <ac:cxnSpMkLst>
            <pc:docMk/>
            <pc:sldMk cId="2603886306" sldId="272"/>
            <ac:cxnSpMk id="303" creationId="{F9618419-1B4E-DEC0-9C5D-485698B226FE}"/>
          </ac:cxnSpMkLst>
        </pc:cxnChg>
        <pc:cxnChg chg="mod">
          <ac:chgData name="刘 玄昊" userId="03997660b9f98545" providerId="LiveId" clId="{A816547B-D950-4FB5-8B6F-37EB4CB3F35D}" dt="2022-07-20T11:28:19.148" v="2799" actId="13822"/>
          <ac:cxnSpMkLst>
            <pc:docMk/>
            <pc:sldMk cId="2603886306" sldId="272"/>
            <ac:cxnSpMk id="324" creationId="{801F0E1E-E3A7-068C-2A9D-E162648AB424}"/>
          </ac:cxnSpMkLst>
        </pc:cxnChg>
        <pc:cxnChg chg="mod">
          <ac:chgData name="刘 玄昊" userId="03997660b9f98545" providerId="LiveId" clId="{A816547B-D950-4FB5-8B6F-37EB4CB3F35D}" dt="2022-07-20T11:27:54.613" v="2792" actId="13822"/>
          <ac:cxnSpMkLst>
            <pc:docMk/>
            <pc:sldMk cId="2603886306" sldId="272"/>
            <ac:cxnSpMk id="328" creationId="{A6298F67-4C46-C29A-BF72-C4F88439DFE5}"/>
          </ac:cxnSpMkLst>
        </pc:cxnChg>
        <pc:cxnChg chg="mod">
          <ac:chgData name="刘 玄昊" userId="03997660b9f98545" providerId="LiveId" clId="{A816547B-D950-4FB5-8B6F-37EB4CB3F35D}" dt="2022-07-20T11:16:36.587" v="2700" actId="13822"/>
          <ac:cxnSpMkLst>
            <pc:docMk/>
            <pc:sldMk cId="2603886306" sldId="272"/>
            <ac:cxnSpMk id="333" creationId="{405165CA-D87D-F3E0-36EB-6B977745BC50}"/>
          </ac:cxnSpMkLst>
        </pc:cxnChg>
        <pc:cxnChg chg="mod">
          <ac:chgData name="刘 玄昊" userId="03997660b9f98545" providerId="LiveId" clId="{A816547B-D950-4FB5-8B6F-37EB4CB3F35D}" dt="2022-07-20T11:17:07.101" v="2705" actId="13822"/>
          <ac:cxnSpMkLst>
            <pc:docMk/>
            <pc:sldMk cId="2603886306" sldId="272"/>
            <ac:cxnSpMk id="338" creationId="{FA18375A-4FB2-15CD-5947-5453A11B8C91}"/>
          </ac:cxnSpMkLst>
        </pc:cxnChg>
        <pc:cxnChg chg="mod">
          <ac:chgData name="刘 玄昊" userId="03997660b9f98545" providerId="LiveId" clId="{A816547B-D950-4FB5-8B6F-37EB4CB3F35D}" dt="2022-07-20T11:17:10.246" v="2706" actId="13822"/>
          <ac:cxnSpMkLst>
            <pc:docMk/>
            <pc:sldMk cId="2603886306" sldId="272"/>
            <ac:cxnSpMk id="340" creationId="{DF0D6C1D-8198-4540-E294-11237E98956B}"/>
          </ac:cxnSpMkLst>
        </pc:cxnChg>
        <pc:cxnChg chg="mod">
          <ac:chgData name="刘 玄昊" userId="03997660b9f98545" providerId="LiveId" clId="{A816547B-D950-4FB5-8B6F-37EB4CB3F35D}" dt="2022-07-20T11:28:26.006" v="2801" actId="13822"/>
          <ac:cxnSpMkLst>
            <pc:docMk/>
            <pc:sldMk cId="2603886306" sldId="272"/>
            <ac:cxnSpMk id="346" creationId="{3BEF1E5D-5FB3-6BFC-7DF0-FF1DAB1063EF}"/>
          </ac:cxnSpMkLst>
        </pc:cxnChg>
        <pc:cxnChg chg="mod">
          <ac:chgData name="刘 玄昊" userId="03997660b9f98545" providerId="LiveId" clId="{A816547B-D950-4FB5-8B6F-37EB4CB3F35D}" dt="2022-07-20T11:28:28.778" v="2802" actId="13822"/>
          <ac:cxnSpMkLst>
            <pc:docMk/>
            <pc:sldMk cId="2603886306" sldId="272"/>
            <ac:cxnSpMk id="351" creationId="{D4B00833-A9A2-D5CF-3976-A47E013C7996}"/>
          </ac:cxnSpMkLst>
        </pc:cxnChg>
        <pc:cxnChg chg="mod">
          <ac:chgData name="刘 玄昊" userId="03997660b9f98545" providerId="LiveId" clId="{A816547B-D950-4FB5-8B6F-37EB4CB3F35D}" dt="2022-07-20T11:28:16.267" v="2798" actId="13822"/>
          <ac:cxnSpMkLst>
            <pc:docMk/>
            <pc:sldMk cId="2603886306" sldId="272"/>
            <ac:cxnSpMk id="356" creationId="{611D5413-771D-9345-68C4-0D85ED95DE75}"/>
          </ac:cxnSpMkLst>
        </pc:cxnChg>
        <pc:cxnChg chg="mod">
          <ac:chgData name="刘 玄昊" userId="03997660b9f98545" providerId="LiveId" clId="{A816547B-D950-4FB5-8B6F-37EB4CB3F35D}" dt="2022-07-20T11:17:48.537" v="2709" actId="13822"/>
          <ac:cxnSpMkLst>
            <pc:docMk/>
            <pc:sldMk cId="2603886306" sldId="272"/>
            <ac:cxnSpMk id="366" creationId="{A7EAC337-5CC0-28D9-F713-C2E4B1461491}"/>
          </ac:cxnSpMkLst>
        </pc:cxnChg>
        <pc:cxnChg chg="mod">
          <ac:chgData name="刘 玄昊" userId="03997660b9f98545" providerId="LiveId" clId="{A816547B-D950-4FB5-8B6F-37EB4CB3F35D}" dt="2022-07-20T11:26:38.345" v="2772" actId="13822"/>
          <ac:cxnSpMkLst>
            <pc:docMk/>
            <pc:sldMk cId="2603886306" sldId="272"/>
            <ac:cxnSpMk id="369" creationId="{A3DE28EE-C3C1-BE15-ADE1-254E82083FA9}"/>
          </ac:cxnSpMkLst>
        </pc:cxnChg>
        <pc:cxnChg chg="mod">
          <ac:chgData name="刘 玄昊" userId="03997660b9f98545" providerId="LiveId" clId="{A816547B-D950-4FB5-8B6F-37EB4CB3F35D}" dt="2022-07-20T11:27:52.199" v="2791" actId="13822"/>
          <ac:cxnSpMkLst>
            <pc:docMk/>
            <pc:sldMk cId="2603886306" sldId="272"/>
            <ac:cxnSpMk id="397" creationId="{F4DAEFB5-674D-DD17-C663-2929F78C6B76}"/>
          </ac:cxnSpMkLst>
        </pc:cxnChg>
        <pc:cxnChg chg="mod">
          <ac:chgData name="刘 玄昊" userId="03997660b9f98545" providerId="LiveId" clId="{A816547B-D950-4FB5-8B6F-37EB4CB3F35D}" dt="2022-07-20T11:28:32.432" v="2803" actId="13822"/>
          <ac:cxnSpMkLst>
            <pc:docMk/>
            <pc:sldMk cId="2603886306" sldId="272"/>
            <ac:cxnSpMk id="404" creationId="{727C5AB4-E3B7-D629-6FC6-41915A4AF44A}"/>
          </ac:cxnSpMkLst>
        </pc:cxnChg>
        <pc:cxnChg chg="mod">
          <ac:chgData name="刘 玄昊" userId="03997660b9f98545" providerId="LiveId" clId="{A816547B-D950-4FB5-8B6F-37EB4CB3F35D}" dt="2022-07-20T11:28:07.468" v="2796" actId="13822"/>
          <ac:cxnSpMkLst>
            <pc:docMk/>
            <pc:sldMk cId="2603886306" sldId="272"/>
            <ac:cxnSpMk id="406" creationId="{6E4CBC2A-3CA2-2938-AAEC-ADDC1A3418EC}"/>
          </ac:cxnSpMkLst>
        </pc:cxnChg>
        <pc:cxnChg chg="mod">
          <ac:chgData name="刘 玄昊" userId="03997660b9f98545" providerId="LiveId" clId="{A816547B-D950-4FB5-8B6F-37EB4CB3F35D}" dt="2022-07-20T11:18:02.017" v="2710" actId="13822"/>
          <ac:cxnSpMkLst>
            <pc:docMk/>
            <pc:sldMk cId="2603886306" sldId="272"/>
            <ac:cxnSpMk id="411" creationId="{037846AC-FE3B-E6A7-42BD-4EA64B3640AF}"/>
          </ac:cxnSpMkLst>
        </pc:cxnChg>
        <pc:cxnChg chg="mod">
          <ac:chgData name="刘 玄昊" userId="03997660b9f98545" providerId="LiveId" clId="{A816547B-D950-4FB5-8B6F-37EB4CB3F35D}" dt="2022-07-20T11:17:15.479" v="2707" actId="13822"/>
          <ac:cxnSpMkLst>
            <pc:docMk/>
            <pc:sldMk cId="2603886306" sldId="272"/>
            <ac:cxnSpMk id="455" creationId="{99C9FD58-0ED0-0950-BFAD-033015013118}"/>
          </ac:cxnSpMkLst>
        </pc:cxnChg>
        <pc:cxnChg chg="mod">
          <ac:chgData name="刘 玄昊" userId="03997660b9f98545" providerId="LiveId" clId="{A816547B-D950-4FB5-8B6F-37EB4CB3F35D}" dt="2022-07-20T11:17:00.243" v="2703" actId="13822"/>
          <ac:cxnSpMkLst>
            <pc:docMk/>
            <pc:sldMk cId="2603886306" sldId="272"/>
            <ac:cxnSpMk id="464" creationId="{C8E2AB6A-62C9-FD25-759D-83F009B260DB}"/>
          </ac:cxnSpMkLst>
        </pc:cxnChg>
        <pc:cxnChg chg="mod">
          <ac:chgData name="刘 玄昊" userId="03997660b9f98545" providerId="LiveId" clId="{A816547B-D950-4FB5-8B6F-37EB4CB3F35D}" dt="2022-07-20T11:17:03.925" v="2704" actId="13822"/>
          <ac:cxnSpMkLst>
            <pc:docMk/>
            <pc:sldMk cId="2603886306" sldId="272"/>
            <ac:cxnSpMk id="467" creationId="{F19CD95C-B36A-2BE3-9FD6-46A853850191}"/>
          </ac:cxnSpMkLst>
        </pc:cxnChg>
        <pc:cxnChg chg="mod">
          <ac:chgData name="刘 玄昊" userId="03997660b9f98545" providerId="LiveId" clId="{A816547B-D950-4FB5-8B6F-37EB4CB3F35D}" dt="2022-07-20T11:28:22.326" v="2800" actId="13822"/>
          <ac:cxnSpMkLst>
            <pc:docMk/>
            <pc:sldMk cId="2603886306" sldId="272"/>
            <ac:cxnSpMk id="473" creationId="{61C96535-68D9-FD0E-526B-16541B560B18}"/>
          </ac:cxnSpMkLst>
        </pc:cxnChg>
        <pc:cxnChg chg="mod">
          <ac:chgData name="刘 玄昊" userId="03997660b9f98545" providerId="LiveId" clId="{A816547B-D950-4FB5-8B6F-37EB4CB3F35D}" dt="2022-07-20T11:28:04.336" v="2795" actId="13822"/>
          <ac:cxnSpMkLst>
            <pc:docMk/>
            <pc:sldMk cId="2603886306" sldId="272"/>
            <ac:cxnSpMk id="478" creationId="{32E347F4-58BD-90B2-1D75-0FA3B08A5320}"/>
          </ac:cxnSpMkLst>
        </pc:cxnChg>
        <pc:cxnChg chg="mod">
          <ac:chgData name="刘 玄昊" userId="03997660b9f98545" providerId="LiveId" clId="{A816547B-D950-4FB5-8B6F-37EB4CB3F35D}" dt="2022-07-20T11:28:01.067" v="2794" actId="13822"/>
          <ac:cxnSpMkLst>
            <pc:docMk/>
            <pc:sldMk cId="2603886306" sldId="272"/>
            <ac:cxnSpMk id="482" creationId="{85250E39-7961-BFC5-049A-40EAAD763BAC}"/>
          </ac:cxnSpMkLst>
        </pc:cxnChg>
        <pc:cxnChg chg="mod">
          <ac:chgData name="刘 玄昊" userId="03997660b9f98545" providerId="LiveId" clId="{A816547B-D950-4FB5-8B6F-37EB4CB3F35D}" dt="2022-07-20T11:28:50.438" v="2807" actId="13822"/>
          <ac:cxnSpMkLst>
            <pc:docMk/>
            <pc:sldMk cId="2603886306" sldId="272"/>
            <ac:cxnSpMk id="485" creationId="{ABDE5CD9-911F-B187-809C-32A6E281632C}"/>
          </ac:cxnSpMkLst>
        </pc:cxnChg>
        <pc:cxnChg chg="mod">
          <ac:chgData name="刘 玄昊" userId="03997660b9f98545" providerId="LiveId" clId="{A816547B-D950-4FB5-8B6F-37EB4CB3F35D}" dt="2022-07-20T11:28:37.621" v="2804" actId="13822"/>
          <ac:cxnSpMkLst>
            <pc:docMk/>
            <pc:sldMk cId="2603886306" sldId="272"/>
            <ac:cxnSpMk id="504" creationId="{C8BAE7E0-AC4A-6F21-A615-6D1B353479D5}"/>
          </ac:cxnSpMkLst>
        </pc:cxnChg>
        <pc:cxnChg chg="mod">
          <ac:chgData name="刘 玄昊" userId="03997660b9f98545" providerId="LiveId" clId="{A816547B-D950-4FB5-8B6F-37EB4CB3F35D}" dt="2022-07-20T11:28:47.242" v="2806" actId="13822"/>
          <ac:cxnSpMkLst>
            <pc:docMk/>
            <pc:sldMk cId="2603886306" sldId="272"/>
            <ac:cxnSpMk id="506" creationId="{97867E38-FF4C-874C-8311-6CEDD387F9DE}"/>
          </ac:cxnSpMkLst>
        </pc:cxnChg>
        <pc:cxnChg chg="mod">
          <ac:chgData name="刘 玄昊" userId="03997660b9f98545" providerId="LiveId" clId="{A816547B-D950-4FB5-8B6F-37EB4CB3F35D}" dt="2022-07-20T11:19:10.467" v="2715" actId="13822"/>
          <ac:cxnSpMkLst>
            <pc:docMk/>
            <pc:sldMk cId="2603886306" sldId="272"/>
            <ac:cxnSpMk id="508" creationId="{D1D164A1-589A-F1DD-4A7A-D6458811E8E1}"/>
          </ac:cxnSpMkLst>
        </pc:cxnChg>
        <pc:cxnChg chg="mod">
          <ac:chgData name="刘 玄昊" userId="03997660b9f98545" providerId="LiveId" clId="{A816547B-D950-4FB5-8B6F-37EB4CB3F35D}" dt="2022-07-20T11:28:56.664" v="2809" actId="13822"/>
          <ac:cxnSpMkLst>
            <pc:docMk/>
            <pc:sldMk cId="2603886306" sldId="272"/>
            <ac:cxnSpMk id="524" creationId="{81A02084-B674-E77E-4DC6-DA7B2752260C}"/>
          </ac:cxnSpMkLst>
        </pc:cxnChg>
        <pc:cxnChg chg="mod">
          <ac:chgData name="刘 玄昊" userId="03997660b9f98545" providerId="LiveId" clId="{A816547B-D950-4FB5-8B6F-37EB4CB3F35D}" dt="2022-07-20T11:28:44.537" v="2805" actId="13822"/>
          <ac:cxnSpMkLst>
            <pc:docMk/>
            <pc:sldMk cId="2603886306" sldId="272"/>
            <ac:cxnSpMk id="526" creationId="{4C354839-1171-7A4F-C79C-B82FB1874550}"/>
          </ac:cxnSpMkLst>
        </pc:cxnChg>
        <pc:cxnChg chg="mod">
          <ac:chgData name="刘 玄昊" userId="03997660b9f98545" providerId="LiveId" clId="{A816547B-D950-4FB5-8B6F-37EB4CB3F35D}" dt="2022-07-20T11:18:52.380" v="2712" actId="13822"/>
          <ac:cxnSpMkLst>
            <pc:docMk/>
            <pc:sldMk cId="2603886306" sldId="272"/>
            <ac:cxnSpMk id="531" creationId="{A1B9EA09-E628-AAD9-739D-E416221410CB}"/>
          </ac:cxnSpMkLst>
        </pc:cxnChg>
        <pc:cxnChg chg="mod">
          <ac:chgData name="刘 玄昊" userId="03997660b9f98545" providerId="LiveId" clId="{A816547B-D950-4FB5-8B6F-37EB4CB3F35D}" dt="2022-07-20T11:28:59.732" v="2810" actId="13822"/>
          <ac:cxnSpMkLst>
            <pc:docMk/>
            <pc:sldMk cId="2603886306" sldId="272"/>
            <ac:cxnSpMk id="542" creationId="{6F0E37D7-84E1-6E9C-E05D-03BB6757D4EE}"/>
          </ac:cxnSpMkLst>
        </pc:cxnChg>
        <pc:cxnChg chg="mod">
          <ac:chgData name="刘 玄昊" userId="03997660b9f98545" providerId="LiveId" clId="{A816547B-D950-4FB5-8B6F-37EB4CB3F35D}" dt="2022-07-20T11:28:52.975" v="2808" actId="13822"/>
          <ac:cxnSpMkLst>
            <pc:docMk/>
            <pc:sldMk cId="2603886306" sldId="272"/>
            <ac:cxnSpMk id="545" creationId="{63F2BCCF-1563-3E3A-397D-0337BFBF825F}"/>
          </ac:cxnSpMkLst>
        </pc:cxnChg>
        <pc:cxnChg chg="mod">
          <ac:chgData name="刘 玄昊" userId="03997660b9f98545" providerId="LiveId" clId="{A816547B-D950-4FB5-8B6F-37EB4CB3F35D}" dt="2022-07-20T11:18:55.328" v="2713" actId="13822"/>
          <ac:cxnSpMkLst>
            <pc:docMk/>
            <pc:sldMk cId="2603886306" sldId="272"/>
            <ac:cxnSpMk id="548" creationId="{9BA5EE00-55FB-3B7B-8205-88688BF7BA81}"/>
          </ac:cxnSpMkLst>
        </pc:cxnChg>
        <pc:cxnChg chg="mod">
          <ac:chgData name="刘 玄昊" userId="03997660b9f98545" providerId="LiveId" clId="{A816547B-D950-4FB5-8B6F-37EB4CB3F35D}" dt="2022-07-20T11:27:35.605" v="2788" actId="13822"/>
          <ac:cxnSpMkLst>
            <pc:docMk/>
            <pc:sldMk cId="2603886306" sldId="272"/>
            <ac:cxnSpMk id="554" creationId="{E5A88D50-9254-0F2A-73F1-E72FC54D2DF9}"/>
          </ac:cxnSpMkLst>
        </pc:cxnChg>
        <pc:cxnChg chg="mod">
          <ac:chgData name="刘 玄昊" userId="03997660b9f98545" providerId="LiveId" clId="{A816547B-D950-4FB5-8B6F-37EB4CB3F35D}" dt="2022-07-20T11:27:14.265" v="2782" actId="13822"/>
          <ac:cxnSpMkLst>
            <pc:docMk/>
            <pc:sldMk cId="2603886306" sldId="272"/>
            <ac:cxnSpMk id="558" creationId="{E4B14E76-A6AC-C726-1CA0-C623A4B1E59F}"/>
          </ac:cxnSpMkLst>
        </pc:cxnChg>
        <pc:cxnChg chg="mod">
          <ac:chgData name="刘 玄昊" userId="03997660b9f98545" providerId="LiveId" clId="{A816547B-D950-4FB5-8B6F-37EB4CB3F35D}" dt="2022-07-20T11:18:28.800" v="2711" actId="13822"/>
          <ac:cxnSpMkLst>
            <pc:docMk/>
            <pc:sldMk cId="2603886306" sldId="272"/>
            <ac:cxnSpMk id="567" creationId="{88FDE3E7-0A6C-1FE4-07D1-F52D3B440871}"/>
          </ac:cxnSpMkLst>
        </pc:cxnChg>
        <pc:cxnChg chg="mod">
          <ac:chgData name="刘 玄昊" userId="03997660b9f98545" providerId="LiveId" clId="{A816547B-D950-4FB5-8B6F-37EB4CB3F35D}" dt="2022-07-20T11:19:53.653" v="2717" actId="13822"/>
          <ac:cxnSpMkLst>
            <pc:docMk/>
            <pc:sldMk cId="2603886306" sldId="272"/>
            <ac:cxnSpMk id="588" creationId="{41E91158-0B2B-63E3-13DF-624FF04226BC}"/>
          </ac:cxnSpMkLst>
        </pc:cxnChg>
        <pc:cxnChg chg="mod">
          <ac:chgData name="刘 玄昊" userId="03997660b9f98545" providerId="LiveId" clId="{A816547B-D950-4FB5-8B6F-37EB4CB3F35D}" dt="2022-07-20T11:19:56.893" v="2718" actId="13822"/>
          <ac:cxnSpMkLst>
            <pc:docMk/>
            <pc:sldMk cId="2603886306" sldId="272"/>
            <ac:cxnSpMk id="591" creationId="{BA801F0F-48BB-7F20-618F-4FE8D44C87E4}"/>
          </ac:cxnSpMkLst>
        </pc:cxnChg>
        <pc:cxnChg chg="mod">
          <ac:chgData name="刘 玄昊" userId="03997660b9f98545" providerId="LiveId" clId="{A816547B-D950-4FB5-8B6F-37EB4CB3F35D}" dt="2022-07-20T11:19:59.759" v="2719" actId="13822"/>
          <ac:cxnSpMkLst>
            <pc:docMk/>
            <pc:sldMk cId="2603886306" sldId="272"/>
            <ac:cxnSpMk id="597" creationId="{6EDDAEC9-EE8E-9EB2-C51F-D4D0FD25BAA0}"/>
          </ac:cxnSpMkLst>
        </pc:cxnChg>
        <pc:cxnChg chg="mod">
          <ac:chgData name="刘 玄昊" userId="03997660b9f98545" providerId="LiveId" clId="{A816547B-D950-4FB5-8B6F-37EB4CB3F35D}" dt="2022-07-20T11:20:26.992" v="2726" actId="13822"/>
          <ac:cxnSpMkLst>
            <pc:docMk/>
            <pc:sldMk cId="2603886306" sldId="272"/>
            <ac:cxnSpMk id="599" creationId="{4A125D23-5A81-F4D0-02BA-821159195F45}"/>
          </ac:cxnSpMkLst>
        </pc:cxnChg>
        <pc:cxnChg chg="mod">
          <ac:chgData name="刘 玄昊" userId="03997660b9f98545" providerId="LiveId" clId="{A816547B-D950-4FB5-8B6F-37EB4CB3F35D}" dt="2022-07-20T11:26:50.120" v="2775" actId="13822"/>
          <ac:cxnSpMkLst>
            <pc:docMk/>
            <pc:sldMk cId="2603886306" sldId="272"/>
            <ac:cxnSpMk id="603" creationId="{96215512-BBAC-3F8A-B30C-EF622AB5625F}"/>
          </ac:cxnSpMkLst>
        </pc:cxnChg>
        <pc:cxnChg chg="mod">
          <ac:chgData name="刘 玄昊" userId="03997660b9f98545" providerId="LiveId" clId="{A816547B-D950-4FB5-8B6F-37EB4CB3F35D}" dt="2022-07-20T11:26:53.198" v="2776" actId="13822"/>
          <ac:cxnSpMkLst>
            <pc:docMk/>
            <pc:sldMk cId="2603886306" sldId="272"/>
            <ac:cxnSpMk id="605" creationId="{B6A87262-CB69-036F-480A-69A2B66E8EAE}"/>
          </ac:cxnSpMkLst>
        </pc:cxnChg>
        <pc:cxnChg chg="mod">
          <ac:chgData name="刘 玄昊" userId="03997660b9f98545" providerId="LiveId" clId="{A816547B-D950-4FB5-8B6F-37EB4CB3F35D}" dt="2022-07-20T11:20:12.741" v="2723" actId="13822"/>
          <ac:cxnSpMkLst>
            <pc:docMk/>
            <pc:sldMk cId="2603886306" sldId="272"/>
            <ac:cxnSpMk id="617" creationId="{AD0C706C-BE43-FF06-AF78-4E933A1FE5FB}"/>
          </ac:cxnSpMkLst>
        </pc:cxnChg>
        <pc:cxnChg chg="mod">
          <ac:chgData name="刘 玄昊" userId="03997660b9f98545" providerId="LiveId" clId="{A816547B-D950-4FB5-8B6F-37EB4CB3F35D}" dt="2022-07-20T11:20:10.021" v="2722" actId="13822"/>
          <ac:cxnSpMkLst>
            <pc:docMk/>
            <pc:sldMk cId="2603886306" sldId="272"/>
            <ac:cxnSpMk id="620" creationId="{AE8A9251-D55F-A97F-0C93-E018404D4963}"/>
          </ac:cxnSpMkLst>
        </pc:cxnChg>
        <pc:cxnChg chg="mod">
          <ac:chgData name="刘 玄昊" userId="03997660b9f98545" providerId="LiveId" clId="{A816547B-D950-4FB5-8B6F-37EB4CB3F35D}" dt="2022-07-20T11:20:06.993" v="2721" actId="13822"/>
          <ac:cxnSpMkLst>
            <pc:docMk/>
            <pc:sldMk cId="2603886306" sldId="272"/>
            <ac:cxnSpMk id="624" creationId="{8221B3DE-610F-DE5D-A22B-DFB107B64784}"/>
          </ac:cxnSpMkLst>
        </pc:cxnChg>
        <pc:cxnChg chg="mod">
          <ac:chgData name="刘 玄昊" userId="03997660b9f98545" providerId="LiveId" clId="{A816547B-D950-4FB5-8B6F-37EB4CB3F35D}" dt="2022-07-20T11:20:03.876" v="2720" actId="13822"/>
          <ac:cxnSpMkLst>
            <pc:docMk/>
            <pc:sldMk cId="2603886306" sldId="272"/>
            <ac:cxnSpMk id="631" creationId="{AB1AA216-1F78-7DB0-2E39-E3D1380EC2A5}"/>
          </ac:cxnSpMkLst>
        </pc:cxnChg>
        <pc:cxnChg chg="mod ord">
          <ac:chgData name="刘 玄昊" userId="03997660b9f98545" providerId="LiveId" clId="{A816547B-D950-4FB5-8B6F-37EB4CB3F35D}" dt="2022-07-20T11:21:27.300" v="2737" actId="167"/>
          <ac:cxnSpMkLst>
            <pc:docMk/>
            <pc:sldMk cId="2603886306" sldId="272"/>
            <ac:cxnSpMk id="636" creationId="{6BA40C73-A642-D6AD-AD8D-DF7EE78D0EAB}"/>
          </ac:cxnSpMkLst>
        </pc:cxnChg>
        <pc:cxnChg chg="mod">
          <ac:chgData name="刘 玄昊" userId="03997660b9f98545" providerId="LiveId" clId="{A816547B-D950-4FB5-8B6F-37EB4CB3F35D}" dt="2022-07-20T11:20:41.654" v="2729" actId="14100"/>
          <ac:cxnSpMkLst>
            <pc:docMk/>
            <pc:sldMk cId="2603886306" sldId="272"/>
            <ac:cxnSpMk id="641" creationId="{02F1FF40-FBF3-75D8-0BC1-2042A2834443}"/>
          </ac:cxnSpMkLst>
        </pc:cxnChg>
        <pc:cxnChg chg="mod">
          <ac:chgData name="刘 玄昊" userId="03997660b9f98545" providerId="LiveId" clId="{A816547B-D950-4FB5-8B6F-37EB4CB3F35D}" dt="2022-07-20T11:20:19.350" v="2725" actId="13822"/>
          <ac:cxnSpMkLst>
            <pc:docMk/>
            <pc:sldMk cId="2603886306" sldId="272"/>
            <ac:cxnSpMk id="710" creationId="{A9AEEB0A-13D8-5463-0F7E-E0447A2EA1F2}"/>
          </ac:cxnSpMkLst>
        </pc:cxnChg>
        <pc:cxnChg chg="mod">
          <ac:chgData name="刘 玄昊" userId="03997660b9f98545" providerId="LiveId" clId="{A816547B-D950-4FB5-8B6F-37EB4CB3F35D}" dt="2022-07-20T11:20:19.350" v="2725" actId="13822"/>
          <ac:cxnSpMkLst>
            <pc:docMk/>
            <pc:sldMk cId="2603886306" sldId="272"/>
            <ac:cxnSpMk id="712" creationId="{A990D735-C3E1-B73F-0D70-DF526C265135}"/>
          </ac:cxnSpMkLst>
        </pc:cxnChg>
        <pc:cxnChg chg="mod">
          <ac:chgData name="刘 玄昊" userId="03997660b9f98545" providerId="LiveId" clId="{A816547B-D950-4FB5-8B6F-37EB4CB3F35D}" dt="2022-07-20T11:20:16.220" v="2724" actId="13822"/>
          <ac:cxnSpMkLst>
            <pc:docMk/>
            <pc:sldMk cId="2603886306" sldId="272"/>
            <ac:cxnSpMk id="716" creationId="{91994796-EFE8-1C93-CF3B-AC18327624E4}"/>
          </ac:cxnSpMkLst>
        </pc:cxnChg>
        <pc:cxnChg chg="mod">
          <ac:chgData name="刘 玄昊" userId="03997660b9f98545" providerId="LiveId" clId="{A816547B-D950-4FB5-8B6F-37EB4CB3F35D}" dt="2022-07-20T11:20:16.220" v="2724" actId="13822"/>
          <ac:cxnSpMkLst>
            <pc:docMk/>
            <pc:sldMk cId="2603886306" sldId="272"/>
            <ac:cxnSpMk id="718" creationId="{548CFCCA-7083-06C2-0326-A99B3656AEA5}"/>
          </ac:cxnSpMkLst>
        </pc:cxnChg>
        <pc:cxnChg chg="mod ord">
          <ac:chgData name="刘 玄昊" userId="03997660b9f98545" providerId="LiveId" clId="{A816547B-D950-4FB5-8B6F-37EB4CB3F35D}" dt="2022-07-20T11:23:26.533" v="2756" actId="167"/>
          <ac:cxnSpMkLst>
            <pc:docMk/>
            <pc:sldMk cId="2603886306" sldId="272"/>
            <ac:cxnSpMk id="726" creationId="{739A9E01-9345-B9DE-45D1-5CE890151367}"/>
          </ac:cxnSpMkLst>
        </pc:cxnChg>
        <pc:cxnChg chg="mod ord">
          <ac:chgData name="刘 玄昊" userId="03997660b9f98545" providerId="LiveId" clId="{A816547B-D950-4FB5-8B6F-37EB4CB3F35D}" dt="2022-07-20T11:22:03.707" v="2746" actId="167"/>
          <ac:cxnSpMkLst>
            <pc:docMk/>
            <pc:sldMk cId="2603886306" sldId="272"/>
            <ac:cxnSpMk id="734" creationId="{C1D3AB00-0451-5708-9AD7-D83E757660B7}"/>
          </ac:cxnSpMkLst>
        </pc:cxnChg>
        <pc:cxnChg chg="mod ord">
          <ac:chgData name="刘 玄昊" userId="03997660b9f98545" providerId="LiveId" clId="{A816547B-D950-4FB5-8B6F-37EB4CB3F35D}" dt="2022-07-20T11:30:08.592" v="2814" actId="14100"/>
          <ac:cxnSpMkLst>
            <pc:docMk/>
            <pc:sldMk cId="2603886306" sldId="272"/>
            <ac:cxnSpMk id="739" creationId="{CCCB531A-DAA5-EBD4-D9EC-BABF6A2BC526}"/>
          </ac:cxnSpMkLst>
        </pc:cxnChg>
        <pc:cxnChg chg="mod">
          <ac:chgData name="刘 玄昊" userId="03997660b9f98545" providerId="LiveId" clId="{A816547B-D950-4FB5-8B6F-37EB4CB3F35D}" dt="2022-07-20T11:20:30.651" v="2727" actId="13822"/>
          <ac:cxnSpMkLst>
            <pc:docMk/>
            <pc:sldMk cId="2603886306" sldId="272"/>
            <ac:cxnSpMk id="747" creationId="{A75B1B58-43C3-D30A-F733-4719D54F3BF8}"/>
          </ac:cxnSpMkLst>
        </pc:cxnChg>
        <pc:cxnChg chg="mod ord">
          <ac:chgData name="刘 玄昊" userId="03997660b9f98545" providerId="LiveId" clId="{A816547B-D950-4FB5-8B6F-37EB4CB3F35D}" dt="2022-07-20T11:22:07.382" v="2747" actId="167"/>
          <ac:cxnSpMkLst>
            <pc:docMk/>
            <pc:sldMk cId="2603886306" sldId="272"/>
            <ac:cxnSpMk id="751" creationId="{72C399EF-F182-392D-5F23-3839563B38D7}"/>
          </ac:cxnSpMkLst>
        </pc:cxnChg>
        <pc:cxnChg chg="mod ord">
          <ac:chgData name="刘 玄昊" userId="03997660b9f98545" providerId="LiveId" clId="{A816547B-D950-4FB5-8B6F-37EB4CB3F35D}" dt="2022-07-20T11:30:31.452" v="2818" actId="14100"/>
          <ac:cxnSpMkLst>
            <pc:docMk/>
            <pc:sldMk cId="2603886306" sldId="272"/>
            <ac:cxnSpMk id="758" creationId="{F58FF103-B80B-3F22-D847-02E6DAFACFC1}"/>
          </ac:cxnSpMkLst>
        </pc:cxnChg>
        <pc:cxnChg chg="mod ord">
          <ac:chgData name="刘 玄昊" userId="03997660b9f98545" providerId="LiveId" clId="{A816547B-D950-4FB5-8B6F-37EB4CB3F35D}" dt="2022-07-20T11:21:12.898" v="2735" actId="167"/>
          <ac:cxnSpMkLst>
            <pc:docMk/>
            <pc:sldMk cId="2603886306" sldId="272"/>
            <ac:cxnSpMk id="764" creationId="{0A0DEC9A-2BCA-0A79-5B98-0B68A9AE41C9}"/>
          </ac:cxnSpMkLst>
        </pc:cxnChg>
        <pc:cxnChg chg="mod ord">
          <ac:chgData name="刘 玄昊" userId="03997660b9f98545" providerId="LiveId" clId="{A816547B-D950-4FB5-8B6F-37EB4CB3F35D}" dt="2022-07-20T11:22:10.182" v="2748" actId="167"/>
          <ac:cxnSpMkLst>
            <pc:docMk/>
            <pc:sldMk cId="2603886306" sldId="272"/>
            <ac:cxnSpMk id="775" creationId="{BDD3FFCC-47C9-8BC9-A69F-B4F90BE1B0E8}"/>
          </ac:cxnSpMkLst>
        </pc:cxnChg>
        <pc:cxnChg chg="mod ord">
          <ac:chgData name="刘 玄昊" userId="03997660b9f98545" providerId="LiveId" clId="{A816547B-D950-4FB5-8B6F-37EB4CB3F35D}" dt="2022-07-20T11:30:37.073" v="2819" actId="14100"/>
          <ac:cxnSpMkLst>
            <pc:docMk/>
            <pc:sldMk cId="2603886306" sldId="272"/>
            <ac:cxnSpMk id="780" creationId="{588981A1-D3B0-A62E-02AC-C7A5A5FF69AC}"/>
          </ac:cxnSpMkLst>
        </pc:cxnChg>
      </pc:sldChg>
      <pc:sldChg chg="modSp add del mod">
        <pc:chgData name="刘 玄昊" userId="03997660b9f98545" providerId="LiveId" clId="{A816547B-D950-4FB5-8B6F-37EB4CB3F35D}" dt="2022-07-20T12:43:29.615" v="3977" actId="2696"/>
        <pc:sldMkLst>
          <pc:docMk/>
          <pc:sldMk cId="2769155693" sldId="273"/>
        </pc:sldMkLst>
        <pc:spChg chg="mod">
          <ac:chgData name="刘 玄昊" userId="03997660b9f98545" providerId="LiveId" clId="{A816547B-D950-4FB5-8B6F-37EB4CB3F35D}" dt="2022-07-20T11:33:16.958" v="2845" actId="207"/>
          <ac:spMkLst>
            <pc:docMk/>
            <pc:sldMk cId="2769155693" sldId="273"/>
            <ac:spMk id="6" creationId="{B2EB2C9B-1E4B-69B4-5681-3A9D86C99632}"/>
          </ac:spMkLst>
        </pc:spChg>
        <pc:spChg chg="mod">
          <ac:chgData name="刘 玄昊" userId="03997660b9f98545" providerId="LiveId" clId="{A816547B-D950-4FB5-8B6F-37EB4CB3F35D}" dt="2022-07-20T11:34:25.718" v="2859" actId="1076"/>
          <ac:spMkLst>
            <pc:docMk/>
            <pc:sldMk cId="2769155693" sldId="273"/>
            <ac:spMk id="10" creationId="{16896436-158D-134D-A053-C1C5D5FB5FC0}"/>
          </ac:spMkLst>
        </pc:spChg>
        <pc:spChg chg="mod">
          <ac:chgData name="刘 玄昊" userId="03997660b9f98545" providerId="LiveId" clId="{A816547B-D950-4FB5-8B6F-37EB4CB3F35D}" dt="2022-07-20T11:33:31.055" v="2849" actId="207"/>
          <ac:spMkLst>
            <pc:docMk/>
            <pc:sldMk cId="2769155693" sldId="273"/>
            <ac:spMk id="30" creationId="{DCF90BA0-6E0B-C2BC-D168-C9652B3C1DF3}"/>
          </ac:spMkLst>
        </pc:spChg>
        <pc:spChg chg="mod">
          <ac:chgData name="刘 玄昊" userId="03997660b9f98545" providerId="LiveId" clId="{A816547B-D950-4FB5-8B6F-37EB4CB3F35D}" dt="2022-07-20T11:33:41.382" v="2853" actId="207"/>
          <ac:spMkLst>
            <pc:docMk/>
            <pc:sldMk cId="2769155693" sldId="273"/>
            <ac:spMk id="42" creationId="{BE371B06-604A-3E8C-7C4D-5A6DC4EAC041}"/>
          </ac:spMkLst>
        </pc:spChg>
        <pc:spChg chg="mod">
          <ac:chgData name="刘 玄昊" userId="03997660b9f98545" providerId="LiveId" clId="{A816547B-D950-4FB5-8B6F-37EB4CB3F35D}" dt="2022-07-20T11:34:57.161" v="2866" actId="207"/>
          <ac:spMkLst>
            <pc:docMk/>
            <pc:sldMk cId="2769155693" sldId="273"/>
            <ac:spMk id="56" creationId="{AA7F178B-402D-5E3E-9B8B-5C53CDA5339D}"/>
          </ac:spMkLst>
        </pc:spChg>
        <pc:spChg chg="mod">
          <ac:chgData name="刘 玄昊" userId="03997660b9f98545" providerId="LiveId" clId="{A816547B-D950-4FB5-8B6F-37EB4CB3F35D}" dt="2022-07-20T11:35:11.305" v="2872" actId="207"/>
          <ac:spMkLst>
            <pc:docMk/>
            <pc:sldMk cId="2769155693" sldId="273"/>
            <ac:spMk id="57" creationId="{16E745CD-F6F2-2D37-1C54-D4C938FD2171}"/>
          </ac:spMkLst>
        </pc:spChg>
        <pc:spChg chg="mod">
          <ac:chgData name="刘 玄昊" userId="03997660b9f98545" providerId="LiveId" clId="{A816547B-D950-4FB5-8B6F-37EB4CB3F35D}" dt="2022-07-20T11:35:17.381" v="2875" actId="207"/>
          <ac:spMkLst>
            <pc:docMk/>
            <pc:sldMk cId="2769155693" sldId="273"/>
            <ac:spMk id="58" creationId="{7494927C-9C2D-B258-5250-21D58226791C}"/>
          </ac:spMkLst>
        </pc:spChg>
        <pc:spChg chg="mod">
          <ac:chgData name="刘 玄昊" userId="03997660b9f98545" providerId="LiveId" clId="{A816547B-D950-4FB5-8B6F-37EB4CB3F35D}" dt="2022-07-20T11:33:48.026" v="2854" actId="207"/>
          <ac:spMkLst>
            <pc:docMk/>
            <pc:sldMk cId="2769155693" sldId="273"/>
            <ac:spMk id="59" creationId="{C192F384-B8BD-741A-CE9D-4BB72D945BC6}"/>
          </ac:spMkLst>
        </pc:spChg>
        <pc:spChg chg="mod">
          <ac:chgData name="刘 玄昊" userId="03997660b9f98545" providerId="LiveId" clId="{A816547B-D950-4FB5-8B6F-37EB4CB3F35D}" dt="2022-07-20T11:35:13.405" v="2873" actId="207"/>
          <ac:spMkLst>
            <pc:docMk/>
            <pc:sldMk cId="2769155693" sldId="273"/>
            <ac:spMk id="60" creationId="{92B71988-643E-4CA3-85D4-7556E62A4186}"/>
          </ac:spMkLst>
        </pc:spChg>
        <pc:spChg chg="mod">
          <ac:chgData name="刘 玄昊" userId="03997660b9f98545" providerId="LiveId" clId="{A816547B-D950-4FB5-8B6F-37EB4CB3F35D}" dt="2022-07-20T11:35:01.108" v="2867" actId="207"/>
          <ac:spMkLst>
            <pc:docMk/>
            <pc:sldMk cId="2769155693" sldId="273"/>
            <ac:spMk id="61" creationId="{9FD44262-75B8-9B0E-63F1-3C4D205D38A3}"/>
          </ac:spMkLst>
        </pc:spChg>
        <pc:spChg chg="mod">
          <ac:chgData name="刘 玄昊" userId="03997660b9f98545" providerId="LiveId" clId="{A816547B-D950-4FB5-8B6F-37EB4CB3F35D}" dt="2022-07-20T11:35:07.120" v="2870" actId="207"/>
          <ac:spMkLst>
            <pc:docMk/>
            <pc:sldMk cId="2769155693" sldId="273"/>
            <ac:spMk id="62" creationId="{01788395-AFAE-A785-72CC-CD6ACF204F29}"/>
          </ac:spMkLst>
        </pc:spChg>
        <pc:spChg chg="mod">
          <ac:chgData name="刘 玄昊" userId="03997660b9f98545" providerId="LiveId" clId="{A816547B-D950-4FB5-8B6F-37EB4CB3F35D}" dt="2022-07-20T11:35:15.327" v="2874" actId="207"/>
          <ac:spMkLst>
            <pc:docMk/>
            <pc:sldMk cId="2769155693" sldId="273"/>
            <ac:spMk id="63" creationId="{2D3BDC98-411F-EF5F-927F-D06565D5E4AC}"/>
          </ac:spMkLst>
        </pc:spChg>
        <pc:spChg chg="mod">
          <ac:chgData name="刘 玄昊" userId="03997660b9f98545" providerId="LiveId" clId="{A816547B-D950-4FB5-8B6F-37EB4CB3F35D}" dt="2022-07-20T11:35:02.931" v="2868" actId="207"/>
          <ac:spMkLst>
            <pc:docMk/>
            <pc:sldMk cId="2769155693" sldId="273"/>
            <ac:spMk id="78" creationId="{F1E30819-D75B-8553-758A-75C74984ACD8}"/>
          </ac:spMkLst>
        </pc:spChg>
        <pc:spChg chg="mod">
          <ac:chgData name="刘 玄昊" userId="03997660b9f98545" providerId="LiveId" clId="{A816547B-D950-4FB5-8B6F-37EB4CB3F35D}" dt="2022-07-20T11:35:05.118" v="2869" actId="207"/>
          <ac:spMkLst>
            <pc:docMk/>
            <pc:sldMk cId="2769155693" sldId="273"/>
            <ac:spMk id="79" creationId="{25A31331-A188-CE24-FF40-FA06400A7087}"/>
          </ac:spMkLst>
        </pc:spChg>
        <pc:spChg chg="mod">
          <ac:chgData name="刘 玄昊" userId="03997660b9f98545" providerId="LiveId" clId="{A816547B-D950-4FB5-8B6F-37EB4CB3F35D}" dt="2022-07-20T11:35:08.842" v="2871" actId="207"/>
          <ac:spMkLst>
            <pc:docMk/>
            <pc:sldMk cId="2769155693" sldId="273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11:35:37.159" v="2883" actId="207"/>
          <ac:spMkLst>
            <pc:docMk/>
            <pc:sldMk cId="2769155693" sldId="273"/>
            <ac:spMk id="94" creationId="{E3628AA5-3DCC-A551-238E-82F5EF4D6E04}"/>
          </ac:spMkLst>
        </pc:spChg>
        <pc:spChg chg="mod">
          <ac:chgData name="刘 玄昊" userId="03997660b9f98545" providerId="LiveId" clId="{A816547B-D950-4FB5-8B6F-37EB4CB3F35D}" dt="2022-07-20T11:35:27.422" v="2879" actId="207"/>
          <ac:spMkLst>
            <pc:docMk/>
            <pc:sldMk cId="2769155693" sldId="273"/>
            <ac:spMk id="104" creationId="{76A46387-F872-53F3-D8C7-5BD575790047}"/>
          </ac:spMkLst>
        </pc:spChg>
        <pc:spChg chg="mod">
          <ac:chgData name="刘 玄昊" userId="03997660b9f98545" providerId="LiveId" clId="{A816547B-D950-4FB5-8B6F-37EB4CB3F35D}" dt="2022-07-20T11:36:21.091" v="2896" actId="207"/>
          <ac:spMkLst>
            <pc:docMk/>
            <pc:sldMk cId="2769155693" sldId="273"/>
            <ac:spMk id="139" creationId="{50A9FCBB-51F8-7972-BC6E-EE78E50E9D38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0" creationId="{6E8CAF28-7C49-A874-D73A-31DAB5835D2F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1" creationId="{C18931B5-B921-B961-BF35-166C9F29922C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2" creationId="{5B16B8FB-A709-4E94-43EB-68B78541F37B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3" creationId="{56A22C81-7652-75AA-CB01-6DEC6DE21C80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4" creationId="{29435D5A-EC80-D100-D907-FFEE4B7D63F5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5" creationId="{BE9B0CA6-BB2A-C7DB-0532-5890601FFEB9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6" creationId="{2BBCACB8-37B1-338A-48CE-6448C26EF2C9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7" creationId="{C81AD1EE-0C4C-41C5-9F38-6C544E2BD975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8" creationId="{ADE869B7-7B49-859A-453F-EA5D36741E59}"/>
          </ac:spMkLst>
        </pc:spChg>
        <pc:spChg chg="mod">
          <ac:chgData name="刘 玄昊" userId="03997660b9f98545" providerId="LiveId" clId="{A816547B-D950-4FB5-8B6F-37EB4CB3F35D}" dt="2022-07-20T11:36:47.119" v="2904" actId="207"/>
          <ac:spMkLst>
            <pc:docMk/>
            <pc:sldMk cId="2769155693" sldId="273"/>
            <ac:spMk id="175" creationId="{984506C8-37D1-EC07-2BC0-B33F8DB9FE41}"/>
          </ac:spMkLst>
        </pc:spChg>
        <pc:spChg chg="mod">
          <ac:chgData name="刘 玄昊" userId="03997660b9f98545" providerId="LiveId" clId="{A816547B-D950-4FB5-8B6F-37EB4CB3F35D}" dt="2022-07-20T11:36:31.366" v="2900" actId="207"/>
          <ac:spMkLst>
            <pc:docMk/>
            <pc:sldMk cId="2769155693" sldId="273"/>
            <ac:spMk id="217" creationId="{AEA9E79B-FE66-509D-EA55-C8716A102CEC}"/>
          </ac:spMkLst>
        </pc:spChg>
        <pc:spChg chg="mod">
          <ac:chgData name="刘 玄昊" userId="03997660b9f98545" providerId="LiveId" clId="{A816547B-D950-4FB5-8B6F-37EB4CB3F35D}" dt="2022-07-20T11:36:56.559" v="2907" actId="207"/>
          <ac:spMkLst>
            <pc:docMk/>
            <pc:sldMk cId="2769155693" sldId="273"/>
            <ac:spMk id="293" creationId="{03D17A53-936B-DCCA-C5F6-C070CCE584A2}"/>
          </ac:spMkLst>
        </pc:spChg>
        <pc:spChg chg="mod">
          <ac:chgData name="刘 玄昊" userId="03997660b9f98545" providerId="LiveId" clId="{A816547B-D950-4FB5-8B6F-37EB4CB3F35D}" dt="2022-07-20T11:37:03.626" v="2910" actId="207"/>
          <ac:spMkLst>
            <pc:docMk/>
            <pc:sldMk cId="2769155693" sldId="273"/>
            <ac:spMk id="317" creationId="{9F655FCE-2A98-4364-3D7C-20D7FD978168}"/>
          </ac:spMkLst>
        </pc:spChg>
        <pc:spChg chg="mod">
          <ac:chgData name="刘 玄昊" userId="03997660b9f98545" providerId="LiveId" clId="{A816547B-D950-4FB5-8B6F-37EB4CB3F35D}" dt="2022-07-20T11:37:12.165" v="2913" actId="207"/>
          <ac:spMkLst>
            <pc:docMk/>
            <pc:sldMk cId="2769155693" sldId="273"/>
            <ac:spMk id="334" creationId="{E52A9507-D7CE-C8FC-0D2E-25B384784673}"/>
          </ac:spMkLst>
        </pc:spChg>
        <pc:spChg chg="mod">
          <ac:chgData name="刘 玄昊" userId="03997660b9f98545" providerId="LiveId" clId="{A816547B-D950-4FB5-8B6F-37EB4CB3F35D}" dt="2022-07-20T11:37:17.855" v="2916" actId="207"/>
          <ac:spMkLst>
            <pc:docMk/>
            <pc:sldMk cId="2769155693" sldId="273"/>
            <ac:spMk id="388" creationId="{2F31C8DA-F277-AB3F-ABA8-884D74BA701C}"/>
          </ac:spMkLst>
        </pc:spChg>
        <pc:spChg chg="mod">
          <ac:chgData name="刘 玄昊" userId="03997660b9f98545" providerId="LiveId" clId="{A816547B-D950-4FB5-8B6F-37EB4CB3F35D}" dt="2022-07-20T11:37:23.943" v="2919" actId="207"/>
          <ac:spMkLst>
            <pc:docMk/>
            <pc:sldMk cId="2769155693" sldId="273"/>
            <ac:spMk id="415" creationId="{2B6879C2-E431-10B7-B614-595A4A2D8FBB}"/>
          </ac:spMkLst>
        </pc:spChg>
        <pc:spChg chg="mod">
          <ac:chgData name="刘 玄昊" userId="03997660b9f98545" providerId="LiveId" clId="{A816547B-D950-4FB5-8B6F-37EB4CB3F35D}" dt="2022-07-20T11:37:29.494" v="2922" actId="207"/>
          <ac:spMkLst>
            <pc:docMk/>
            <pc:sldMk cId="2769155693" sldId="273"/>
            <ac:spMk id="496" creationId="{9208A8BF-28DA-9679-056E-404DD8EA962E}"/>
          </ac:spMkLst>
        </pc:spChg>
        <pc:spChg chg="mod">
          <ac:chgData name="刘 玄昊" userId="03997660b9f98545" providerId="LiveId" clId="{A816547B-D950-4FB5-8B6F-37EB4CB3F35D}" dt="2022-07-20T11:37:42.685" v="2928" actId="207"/>
          <ac:spMkLst>
            <pc:docMk/>
            <pc:sldMk cId="2769155693" sldId="273"/>
            <ac:spMk id="519" creationId="{A986114C-2A7B-33EE-8D3E-9290D934A758}"/>
          </ac:spMkLst>
        </pc:spChg>
        <pc:spChg chg="mod">
          <ac:chgData name="刘 玄昊" userId="03997660b9f98545" providerId="LiveId" clId="{A816547B-D950-4FB5-8B6F-37EB4CB3F35D}" dt="2022-07-20T11:37:48.029" v="2931" actId="207"/>
          <ac:spMkLst>
            <pc:docMk/>
            <pc:sldMk cId="2769155693" sldId="273"/>
            <ac:spMk id="532" creationId="{7A8DF06E-81D1-ECE9-4365-3F1B75B80027}"/>
          </ac:spMkLst>
        </pc:spChg>
        <pc:spChg chg="mod">
          <ac:chgData name="刘 玄昊" userId="03997660b9f98545" providerId="LiveId" clId="{A816547B-D950-4FB5-8B6F-37EB4CB3F35D}" dt="2022-07-20T11:37:34.765" v="2925" actId="207"/>
          <ac:spMkLst>
            <pc:docMk/>
            <pc:sldMk cId="2769155693" sldId="273"/>
            <ac:spMk id="571" creationId="{FB4B7BE4-7693-BF35-7502-09D19D83FDEE}"/>
          </ac:spMkLst>
        </pc:spChg>
        <pc:grpChg chg="mod ord">
          <ac:chgData name="刘 玄昊" userId="03997660b9f98545" providerId="LiveId" clId="{A816547B-D950-4FB5-8B6F-37EB4CB3F35D}" dt="2022-07-20T11:33:54.147" v="2855" actId="167"/>
          <ac:grpSpMkLst>
            <pc:docMk/>
            <pc:sldMk cId="2769155693" sldId="273"/>
            <ac:grpSpMk id="82" creationId="{17018EC6-7E98-144C-FEEE-EE7F1DD350F5}"/>
          </ac:grpSpMkLst>
        </pc:grpChg>
        <pc:grpChg chg="mod">
          <ac:chgData name="刘 玄昊" userId="03997660b9f98545" providerId="LiveId" clId="{A816547B-D950-4FB5-8B6F-37EB4CB3F35D}" dt="2022-07-20T11:36:15.220" v="2892" actId="207"/>
          <ac:grpSpMkLst>
            <pc:docMk/>
            <pc:sldMk cId="2769155693" sldId="273"/>
            <ac:grpSpMk id="124" creationId="{708A2A0A-9B23-94B7-B3D5-7D6D15B7D4EC}"/>
          </ac:grpSpMkLst>
        </pc:grpChg>
        <pc:cxnChg chg="mod">
          <ac:chgData name="刘 玄昊" userId="03997660b9f98545" providerId="LiveId" clId="{A816547B-D950-4FB5-8B6F-37EB4CB3F35D}" dt="2022-07-20T11:34:35.047" v="2862" actId="1076"/>
          <ac:cxnSpMkLst>
            <pc:docMk/>
            <pc:sldMk cId="2769155693" sldId="273"/>
            <ac:cxnSpMk id="46" creationId="{23C0B097-B91F-02D2-2602-A98267C187EA}"/>
          </ac:cxnSpMkLst>
        </pc:cxnChg>
        <pc:cxnChg chg="mod">
          <ac:chgData name="刘 玄昊" userId="03997660b9f98545" providerId="LiveId" clId="{A816547B-D950-4FB5-8B6F-37EB4CB3F35D}" dt="2022-07-20T11:34:25.718" v="2859" actId="1076"/>
          <ac:cxnSpMkLst>
            <pc:docMk/>
            <pc:sldMk cId="2769155693" sldId="273"/>
            <ac:cxnSpMk id="51" creationId="{D913B66D-3C05-814C-67F0-5F87BE77664A}"/>
          </ac:cxnSpMkLst>
        </pc:cxnChg>
        <pc:cxnChg chg="mod">
          <ac:chgData name="刘 玄昊" userId="03997660b9f98545" providerId="LiveId" clId="{A816547B-D950-4FB5-8B6F-37EB4CB3F35D}" dt="2022-07-20T11:34:32.389" v="2861" actId="14100"/>
          <ac:cxnSpMkLst>
            <pc:docMk/>
            <pc:sldMk cId="2769155693" sldId="273"/>
            <ac:cxnSpMk id="67" creationId="{91100E60-5945-91F4-5873-BA9AA363041A}"/>
          </ac:cxnSpMkLst>
        </pc:cxnChg>
        <pc:cxnChg chg="mod">
          <ac:chgData name="刘 玄昊" userId="03997660b9f98545" providerId="LiveId" clId="{A816547B-D950-4FB5-8B6F-37EB4CB3F35D}" dt="2022-07-20T11:36:00.336" v="2884" actId="14100"/>
          <ac:cxnSpMkLst>
            <pc:docMk/>
            <pc:sldMk cId="2769155693" sldId="273"/>
            <ac:cxnSpMk id="252" creationId="{6C0C1581-E148-5D93-BFE1-827093230AE5}"/>
          </ac:cxnSpMkLst>
        </pc:cxnChg>
      </pc:sldChg>
      <pc:sldChg chg="addSp delSp modSp add mod">
        <pc:chgData name="刘 玄昊" userId="03997660b9f98545" providerId="LiveId" clId="{A816547B-D950-4FB5-8B6F-37EB4CB3F35D}" dt="2022-07-20T17:00:28.840" v="4071" actId="164"/>
        <pc:sldMkLst>
          <pc:docMk/>
          <pc:sldMk cId="3263658459" sldId="274"/>
        </pc:sldMkLst>
        <pc:spChg chg="mod">
          <ac:chgData name="刘 玄昊" userId="03997660b9f98545" providerId="LiveId" clId="{A816547B-D950-4FB5-8B6F-37EB4CB3F35D}" dt="2022-07-20T12:36:40.643" v="3928" actId="1076"/>
          <ac:spMkLst>
            <pc:docMk/>
            <pc:sldMk cId="3263658459" sldId="274"/>
            <ac:spMk id="88" creationId="{EF9D5D57-0A28-907E-4BFF-04810EAA0DD3}"/>
          </ac:spMkLst>
        </pc:spChg>
        <pc:spChg chg="mod">
          <ac:chgData name="刘 玄昊" userId="03997660b9f98545" providerId="LiveId" clId="{A816547B-D950-4FB5-8B6F-37EB4CB3F35D}" dt="2022-07-20T12:17:44.031" v="3545" actId="14100"/>
          <ac:spMkLst>
            <pc:docMk/>
            <pc:sldMk cId="3263658459" sldId="274"/>
            <ac:spMk id="278" creationId="{673E7486-EE0A-4952-597F-A16AC5355C0C}"/>
          </ac:spMkLst>
        </pc:spChg>
        <pc:spChg chg="mod">
          <ac:chgData name="刘 玄昊" userId="03997660b9f98545" providerId="LiveId" clId="{A816547B-D950-4FB5-8B6F-37EB4CB3F35D}" dt="2022-07-20T12:17:51.437" v="3552" actId="14100"/>
          <ac:spMkLst>
            <pc:docMk/>
            <pc:sldMk cId="3263658459" sldId="274"/>
            <ac:spMk id="279" creationId="{12B2F8BC-08C3-BCA8-0251-007762699985}"/>
          </ac:spMkLst>
        </pc:spChg>
        <pc:spChg chg="mod">
          <ac:chgData name="刘 玄昊" userId="03997660b9f98545" providerId="LiveId" clId="{A816547B-D950-4FB5-8B6F-37EB4CB3F35D}" dt="2022-07-20T12:18:01.080" v="3560" actId="14100"/>
          <ac:spMkLst>
            <pc:docMk/>
            <pc:sldMk cId="3263658459" sldId="274"/>
            <ac:spMk id="280" creationId="{F4F461D7-66DF-2E79-8DF1-4914D377CC7B}"/>
          </ac:spMkLst>
        </pc:spChg>
        <pc:spChg chg="mod">
          <ac:chgData name="刘 玄昊" userId="03997660b9f98545" providerId="LiveId" clId="{A816547B-D950-4FB5-8B6F-37EB4CB3F35D}" dt="2022-07-20T12:18:11.911" v="3576" actId="14100"/>
          <ac:spMkLst>
            <pc:docMk/>
            <pc:sldMk cId="3263658459" sldId="274"/>
            <ac:spMk id="281" creationId="{DAA6E77F-CF4F-E476-9831-64AA21F3E043}"/>
          </ac:spMkLst>
        </pc:spChg>
        <pc:spChg chg="add del mod ord">
          <ac:chgData name="刘 玄昊" userId="03997660b9f98545" providerId="LiveId" clId="{A816547B-D950-4FB5-8B6F-37EB4CB3F35D}" dt="2022-07-20T11:39:20.584" v="2935" actId="478"/>
          <ac:spMkLst>
            <pc:docMk/>
            <pc:sldMk cId="3263658459" sldId="274"/>
            <ac:spMk id="306" creationId="{A1E1BEB9-E31F-5AE6-D49A-D0993D5BF4D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07" creationId="{49B660E6-7946-402D-502C-473EA1880235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08" creationId="{50C5F777-1395-A88C-A92E-40404623B7F4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09" creationId="{FA838150-B880-39D9-44C3-C65CC7B3999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10" creationId="{BD7E61D9-1EF3-B9E3-C997-2768BD4142D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11" creationId="{252F3ED9-50B2-AC31-9E81-7DF3219E782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12" creationId="{B4AE5C0C-A36B-D95A-4AEA-6542C5E9DCE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13" creationId="{FA0F5CD8-D90F-E013-1E89-A748710A507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14" creationId="{ECEED365-A1EA-75AF-2E77-1C9D23823CDC}"/>
          </ac:spMkLst>
        </pc:spChg>
        <pc:spChg chg="add del mod">
          <ac:chgData name="刘 玄昊" userId="03997660b9f98545" providerId="LiveId" clId="{A816547B-D950-4FB5-8B6F-37EB4CB3F35D}" dt="2022-07-20T12:07:51.710" v="3303" actId="478"/>
          <ac:spMkLst>
            <pc:docMk/>
            <pc:sldMk cId="3263658459" sldId="274"/>
            <ac:spMk id="323" creationId="{E4A33FA1-5BC3-BCB7-83A0-3682BFDBBA54}"/>
          </ac:spMkLst>
        </pc:spChg>
        <pc:spChg chg="add del mod">
          <ac:chgData name="刘 玄昊" userId="03997660b9f98545" providerId="LiveId" clId="{A816547B-D950-4FB5-8B6F-37EB4CB3F35D}" dt="2022-07-20T12:09:42.088" v="3335" actId="478"/>
          <ac:spMkLst>
            <pc:docMk/>
            <pc:sldMk cId="3263658459" sldId="274"/>
            <ac:spMk id="325" creationId="{DC120F2B-6F15-9BEC-7143-279DC12334C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26" creationId="{ADE52F1D-3A8D-2A16-ECD1-47F34ADF4BFF}"/>
          </ac:spMkLst>
        </pc:spChg>
        <pc:spChg chg="add del mod">
          <ac:chgData name="刘 玄昊" userId="03997660b9f98545" providerId="LiveId" clId="{A816547B-D950-4FB5-8B6F-37EB4CB3F35D}" dt="2022-07-20T12:08:11.507" v="3311" actId="478"/>
          <ac:spMkLst>
            <pc:docMk/>
            <pc:sldMk cId="3263658459" sldId="274"/>
            <ac:spMk id="327" creationId="{507BBEE1-EB09-FA6B-30C9-0E08830B194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29" creationId="{CE9B17A4-3B0D-65A6-F8E2-E7053C579975}"/>
          </ac:spMkLst>
        </pc:spChg>
        <pc:spChg chg="add del mod">
          <ac:chgData name="刘 玄昊" userId="03997660b9f98545" providerId="LiveId" clId="{A816547B-D950-4FB5-8B6F-37EB4CB3F35D}" dt="2022-07-20T12:09:59.501" v="3353" actId="478"/>
          <ac:spMkLst>
            <pc:docMk/>
            <pc:sldMk cId="3263658459" sldId="274"/>
            <ac:spMk id="330" creationId="{DAA9D308-6FC0-D691-F2F8-9407D7AE9A97}"/>
          </ac:spMkLst>
        </pc:spChg>
        <pc:spChg chg="add del mod">
          <ac:chgData name="刘 玄昊" userId="03997660b9f98545" providerId="LiveId" clId="{A816547B-D950-4FB5-8B6F-37EB4CB3F35D}" dt="2022-07-20T12:13:55.457" v="3452" actId="478"/>
          <ac:spMkLst>
            <pc:docMk/>
            <pc:sldMk cId="3263658459" sldId="274"/>
            <ac:spMk id="331" creationId="{E7EF1610-7F44-2315-CCB7-5270B6DB7CD3}"/>
          </ac:spMkLst>
        </pc:spChg>
        <pc:spChg chg="add del mod">
          <ac:chgData name="刘 玄昊" userId="03997660b9f98545" providerId="LiveId" clId="{A816547B-D950-4FB5-8B6F-37EB4CB3F35D}" dt="2022-07-20T11:43:36.795" v="2967"/>
          <ac:spMkLst>
            <pc:docMk/>
            <pc:sldMk cId="3263658459" sldId="274"/>
            <ac:spMk id="332" creationId="{D593C322-44B1-C7D1-022C-1EBECFEDF889}"/>
          </ac:spMkLst>
        </pc:spChg>
        <pc:spChg chg="add del mod">
          <ac:chgData name="刘 玄昊" userId="03997660b9f98545" providerId="LiveId" clId="{A816547B-D950-4FB5-8B6F-37EB4CB3F35D}" dt="2022-07-20T12:13:39.985" v="3442" actId="478"/>
          <ac:spMkLst>
            <pc:docMk/>
            <pc:sldMk cId="3263658459" sldId="274"/>
            <ac:spMk id="337" creationId="{7E6EB0F7-1628-AC30-B6C8-1F29D66FEF2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39" creationId="{3E99F8D3-A771-E047-29BC-B4A563D6298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41" creationId="{AC6F08C3-0AA3-CCEC-5171-E19EB3AFA1F9}"/>
          </ac:spMkLst>
        </pc:spChg>
        <pc:spChg chg="add del mod">
          <ac:chgData name="刘 玄昊" userId="03997660b9f98545" providerId="LiveId" clId="{A816547B-D950-4FB5-8B6F-37EB4CB3F35D}" dt="2022-07-20T12:16:39.009" v="3498" actId="478"/>
          <ac:spMkLst>
            <pc:docMk/>
            <pc:sldMk cId="3263658459" sldId="274"/>
            <ac:spMk id="342" creationId="{3A48D770-5CE1-4D5E-2379-C93767D5B5A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43" creationId="{3B776268-945A-8D85-369D-B1A1002AD9B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45" creationId="{631F02D3-6855-9CAC-8E9A-A79364F88BF8}"/>
          </ac:spMkLst>
        </pc:spChg>
        <pc:spChg chg="add del mod">
          <ac:chgData name="刘 玄昊" userId="03997660b9f98545" providerId="LiveId" clId="{A816547B-D950-4FB5-8B6F-37EB4CB3F35D}" dt="2022-07-20T12:12:47.630" v="3408" actId="478"/>
          <ac:spMkLst>
            <pc:docMk/>
            <pc:sldMk cId="3263658459" sldId="274"/>
            <ac:spMk id="348" creationId="{664E23CC-F536-09EF-9B80-F8F79BD8E105}"/>
          </ac:spMkLst>
        </pc:spChg>
        <pc:spChg chg="add del mod">
          <ac:chgData name="刘 玄昊" userId="03997660b9f98545" providerId="LiveId" clId="{A816547B-D950-4FB5-8B6F-37EB4CB3F35D}" dt="2022-07-20T12:17:03.548" v="3519" actId="478"/>
          <ac:spMkLst>
            <pc:docMk/>
            <pc:sldMk cId="3263658459" sldId="274"/>
            <ac:spMk id="349" creationId="{417547EF-58D5-8027-C989-9BCF1790FDD0}"/>
          </ac:spMkLst>
        </pc:spChg>
        <pc:spChg chg="add del mod">
          <ac:chgData name="刘 玄昊" userId="03997660b9f98545" providerId="LiveId" clId="{A816547B-D950-4FB5-8B6F-37EB4CB3F35D}" dt="2022-07-20T12:14:23.347" v="3467" actId="478"/>
          <ac:spMkLst>
            <pc:docMk/>
            <pc:sldMk cId="3263658459" sldId="274"/>
            <ac:spMk id="350" creationId="{2F8CFF40-CC49-40E3-F839-29011FE032D4}"/>
          </ac:spMkLst>
        </pc:spChg>
        <pc:spChg chg="add del mod">
          <ac:chgData name="刘 玄昊" userId="03997660b9f98545" providerId="LiveId" clId="{A816547B-D950-4FB5-8B6F-37EB4CB3F35D}" dt="2022-07-20T12:14:12.793" v="3462" actId="478"/>
          <ac:spMkLst>
            <pc:docMk/>
            <pc:sldMk cId="3263658459" sldId="274"/>
            <ac:spMk id="352" creationId="{6211D85D-56FB-F68E-9C93-AA742AF42FF2}"/>
          </ac:spMkLst>
        </pc:spChg>
        <pc:spChg chg="add del mod">
          <ac:chgData name="刘 玄昊" userId="03997660b9f98545" providerId="LiveId" clId="{A816547B-D950-4FB5-8B6F-37EB4CB3F35D}" dt="2022-07-20T12:13:15.255" v="3427" actId="478"/>
          <ac:spMkLst>
            <pc:docMk/>
            <pc:sldMk cId="3263658459" sldId="274"/>
            <ac:spMk id="353" creationId="{DDCEA4BD-344E-05A2-5FD3-7EFA6035F2F7}"/>
          </ac:spMkLst>
        </pc:spChg>
        <pc:spChg chg="add del mod">
          <ac:chgData name="刘 玄昊" userId="03997660b9f98545" providerId="LiveId" clId="{A816547B-D950-4FB5-8B6F-37EB4CB3F35D}" dt="2022-07-20T12:18:28.423" v="3578" actId="478"/>
          <ac:spMkLst>
            <pc:docMk/>
            <pc:sldMk cId="3263658459" sldId="274"/>
            <ac:spMk id="355" creationId="{CE14D7BA-7A3F-7446-A058-298E6521C3B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59" creationId="{25CB06C1-CA3E-231C-D57A-9A89106952F0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60" creationId="{2FE866AB-2F35-7002-F024-E0CD27F8AECE}"/>
          </ac:spMkLst>
        </pc:spChg>
        <pc:spChg chg="add del mod">
          <ac:chgData name="刘 玄昊" userId="03997660b9f98545" providerId="LiveId" clId="{A816547B-D950-4FB5-8B6F-37EB4CB3F35D}" dt="2022-07-20T12:18:40.515" v="3580" actId="478"/>
          <ac:spMkLst>
            <pc:docMk/>
            <pc:sldMk cId="3263658459" sldId="274"/>
            <ac:spMk id="361" creationId="{113C6FE7-E1F7-8333-1D4B-D3C886A51B2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62" creationId="{7BC17F64-80B9-7948-D32C-19EA90D69CA4}"/>
          </ac:spMkLst>
        </pc:spChg>
        <pc:spChg chg="add del mod">
          <ac:chgData name="刘 玄昊" userId="03997660b9f98545" providerId="LiveId" clId="{A816547B-D950-4FB5-8B6F-37EB4CB3F35D}" dt="2022-07-20T12:23:04.146" v="3725" actId="478"/>
          <ac:spMkLst>
            <pc:docMk/>
            <pc:sldMk cId="3263658459" sldId="274"/>
            <ac:spMk id="363" creationId="{8C6721E0-C43F-8027-C4A4-83E7E38155B1}"/>
          </ac:spMkLst>
        </pc:spChg>
        <pc:spChg chg="add del mod">
          <ac:chgData name="刘 玄昊" userId="03997660b9f98545" providerId="LiveId" clId="{A816547B-D950-4FB5-8B6F-37EB4CB3F35D}" dt="2022-07-20T12:23:05.274" v="3726" actId="478"/>
          <ac:spMkLst>
            <pc:docMk/>
            <pc:sldMk cId="3263658459" sldId="274"/>
            <ac:spMk id="364" creationId="{44A096ED-FA5C-E345-0FAA-650E5740194A}"/>
          </ac:spMkLst>
        </pc:spChg>
        <pc:spChg chg="add del mod">
          <ac:chgData name="刘 玄昊" userId="03997660b9f98545" providerId="LiveId" clId="{A816547B-D950-4FB5-8B6F-37EB4CB3F35D}" dt="2022-07-20T12:21:35.023" v="3680" actId="478"/>
          <ac:spMkLst>
            <pc:docMk/>
            <pc:sldMk cId="3263658459" sldId="274"/>
            <ac:spMk id="365" creationId="{DA7B3402-2242-42DD-1A45-7DB710269192}"/>
          </ac:spMkLst>
        </pc:spChg>
        <pc:spChg chg="add del mod">
          <ac:chgData name="刘 玄昊" userId="03997660b9f98545" providerId="LiveId" clId="{A816547B-D950-4FB5-8B6F-37EB4CB3F35D}" dt="2022-07-20T12:21:36.045" v="3681" actId="478"/>
          <ac:spMkLst>
            <pc:docMk/>
            <pc:sldMk cId="3263658459" sldId="274"/>
            <ac:spMk id="367" creationId="{C979D34E-A145-3145-CEA7-C0E05CC7ADFE}"/>
          </ac:spMkLst>
        </pc:spChg>
        <pc:spChg chg="add del mod">
          <ac:chgData name="刘 玄昊" userId="03997660b9f98545" providerId="LiveId" clId="{A816547B-D950-4FB5-8B6F-37EB4CB3F35D}" dt="2022-07-20T12:27:52.457" v="3832" actId="478"/>
          <ac:spMkLst>
            <pc:docMk/>
            <pc:sldMk cId="3263658459" sldId="274"/>
            <ac:spMk id="368" creationId="{41F38B47-F410-F32B-5534-66B5EA938CC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70" creationId="{4D1CA212-46D1-BF64-B9FA-B6BF07A027D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71" creationId="{26F0AA79-1079-7DE4-D3FA-03EF1025928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74" creationId="{1BC4CD27-B765-E5B3-5A40-43C394C21C00}"/>
          </ac:spMkLst>
        </pc:spChg>
        <pc:spChg chg="mod">
          <ac:chgData name="刘 玄昊" userId="03997660b9f98545" providerId="LiveId" clId="{A816547B-D950-4FB5-8B6F-37EB4CB3F35D}" dt="2022-07-20T12:25:19.648" v="3777" actId="1076"/>
          <ac:spMkLst>
            <pc:docMk/>
            <pc:sldMk cId="3263658459" sldId="274"/>
            <ac:spMk id="375" creationId="{C853D981-E80A-783D-E3EF-5770323A7D9F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80" creationId="{F5E9479D-65F1-7B52-5EB4-EF670AAC6E1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81" creationId="{A73D351C-E1A9-6FB5-8C62-629FD80941A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82" creationId="{D2F2C122-EE68-A709-8A8F-5E3342F838B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83" creationId="{7A71C47C-BE96-7DFD-E8A7-6D715E269BFA}"/>
          </ac:spMkLst>
        </pc:spChg>
        <pc:spChg chg="add del mod">
          <ac:chgData name="刘 玄昊" userId="03997660b9f98545" providerId="LiveId" clId="{A816547B-D950-4FB5-8B6F-37EB4CB3F35D}" dt="2022-07-20T11:50:17.272" v="3034"/>
          <ac:spMkLst>
            <pc:docMk/>
            <pc:sldMk cId="3263658459" sldId="274"/>
            <ac:spMk id="384" creationId="{6AA52578-C586-EC61-6CCC-084B89849CF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2" creationId="{023EA74F-B1AD-EBB9-3080-ADFDDBE96F9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3" creationId="{3D597184-443B-C6F8-E995-D4B025C3747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4" creationId="{21E5E395-324B-350C-5DC4-9816F022702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5" creationId="{931D9592-5715-C434-022D-4BD1A53AFD3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6" creationId="{45A1466B-1AA2-FFCF-9D6D-B243B51948D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8" creationId="{EAB92CC2-01B8-449C-5655-75CC11F1561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399" creationId="{376CD9C3-A74F-BE82-D616-A6673742C02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0" creationId="{DE644429-6F2A-E621-56EB-7A754F65686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1" creationId="{3A576794-FB88-2DE2-0415-562B41848FF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2" creationId="{C92D26A0-7DD2-92D6-512C-53196868337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3" creationId="{02E0A7A5-117E-64F4-8E2B-0741DAABD1C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5" creationId="{1E871EE6-CB53-9F97-0969-21371BA651C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7" creationId="{F5B8565D-A484-CC2F-4FE6-8C48B396D530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8" creationId="{19CBAB7A-D543-2093-5723-077617F6252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09" creationId="{BF79594D-CCB4-1E91-E8B9-93D14F26D52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10" creationId="{8FCADA94-36BB-40FA-13AB-9032883E443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12" creationId="{0D725E8C-4635-0A00-38C3-278688541CD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13" creationId="{52B03376-3AFD-CD07-6EED-4BB51CAED31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17" creationId="{9209158D-2A8B-F05D-EFE6-FFCC624BEEF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18" creationId="{7ED2AD25-9F35-89A8-3D0A-CA78BC22B680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1" creationId="{9580F4EF-526C-1E99-7F8F-EEAE81A38E8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2" creationId="{2935908F-09A9-3BEB-AB88-D57ACBB13DE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4" creationId="{3E042853-FA5E-91AB-E505-5E762B0CA81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5" creationId="{E2707169-A12C-2DC2-97E4-4CB6EBD9141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8" creationId="{C2A816C9-A626-7DA3-991F-05E159264DA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29" creationId="{DC7A5DD4-7D3A-2DFE-5008-541FA0A559F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31" creationId="{764EED36-1E29-E055-5CE5-36BFB1D5748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32" creationId="{88C4E0AF-89FF-DC62-6B98-B32D404E3AA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34" creationId="{133AB1E6-4E3D-9A63-494C-3A503C99A71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37" creationId="{4FE1C199-2BF4-B032-55EC-CAB35444955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38" creationId="{CE78EF6E-D2AC-50A4-9F6C-084173FF688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0" creationId="{F988EB10-9B70-4C59-7321-28DDB1F6A22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2" creationId="{C2C0F7A6-3873-247D-C35E-23C0ED6F4D3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5" creationId="{B602DE4C-A3A7-1C61-AE3C-8635D25B0C6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6" creationId="{3A33047B-0D24-B4BA-A78D-24732D5B8D18}"/>
          </ac:spMkLst>
        </pc:spChg>
        <pc:spChg chg="add del mod">
          <ac:chgData name="刘 玄昊" userId="03997660b9f98545" providerId="LiveId" clId="{A816547B-D950-4FB5-8B6F-37EB4CB3F35D}" dt="2022-07-20T12:11:22.766" v="3383"/>
          <ac:spMkLst>
            <pc:docMk/>
            <pc:sldMk cId="3263658459" sldId="274"/>
            <ac:spMk id="446" creationId="{4853B4B7-0974-FEAB-82A5-FAFC00AEAA2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7" creationId="{31688488-46B7-821F-6CAD-2B4266273B8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48" creationId="{5DA158BE-5806-D150-F856-A08167DEC53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2" creationId="{F52A67EE-7590-FFCE-2C84-3A71FD8CDCE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3" creationId="{F82ABC25-0D8F-A32E-31CD-4CCEED8CB6E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4" creationId="{D10828F1-37A4-CFDA-8182-C85CF36B999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6" creationId="{205DBFF9-82C6-6892-60D9-BB5E9C4EC0E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7" creationId="{5AB84F7C-79F7-454A-76CC-84A74AA46E2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8" creationId="{78FD76BA-83AE-93F2-E333-B60083F80C5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59" creationId="{A708AEB4-5B96-FCCC-0AC0-4DE6CADD22D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1" creationId="{B4B14911-8E96-F858-6A43-1E55D5B8E83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2" creationId="{6608CB85-3485-23B7-149C-386CD038846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3" creationId="{9414965D-B750-B787-8F46-13F405C3B23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5" creationId="{3C8EE7D8-5170-9EC4-DD66-833AF8510E3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6" creationId="{C2850CAB-8D87-AB12-6BC0-682EBC15CC9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8" creationId="{950A404D-7663-1742-DC30-488421FAF65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69" creationId="{A4A9392C-C6D4-3AE7-3C77-C5B893089EC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0" creationId="{8F43AA86-CC83-68D0-4273-FE786C2F722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1" creationId="{4558D6FE-0B35-7CC9-00A8-021591FCA94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2" creationId="{C2CC55C5-4F9A-0C08-B0BD-6F3443679B9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4" creationId="{D86A8F4F-FEDE-6BCA-7FF3-0323D27A1D8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5" creationId="{8C5FD259-D5A4-8DE0-5D49-FF9BE5FD499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6" creationId="{5884E5A3-39D3-678B-FB66-C3CE1637342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7" creationId="{E2AB0792-82D5-563B-CB0B-EB85679155A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79" creationId="{CC63043A-632E-A7DE-6396-185D4DB20EB0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80" creationId="{71E45DA2-133E-2FC1-8AD7-0EE34932E20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81" creationId="{E388C21B-5E7D-41DB-8100-6325F2E8FCE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83" creationId="{79D13A4F-D18D-1E6B-7FD4-D01D0972FC7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84" creationId="{34149E7F-A175-7402-33EB-384BD6926C2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88" creationId="{B95F73CE-01EE-E452-8752-250090030A1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90" creationId="{02EB4512-C6D9-0799-F0E4-0390B7652D2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91" creationId="{DDF04E86-397A-A042-BBB5-AADD796D993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92" creationId="{D09C4087-338C-734C-15C8-08897ACD25B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93" creationId="{47A9858C-C19F-CB27-B555-24F67F661565}"/>
          </ac:spMkLst>
        </pc:spChg>
        <pc:spChg chg="add del mod">
          <ac:chgData name="刘 玄昊" userId="03997660b9f98545" providerId="LiveId" clId="{A816547B-D950-4FB5-8B6F-37EB4CB3F35D}" dt="2022-07-20T12:22:54.430" v="3722" actId="478"/>
          <ac:spMkLst>
            <pc:docMk/>
            <pc:sldMk cId="3263658459" sldId="274"/>
            <ac:spMk id="494" creationId="{76C6DF91-291E-A26D-385C-C5D2D9BCF94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495" creationId="{2C7A0CE2-7934-1819-D367-0B6D1CE2C1A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03" creationId="{4166963F-57B1-987E-EBFA-41E42E84D78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05" creationId="{24905991-8360-5A65-5BEE-04C1AC1954C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07" creationId="{F46A2F9E-3F19-7E3E-1F8A-878C910F1C5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09" creationId="{FEDA6A72-1830-EA72-9D71-A3D12F0EC437}"/>
          </ac:spMkLst>
        </pc:spChg>
        <pc:spChg chg="del mod">
          <ac:chgData name="刘 玄昊" userId="03997660b9f98545" providerId="LiveId" clId="{A816547B-D950-4FB5-8B6F-37EB4CB3F35D}" dt="2022-07-20T12:26:34.775" v="3804" actId="478"/>
          <ac:spMkLst>
            <pc:docMk/>
            <pc:sldMk cId="3263658459" sldId="274"/>
            <ac:spMk id="511" creationId="{E6C2902A-567D-2DAB-6424-A00404211AB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2" creationId="{2DD47ADC-F5E7-3EAA-56B8-DD932C4D267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3" creationId="{0BAC9B8A-AB1C-53B9-7983-3CC293F7814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4" creationId="{10E931E2-5C0F-F0FA-7ACD-E87352F7705B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5" creationId="{A2B64ED8-0027-16D2-CD72-FEEAE2BD82D2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6" creationId="{6C0E5092-1237-FF45-7BDA-CFFC5290311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7" creationId="{3ADEECA5-4164-FE98-DADD-5A73A22E22AE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18" creationId="{B0AC6D18-C464-4C07-74B7-3887D062E6DA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23" creationId="{BB6E0D42-1248-7AAA-D05F-87BC349543BF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25" creationId="{F82A58A9-C997-F540-DFB7-B51A1FC9987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27" creationId="{144ACEBD-F255-21D5-16C0-9B216253331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28" creationId="{5C260D7B-C3CA-FEBF-A229-F9814BF3793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29" creationId="{669304AC-9099-B18E-4D80-CAFBA95A0127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0" creationId="{F25D2605-190C-6CD0-614B-A6B3A0100FC6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2" creationId="{7A8DF06E-81D1-ECE9-4365-3F1B75B80027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3" creationId="{0635C957-21F2-4A24-9571-B2BFEBAC139D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4" creationId="{2C764F56-6C23-1B28-3934-52A2BC4DE3B1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5" creationId="{3F45A965-61E8-D631-FD68-0D57A0E509A1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6" creationId="{DAFDDF95-E1CA-894D-06C1-07BB99AA1BCD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7" creationId="{99A53993-3010-6BEA-F504-A1458F450894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8" creationId="{C6081E73-468F-01C1-2D43-CE71BACA7953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39" creationId="{8E975D51-B077-8D74-6D8A-8C878F6B7756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0" creationId="{59C1E6C4-46F6-F5BC-4C08-3FBFE56DFED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1" creationId="{A9561281-2088-FAF6-10A1-EF74C212EFE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3" creationId="{F4069170-0635-04E2-C7F9-580A6FB97F1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4" creationId="{076C6137-A27B-DED0-3D66-66AA92817EB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6" creationId="{BF54F69A-F9B2-92B5-F4A5-825F183EE19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7" creationId="{397B881B-5A23-36BC-0243-3AC3C78F71AD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49" creationId="{D1E3A618-11E0-AB58-77CA-FBFC1CCAAA2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0" creationId="{C9CDCE38-74CE-1D91-27F0-09ED249A95D8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1" creationId="{3F67DAED-30EB-A119-3866-6C9982CF716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2" creationId="{6962309B-3D62-9451-7D77-6722B3F7ABE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3" creationId="{B98E8BA5-81DE-75D9-B2C5-7ECAC1836842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5" creationId="{D40CE75D-0ABF-ED03-3F6E-40D92C7FA68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6" creationId="{78B6E98E-58C4-C432-04BF-8B2E1565B60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7" creationId="{039FC41F-D788-181E-4279-7DCC755B760B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59" creationId="{050ACD16-104C-D126-2485-A58C2705F92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0" creationId="{3B7EA29E-2CD2-EA08-1520-6457E6433FE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1" creationId="{38DD0FD6-A26B-EC46-E499-BB35180D5AF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2" creationId="{BFF27ADF-1DFF-E796-4CA1-C3C97BEDC7B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3" creationId="{B87B9C3C-90BB-23BD-BA6C-70BBE7B5620D}"/>
          </ac:spMkLst>
        </pc:spChg>
        <pc:spChg chg="add del mod">
          <ac:chgData name="刘 玄昊" userId="03997660b9f98545" providerId="LiveId" clId="{A816547B-D950-4FB5-8B6F-37EB4CB3F35D}" dt="2022-07-20T12:35:38.651" v="3919" actId="478"/>
          <ac:spMkLst>
            <pc:docMk/>
            <pc:sldMk cId="3263658459" sldId="274"/>
            <ac:spMk id="564" creationId="{7C7064E8-517F-E95F-1B39-24D6A78A375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5" creationId="{0448B14C-B193-2A93-304A-FCB4D02B3FA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6" creationId="{704A87F4-8D05-2E6B-D794-41EE58BF642F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8" creationId="{F0F72B9A-629B-9E74-70A2-87BBFB0FB32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69" creationId="{5363EC60-092D-21A9-1200-E654D88AFB6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0" creationId="{5DE76024-C6F0-393C-A92D-CD2AFE8C177F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1" creationId="{FB4B7BE4-7693-BF35-7502-09D19D83FDEE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2" creationId="{AB6C8F8F-580D-2B61-A2B0-FCA2E57D13B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3" creationId="{401D0F44-7CB5-ABBE-B0EA-2881658F9E2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4" creationId="{D70AAEB4-5C37-E386-7D9D-FA3CEBF678E9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5" creationId="{88AE9C85-B02F-D581-2A6A-6FA0EBFEF595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6" creationId="{E297302B-D01B-5597-FC01-A2FDECFA0522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7" creationId="{275635ED-10C4-238A-8134-577D4F6C4CEC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8" creationId="{028DB212-32BA-BD74-7E97-51B1AC73444B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79" creationId="{F39459B3-ABBE-2524-16E3-711AA4DC4F32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0" creationId="{7BCA365A-F1F3-C507-1FE0-98A794898C7D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1" creationId="{BB998166-9774-A13F-2AAA-57B7A51409CC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2" creationId="{1A3B697D-9957-6699-06BA-E0E3F44550A9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3" creationId="{10916369-51C5-0602-D7A1-D5DF47486C36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4" creationId="{F499B9EC-91D7-D505-8F42-D5A3A24FB80C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5" creationId="{F6723D69-3739-B1D1-CFA7-3490C3E2DCA5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6" creationId="{7C4F934D-6F16-1EE8-C776-0A5C8C84EB6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7" creationId="{C68AEAA3-D1BD-5602-E3DE-061729D2F5E1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89" creationId="{7984E342-B9CA-F8E2-8971-132618C31406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0" creationId="{7B96CDA6-1946-8DA1-3667-E765F14A2C17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2" creationId="{E683D48C-FEC8-AA08-07A5-D5B13907AA41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3" creationId="{EEBCF5EA-2461-0C30-5490-B49AC917A350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4" creationId="{DECA3BC5-F075-7037-8016-789BC040B033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5" creationId="{C754C394-7034-C29C-1D73-87B34C4CCDC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6" creationId="{38C62B73-276E-AAFA-1E2D-E203DF05F874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598" creationId="{1BFE8CF4-CA61-D7C5-EA59-EF233B449DD6}"/>
          </ac:spMkLst>
        </pc:spChg>
        <pc:spChg chg="add del mod">
          <ac:chgData name="刘 玄昊" userId="03997660b9f98545" providerId="LiveId" clId="{A816547B-D950-4FB5-8B6F-37EB4CB3F35D}" dt="2022-07-20T12:39:44.268" v="3969"/>
          <ac:spMkLst>
            <pc:docMk/>
            <pc:sldMk cId="3263658459" sldId="274"/>
            <ac:spMk id="600" creationId="{314312CC-71C2-1B58-723F-B0B9B080762C}"/>
          </ac:spMkLst>
        </pc:spChg>
        <pc:spChg chg="add 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01" creationId="{1670DC03-E94D-66BE-DC57-D6FE36670DA7}"/>
          </ac:spMkLst>
        </pc:spChg>
        <pc:spChg chg="add mod or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02" creationId="{80E00253-D7AE-76E1-3141-0EA6BBF7CC13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07" creationId="{062A8A31-7DF5-9113-ADEB-1FB6CA943782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08" creationId="{34AAC768-BA07-1E3C-FDA5-D4107462E5FB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09" creationId="{9735805B-A246-8867-D8F9-9133913C2F00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10" creationId="{E62D9F62-1381-2771-297F-14A76BDFF0E1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34" creationId="{AEDB03F2-95DE-465B-9EE0-970370F2A6DE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84" creationId="{F0311773-E02D-86BB-4EAE-795A9B9B49CD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685" creationId="{9203DAEB-EC50-34B3-9DB6-779CFB18004D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41" creationId="{822FAF30-0F34-E0E6-1421-47B5DB268622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49" creationId="{C05B54AD-4169-C4DD-0323-EF8EE7839411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53" creationId="{D9344311-8C03-B326-B389-044F7F664B16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60" creationId="{F7A01575-82CC-FCAC-AE0C-CEE0B0453B23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66" creationId="{BE937491-1FC2-82B8-5640-0D3F45CB3DC9}"/>
          </ac:spMkLst>
        </pc:spChg>
        <pc:spChg chg="mod">
          <ac:chgData name="刘 玄昊" userId="03997660b9f98545" providerId="LiveId" clId="{A816547B-D950-4FB5-8B6F-37EB4CB3F35D}" dt="2022-07-20T17:00:28.840" v="4071" actId="164"/>
          <ac:spMkLst>
            <pc:docMk/>
            <pc:sldMk cId="3263658459" sldId="274"/>
            <ac:spMk id="767" creationId="{E60D8B9C-275F-0314-C3BC-CA3BD3A80215}"/>
          </ac:spMkLst>
        </pc:spChg>
        <pc:grpChg chg="add 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" creationId="{0B077D0C-04C9-033E-9A2F-92B2D90C0BAD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4" creationId="{125BBF9C-A2D5-2629-2F09-C877D4D7A5EB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1" creationId="{A859CEED-58B3-7A9D-BFB6-3F0DA5AA1976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37" creationId="{1ADF3DC3-032A-0160-7EB6-1455697DC7C4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82" creationId="{17018EC6-7E98-144C-FEEE-EE7F1DD350F5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85" creationId="{9F88068F-6FA0-32FB-2718-657D4B036CE0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124" creationId="{708A2A0A-9B23-94B7-B3D5-7D6D15B7D4EC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12" creationId="{09007C9B-0B56-A7D6-1971-3B5F5249EE96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16" creationId="{FC61CA79-B13A-10E4-1B78-F65D1D1F024E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82" creationId="{7BFB9C97-FC14-77D4-38C3-57BFC826891F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283" creationId="{2E134461-FC67-B748-FA2F-9A307986F979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304" creationId="{507CC525-0578-71FC-C2E1-5C85218BD8F0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372" creationId="{868675C4-5EFE-E5E2-81A4-5E3650ECAF45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451" creationId="{E8C1BB31-4DD3-4924-0C0F-0B2F3D9CF61D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460" creationId="{7DD483B7-AB01-01E3-4D1B-78C39883E202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486" creationId="{7B1975D2-6B2E-403D-5699-BC6876330C33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510" creationId="{39856D67-24CC-53AF-C85F-240500D8497B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719" creationId="{F4E91B9D-DE60-0BD5-D731-8EE18A1ABE40}"/>
          </ac:grpSpMkLst>
        </pc:grpChg>
        <pc:grpChg chg="mod">
          <ac:chgData name="刘 玄昊" userId="03997660b9f98545" providerId="LiveId" clId="{A816547B-D950-4FB5-8B6F-37EB4CB3F35D}" dt="2022-07-20T17:00:28.840" v="4071" actId="164"/>
          <ac:grpSpMkLst>
            <pc:docMk/>
            <pc:sldMk cId="3263658459" sldId="274"/>
            <ac:grpSpMk id="720" creationId="{4B834AED-6D0A-44B8-64D3-066407AAB1F5}"/>
          </ac:grpSpMkLst>
        </pc:grp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6" creationId="{23C0B097-B91F-02D2-2602-A98267C187E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1" creationId="{D913B66D-3C05-814C-67F0-5F87BE77664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5" creationId="{60E716DA-DB8A-843C-7B13-E44C91F56BC6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5" creationId="{6B85D715-6A4B-9708-6550-4508EFC01FB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7" creationId="{91100E60-5945-91F4-5873-BA9AA363041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3" creationId="{8D0FBBEB-7F67-A80C-8528-F582533CF91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09" creationId="{76684A1D-5B31-B304-DE05-D6964D82B15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14" creationId="{A145742B-4A63-94FA-4D26-F85BBEEB65D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59" creationId="{96F3A2F7-FD6D-C382-0D3A-50A2BAB2030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64" creationId="{D9106BB8-36E6-C3FC-2072-CBC2DCE5494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68" creationId="{AD2A9711-9FFE-4AF8-75A3-CB6D08893F56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87" creationId="{6F69B291-D05A-9054-916E-08FCCF8C0A1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89" creationId="{0ABA11EA-1018-C97A-E2C8-9368E839172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91" creationId="{D44E5DF5-C28B-C2D8-5C87-E7377CF1DBD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93" creationId="{A1FA3548-AA21-67A3-0E9E-9205B43A4FD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95" creationId="{A04AC5C4-B7CD-472C-9A7A-8A57630D29D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97" creationId="{499FE9C8-CD7D-DA7C-C287-B42D3A97D33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199" creationId="{1A1C2C1C-788E-8655-2F16-0BFC5DCC9AE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23" creationId="{4220EABA-70E8-D8BE-41CC-EE60DB32A7CD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25" creationId="{09DB9109-1E97-A3BC-DA70-080820896E9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35" creationId="{B3294A6B-C202-FFAD-257D-C4940F255C2E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48" creationId="{B1382979-B66D-A407-3017-008A5A9F1952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52" creationId="{6C0C1581-E148-5D93-BFE1-827093230AE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57" creationId="{E1E03F02-5403-2D52-5025-FFD1C9C5D6E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60" creationId="{FA60857E-0350-360C-E293-BF26D8BFB2A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77" creationId="{8AAE3CE7-E52C-A9A1-4428-8E893A5AD64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299" creationId="{F64C3998-7AC3-E225-D30D-16DDB106B9E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01" creationId="{C7370E6F-2855-7AB0-80E9-55DD2CC89CC2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03" creationId="{F9618419-1B4E-DEC0-9C5D-485698B226FE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24" creationId="{801F0E1E-E3A7-068C-2A9D-E162648AB42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28" creationId="{A6298F67-4C46-C29A-BF72-C4F88439DFE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33" creationId="{405165CA-D87D-F3E0-36EB-6B977745BC5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38" creationId="{FA18375A-4FB2-15CD-5947-5453A11B8C9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40" creationId="{DF0D6C1D-8198-4540-E294-11237E98956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46" creationId="{3BEF1E5D-5FB3-6BFC-7DF0-FF1DAB1063E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51" creationId="{D4B00833-A9A2-D5CF-3976-A47E013C7996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56" creationId="{611D5413-771D-9345-68C4-0D85ED95DE7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66" creationId="{A7EAC337-5CC0-28D9-F713-C2E4B146149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69" creationId="{A3DE28EE-C3C1-BE15-ADE1-254E82083FA9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397" creationId="{F4DAEFB5-674D-DD17-C663-2929F78C6B76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04" creationId="{727C5AB4-E3B7-D629-6FC6-41915A4AF44A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06" creationId="{6E4CBC2A-3CA2-2938-AAEC-ADDC1A3418E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11" creationId="{037846AC-FE3B-E6A7-42BD-4EA64B3640A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55" creationId="{99C9FD58-0ED0-0950-BFAD-03301501311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64" creationId="{C8E2AB6A-62C9-FD25-759D-83F009B260D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67" creationId="{F19CD95C-B36A-2BE3-9FD6-46A85385019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73" creationId="{61C96535-68D9-FD0E-526B-16541B560B1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78" creationId="{32E347F4-58BD-90B2-1D75-0FA3B08A532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82" creationId="{85250E39-7961-BFC5-049A-40EAAD763BA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485" creationId="{ABDE5CD9-911F-B187-809C-32A6E281632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04" creationId="{C8BAE7E0-AC4A-6F21-A615-6D1B353479D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06" creationId="{97867E38-FF4C-874C-8311-6CEDD387F9DE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08" creationId="{D1D164A1-589A-F1DD-4A7A-D6458811E8E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24" creationId="{81A02084-B674-E77E-4DC6-DA7B2752260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26" creationId="{4C354839-1171-7A4F-C79C-B82FB187455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31" creationId="{A1B9EA09-E628-AAD9-739D-E416221410C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42" creationId="{6F0E37D7-84E1-6E9C-E05D-03BB6757D4EE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45" creationId="{63F2BCCF-1563-3E3A-397D-0337BFBF825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48" creationId="{9BA5EE00-55FB-3B7B-8205-88688BF7BA8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54" creationId="{E5A88D50-9254-0F2A-73F1-E72FC54D2DF9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58" creationId="{E4B14E76-A6AC-C726-1CA0-C623A4B1E59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67" creationId="{88FDE3E7-0A6C-1FE4-07D1-F52D3B44087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88" creationId="{41E91158-0B2B-63E3-13DF-624FF04226BC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91" creationId="{BA801F0F-48BB-7F20-618F-4FE8D44C87E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97" creationId="{6EDDAEC9-EE8E-9EB2-C51F-D4D0FD25BAA0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599" creationId="{4A125D23-5A81-F4D0-02BA-821159195F4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03" creationId="{96215512-BBAC-3F8A-B30C-EF622AB5625F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05" creationId="{B6A87262-CB69-036F-480A-69A2B66E8EAE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17" creationId="{AD0C706C-BE43-FF06-AF78-4E933A1FE5F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20" creationId="{AE8A9251-D55F-A97F-0C93-E018404D4963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24" creationId="{8221B3DE-610F-DE5D-A22B-DFB107B64784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31" creationId="{AB1AA216-1F78-7DB0-2E39-E3D1380EC2A5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36" creationId="{6BA40C73-A642-D6AD-AD8D-DF7EE78D0EAB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641" creationId="{02F1FF40-FBF3-75D8-0BC1-2042A2834443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26" creationId="{739A9E01-9345-B9DE-45D1-5CE890151367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34" creationId="{C1D3AB00-0451-5708-9AD7-D83E757660B7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39" creationId="{CCCB531A-DAA5-EBD4-D9EC-BABF6A2BC526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47" creationId="{A75B1B58-43C3-D30A-F733-4719D54F3BF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51" creationId="{72C399EF-F182-392D-5F23-3839563B38D7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58" creationId="{F58FF103-B80B-3F22-D847-02E6DAFACFC1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64" creationId="{0A0DEC9A-2BCA-0A79-5B98-0B68A9AE41C9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75" creationId="{BDD3FFCC-47C9-8BC9-A69F-B4F90BE1B0E8}"/>
          </ac:cxnSpMkLst>
        </pc:cxnChg>
        <pc:cxnChg chg="mod">
          <ac:chgData name="刘 玄昊" userId="03997660b9f98545" providerId="LiveId" clId="{A816547B-D950-4FB5-8B6F-37EB4CB3F35D}" dt="2022-07-20T17:00:28.840" v="4071" actId="164"/>
          <ac:cxnSpMkLst>
            <pc:docMk/>
            <pc:sldMk cId="3263658459" sldId="274"/>
            <ac:cxnSpMk id="780" creationId="{588981A1-D3B0-A62E-02AC-C7A5A5FF69AC}"/>
          </ac:cxnSpMkLst>
        </pc:cxnChg>
      </pc:sldChg>
      <pc:sldChg chg="addSp delSp modSp add mod">
        <pc:chgData name="刘 玄昊" userId="03997660b9f98545" providerId="LiveId" clId="{A816547B-D950-4FB5-8B6F-37EB4CB3F35D}" dt="2022-07-20T12:57:08.967" v="4070" actId="20577"/>
        <pc:sldMkLst>
          <pc:docMk/>
          <pc:sldMk cId="1939532680" sldId="275"/>
        </pc:sldMkLst>
        <pc:spChg chg="add mod ord">
          <ac:chgData name="刘 玄昊" userId="03997660b9f98545" providerId="LiveId" clId="{A816547B-D950-4FB5-8B6F-37EB4CB3F35D}" dt="2022-07-20T12:47:33.778" v="4008" actId="20577"/>
          <ac:spMkLst>
            <pc:docMk/>
            <pc:sldMk cId="1939532680" sldId="275"/>
            <ac:spMk id="2" creationId="{F6CDF6BD-457E-F8B7-D257-50CDBD92AEA6}"/>
          </ac:spMkLst>
        </pc:spChg>
        <pc:spChg chg="add mod">
          <ac:chgData name="刘 玄昊" userId="03997660b9f98545" providerId="LiveId" clId="{A816547B-D950-4FB5-8B6F-37EB4CB3F35D}" dt="2022-07-20T12:51:54.659" v="4036" actId="20577"/>
          <ac:spMkLst>
            <pc:docMk/>
            <pc:sldMk cId="1939532680" sldId="275"/>
            <ac:spMk id="3" creationId="{1050DAFD-8FDC-433F-85A3-C9A9D2B4B83C}"/>
          </ac:spMkLst>
        </pc:spChg>
        <pc:spChg chg="add mod ord">
          <ac:chgData name="刘 玄昊" userId="03997660b9f98545" providerId="LiveId" clId="{A816547B-D950-4FB5-8B6F-37EB4CB3F35D}" dt="2022-07-20T12:50:46.857" v="4032" actId="14100"/>
          <ac:spMkLst>
            <pc:docMk/>
            <pc:sldMk cId="1939532680" sldId="275"/>
            <ac:spMk id="494" creationId="{8C7CA91B-1626-C428-2B71-6FE943DBAF3F}"/>
          </ac:spMkLst>
        </pc:spChg>
        <pc:spChg chg="add del mod">
          <ac:chgData name="刘 玄昊" userId="03997660b9f98545" providerId="LiveId" clId="{A816547B-D950-4FB5-8B6F-37EB4CB3F35D}" dt="2022-07-20T12:51:53.604" v="4035"/>
          <ac:spMkLst>
            <pc:docMk/>
            <pc:sldMk cId="1939532680" sldId="275"/>
            <ac:spMk id="511" creationId="{5E9C50A2-3D3D-B631-B2AB-4FE07621402C}"/>
          </ac:spMkLst>
        </pc:spChg>
        <pc:spChg chg="add mod">
          <ac:chgData name="刘 玄昊" userId="03997660b9f98545" providerId="LiveId" clId="{A816547B-D950-4FB5-8B6F-37EB4CB3F35D}" dt="2022-07-20T12:52:02.296" v="4040" actId="20577"/>
          <ac:spMkLst>
            <pc:docMk/>
            <pc:sldMk cId="1939532680" sldId="275"/>
            <ac:spMk id="564" creationId="{DB44A06C-F1B2-0668-190F-9FF749E5554C}"/>
          </ac:spMkLst>
        </pc:spChg>
        <pc:spChg chg="add mod ord">
          <ac:chgData name="刘 玄昊" userId="03997660b9f98545" providerId="LiveId" clId="{A816547B-D950-4FB5-8B6F-37EB4CB3F35D}" dt="2022-07-20T12:54:00.689" v="4046" actId="167"/>
          <ac:spMkLst>
            <pc:docMk/>
            <pc:sldMk cId="1939532680" sldId="275"/>
            <ac:spMk id="600" creationId="{B6AC5D47-558E-84B6-1163-569FE7E9193A}"/>
          </ac:spMkLst>
        </pc:spChg>
        <pc:spChg chg="add del mod ord">
          <ac:chgData name="刘 玄昊" userId="03997660b9f98545" providerId="LiveId" clId="{A816547B-D950-4FB5-8B6F-37EB4CB3F35D}" dt="2022-07-20T12:55:50.464" v="4063" actId="167"/>
          <ac:spMkLst>
            <pc:docMk/>
            <pc:sldMk cId="1939532680" sldId="275"/>
            <ac:spMk id="602" creationId="{80E00253-D7AE-76E1-3141-0EA6BBF7CC13}"/>
          </ac:spMkLst>
        </pc:spChg>
        <pc:spChg chg="add mod">
          <ac:chgData name="刘 玄昊" userId="03997660b9f98545" providerId="LiveId" clId="{A816547B-D950-4FB5-8B6F-37EB4CB3F35D}" dt="2022-07-20T12:54:20.289" v="4054" actId="20577"/>
          <ac:spMkLst>
            <pc:docMk/>
            <pc:sldMk cId="1939532680" sldId="275"/>
            <ac:spMk id="604" creationId="{DAF048CD-94AB-1CDC-1021-71F012068E66}"/>
          </ac:spMkLst>
        </pc:spChg>
        <pc:spChg chg="add mod ord">
          <ac:chgData name="刘 玄昊" userId="03997660b9f98545" providerId="LiveId" clId="{A816547B-D950-4FB5-8B6F-37EB4CB3F35D}" dt="2022-07-20T12:55:48.133" v="4062" actId="167"/>
          <ac:spMkLst>
            <pc:docMk/>
            <pc:sldMk cId="1939532680" sldId="275"/>
            <ac:spMk id="606" creationId="{DFAF1CCF-293F-E424-FBBE-F4BA26FE8441}"/>
          </ac:spMkLst>
        </pc:spChg>
        <pc:spChg chg="add mod">
          <ac:chgData name="刘 玄昊" userId="03997660b9f98545" providerId="LiveId" clId="{A816547B-D950-4FB5-8B6F-37EB4CB3F35D}" dt="2022-07-20T12:57:08.967" v="4070" actId="20577"/>
          <ac:spMkLst>
            <pc:docMk/>
            <pc:sldMk cId="1939532680" sldId="275"/>
            <ac:spMk id="611" creationId="{CB99BBB7-EAF7-460A-482C-726F4A75694E}"/>
          </ac:spMkLst>
        </pc:spChg>
      </pc:sldChg>
      <pc:sldMasterChg chg="modSp modSldLayout">
        <pc:chgData name="刘 玄昊" userId="03997660b9f98545" providerId="LiveId" clId="{A816547B-D950-4FB5-8B6F-37EB4CB3F35D}" dt="2022-07-20T07:40:32.624" v="1030"/>
        <pc:sldMasterMkLst>
          <pc:docMk/>
          <pc:sldMasterMk cId="609126602" sldId="2147483648"/>
        </pc:sldMasterMkLst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2" creationId="{06194869-6094-5688-ACAA-507BB44F7FD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3" creationId="{FD90CA9B-98FF-AA45-8331-E34387C5C65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4" creationId="{D49D1679-D84D-DAEB-90AA-A881C57253C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5" creationId="{FBCEEDFF-47D5-C350-4980-BADC4255C00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6" creationId="{BC5CD008-E101-6C5E-22FD-A6BBE67B18AC}"/>
          </ac:spMkLst>
        </pc:sp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2380934394" sldId="2147483649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380934394" sldId="2147483649"/>
              <ac:spMk id="2" creationId="{29B666D2-5F9D-3162-C1CE-DDECE3A118A5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380934394" sldId="2147483649"/>
              <ac:spMk id="3" creationId="{7D980D0A-C5CB-A28A-17DC-DDA26DD66ADF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1579884651" sldId="2147483651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1579884651" sldId="2147483651"/>
              <ac:spMk id="2" creationId="{DCE3D291-10D8-3E56-D6F8-A2CC315F839B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1579884651" sldId="2147483651"/>
              <ac:spMk id="3" creationId="{8CCAE3AA-D332-E9F6-E189-11DBF818ED07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459867932" sldId="2147483652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59867932" sldId="2147483652"/>
              <ac:spMk id="3" creationId="{FE4CCD82-D44C-54A2-5F89-01E554D39538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59867932" sldId="2147483652"/>
              <ac:spMk id="4" creationId="{5B30BD88-FB14-CBFA-8AFE-680790FC47C3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59074070" sldId="2147483653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2" creationId="{3D4D98F7-99B4-6037-1F03-5A94AC26E7B6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3" creationId="{35A288B6-5F60-CA6B-0EB2-ABD68855ECB8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4" creationId="{285551D5-6854-1FC9-9AA1-EEB11F12377D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5" creationId="{69000439-9083-E1E4-ABD3-A66846A1D36F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6" creationId="{004B3BE2-012D-EC35-D895-ECF00DB8D79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603335361" sldId="2147483656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2" creationId="{F403BC67-DC94-EE3B-40AE-83D1202BF60E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3" creationId="{BC45DE61-FD05-AD83-2B79-DF89E451D104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4" creationId="{AF4C6484-A3E4-81CA-99A3-C9584804B45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2617222824" sldId="2147483657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2" creationId="{CA6978D4-6B69-F91E-EC64-80E1F471317C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3" creationId="{9956A0A1-77C6-A3E4-3F1A-0E4C527DC490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4" creationId="{56047C6D-2985-16AF-FA89-CED47CD3412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4212552072" sldId="2147483659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212552072" sldId="2147483659"/>
              <ac:spMk id="2" creationId="{7E44DF80-911B-AD94-8C1D-A35FB0801C06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212552072" sldId="2147483659"/>
              <ac:spMk id="3" creationId="{704A9790-E5FA-3A5A-0A2F-97F08725E0C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10732-CECC-4C79-B338-844E774F35AE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972E-631B-4628-9D2B-8D0B759D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972E-631B-4628-9D2B-8D0B759D5B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972E-631B-4628-9D2B-8D0B759D5B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666D2-5F9D-3162-C1CE-DDECE3A1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80D0A-C5CB-A28A-17DC-DDA26DD6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6B3E-87B9-0C3F-F090-B9270CDB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8EDE-EADC-C646-03F1-99571EC0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F47D-E3F5-16E1-619E-8E1C5341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ECA4-9447-8B5D-C206-ABCB9FA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7436B-39E4-5632-E42C-A2D8ED44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33573-8442-76A1-5992-7CBB615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D4D78-C2AB-8EFF-3717-7223042C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E527-D327-2F2C-257C-FE5A995E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4DF80-911B-AD94-8C1D-A35FB080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9790-E5FA-3A5A-0A2F-97F0872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B5366-C8B0-476D-3720-87D7ACA4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E31B-10E3-B16C-AB67-5B735A4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BFED7-BB1F-7F52-509C-87F95E0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EF4C-6F49-B62C-9D5E-EA12539A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EBF9-8D34-F4C3-4774-848C7EE8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7EB4-5221-9252-8F70-6F0C28C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9628-80F1-F296-4896-C7031CA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EF5BB-5B4C-B916-61CC-EFDF7B7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D291-10D8-3E56-D6F8-A2CC315F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AE3AA-D332-E9F6-E189-11DBF818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1F098-62DF-02C6-06A5-A01518B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1F985-BC34-C85C-87B9-231DBCC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C5478-7E8E-AF0D-7EF1-E5C01CA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C5FE-2BDB-B7C9-245F-AF6D917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CCD82-D44C-54A2-5F89-01E554D3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0BD88-FB14-CBFA-8AFE-680790FC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BCACF-A830-EA43-A66A-AF88E9A6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225DE-9EDB-CBF1-D98D-5C853C8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D9D45-A740-AA23-5520-8D118DD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98F7-99B4-6037-1F03-5A94AC26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288B6-5F60-CA6B-0EB2-ABD68855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551D5-6854-1FC9-9AA1-EEB11F12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00439-9083-E1E4-ABD3-A66846A1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4B3BE2-012D-EC35-D895-ECF00DB8D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27D2B-E9A7-0530-57F8-CE0EE27A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F25E6-EFC4-BB45-F5C2-A15F15DF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85E3B-3DC7-093C-0A2F-F87F7C86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15ED-C8AF-D52B-CB59-7E4A93A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4C7C3-2374-D666-1D92-2965325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D3717-2655-EF90-567A-0488181C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6205E-9C71-DC39-0C35-FCE92E1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4B7E4-8D9F-C2BD-EEC6-6C4F545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0D343-DD49-FF06-9603-2122795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7416F-014C-EC13-A066-CE76773D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BC67-DC94-EE3B-40AE-83D1202B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DE61-FD05-AD83-2B79-DF89E45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C6484-A3E4-81CA-99A3-C9584804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E090-C51B-21E6-6E74-79435424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697B6-B5AC-6DD7-5412-6BE415ED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40C9-0357-726E-CCC1-35916997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78D4-6B69-F91E-EC64-80E1F471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6A0A1-77C6-A3E4-3F1A-0E4C527D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47C6D-2985-16AF-FA89-CED47CD3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C9D00-FF53-4FDF-6404-DBBB3AD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2D2CE-9B12-A7DB-6DA1-B378187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2F131-967C-C7BF-8B33-27F0C80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94869-6094-5688-ACAA-507BB44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0CA9B-98FF-AA45-8331-E34387C5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1679-D84D-DAEB-90AA-A881C5725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4AE6-D1D3-46C7-A532-95590B4C8916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EEDFF-47D5-C350-4980-BADC4255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CD008-E101-6C5E-22FD-A6BBE67B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077D0C-04C9-033E-9A2F-92B2D90C0BAD}"/>
              </a:ext>
            </a:extLst>
          </p:cNvPr>
          <p:cNvGrpSpPr/>
          <p:nvPr/>
        </p:nvGrpSpPr>
        <p:grpSpPr>
          <a:xfrm>
            <a:off x="-4673600" y="-6604000"/>
            <a:ext cx="62585600" cy="27228800"/>
            <a:chOff x="-4673600" y="-6604000"/>
            <a:chExt cx="62585600" cy="27228800"/>
          </a:xfrm>
        </p:grpSpPr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80E00253-D7AE-76E1-3141-0EA6BBF7CC13}"/>
                </a:ext>
              </a:extLst>
            </p:cNvPr>
            <p:cNvSpPr/>
            <p:nvPr/>
          </p:nvSpPr>
          <p:spPr>
            <a:xfrm>
              <a:off x="-4673600" y="-6604000"/>
              <a:ext cx="62585600" cy="272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7018EC6-7E98-144C-FEEE-EE7F1DD350F5}"/>
                </a:ext>
              </a:extLst>
            </p:cNvPr>
            <p:cNvGrpSpPr/>
            <p:nvPr/>
          </p:nvGrpSpPr>
          <p:grpSpPr>
            <a:xfrm>
              <a:off x="5034192" y="816019"/>
              <a:ext cx="2352716" cy="5594531"/>
              <a:chOff x="5762172" y="816019"/>
              <a:chExt cx="2352716" cy="5594531"/>
            </a:xfrm>
            <a:solidFill>
              <a:schemeClr val="bg1"/>
            </a:solidFill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A7F178B-402D-5E3E-9B8B-5C53CDA5339D}"/>
                  </a:ext>
                </a:extLst>
              </p:cNvPr>
              <p:cNvSpPr/>
              <p:nvPr/>
            </p:nvSpPr>
            <p:spPr>
              <a:xfrm>
                <a:off x="5762172" y="816019"/>
                <a:ext cx="2352716" cy="557644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IF_ID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6E745CD-F6F2-2D37-1C54-D4C938FD2171}"/>
                  </a:ext>
                </a:extLst>
              </p:cNvPr>
              <p:cNvSpPr txBox="1"/>
              <p:nvPr/>
            </p:nvSpPr>
            <p:spPr>
              <a:xfrm>
                <a:off x="7196580" y="6041218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keep</a:t>
                </a:r>
                <a:endParaRPr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494927C-9C2D-B258-5250-21D58226791C}"/>
                  </a:ext>
                </a:extLst>
              </p:cNvPr>
              <p:cNvSpPr txBox="1"/>
              <p:nvPr/>
            </p:nvSpPr>
            <p:spPr>
              <a:xfrm>
                <a:off x="5907853" y="6041218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flush</a:t>
                </a:r>
                <a:endParaRPr lang="zh-CN" altLang="en-US" b="1" dirty="0"/>
              </a:p>
            </p:txBody>
          </p: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C192F384-B8BD-741A-CE9D-4BB72D945BC6}"/>
                  </a:ext>
                </a:extLst>
              </p:cNvPr>
              <p:cNvSpPr/>
              <p:nvPr/>
            </p:nvSpPr>
            <p:spPr>
              <a:xfrm>
                <a:off x="6829734" y="6170044"/>
                <a:ext cx="271848" cy="22242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2B71988-643E-4CA3-85D4-7556E62A4186}"/>
                  </a:ext>
                </a:extLst>
              </p:cNvPr>
              <p:cNvSpPr txBox="1"/>
              <p:nvPr/>
            </p:nvSpPr>
            <p:spPr>
              <a:xfrm>
                <a:off x="6555582" y="5856552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FD44262-75B8-9B0E-63F1-3C4D205D38A3}"/>
                  </a:ext>
                </a:extLst>
              </p:cNvPr>
              <p:cNvSpPr txBox="1"/>
              <p:nvPr/>
            </p:nvSpPr>
            <p:spPr>
              <a:xfrm>
                <a:off x="5776718" y="1787523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pc4_i</a:t>
                </a:r>
                <a:endParaRPr lang="zh-CN" altLang="en-US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1788395-AFAE-A785-72CC-CD6ACF204F29}"/>
                  </a:ext>
                </a:extLst>
              </p:cNvPr>
              <p:cNvSpPr txBox="1"/>
              <p:nvPr/>
            </p:nvSpPr>
            <p:spPr>
              <a:xfrm>
                <a:off x="5785142" y="2817928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pc_i</a:t>
                </a:r>
                <a:endParaRPr lang="zh-CN" altLang="en-US" b="1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D3BDC98-411F-EF5F-927F-D06565D5E4AC}"/>
                  </a:ext>
                </a:extLst>
              </p:cNvPr>
              <p:cNvSpPr txBox="1"/>
              <p:nvPr/>
            </p:nvSpPr>
            <p:spPr>
              <a:xfrm>
                <a:off x="5776521" y="4584959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inst_i</a:t>
                </a:r>
                <a:endParaRPr lang="zh-CN" altLang="en-US" b="1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1E30819-D75B-8553-758A-75C74984ACD8}"/>
                  </a:ext>
                </a:extLst>
              </p:cNvPr>
              <p:cNvSpPr txBox="1"/>
              <p:nvPr/>
            </p:nvSpPr>
            <p:spPr>
              <a:xfrm>
                <a:off x="7101582" y="1787523"/>
                <a:ext cx="1010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pc4_o</a:t>
                </a:r>
                <a:endParaRPr lang="zh-CN" altLang="en-US" b="1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5A31331-A188-CE24-FF40-FA06400A7087}"/>
                  </a:ext>
                </a:extLst>
              </p:cNvPr>
              <p:cNvSpPr txBox="1"/>
              <p:nvPr/>
            </p:nvSpPr>
            <p:spPr>
              <a:xfrm>
                <a:off x="7305697" y="2817928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pc_o</a:t>
                </a:r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8692313-995B-B3DC-AF8C-D38A78A7D355}"/>
                  </a:ext>
                </a:extLst>
              </p:cNvPr>
              <p:cNvSpPr txBox="1"/>
              <p:nvPr/>
            </p:nvSpPr>
            <p:spPr>
              <a:xfrm>
                <a:off x="7131729" y="4584959"/>
                <a:ext cx="980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inst_o</a:t>
                </a:r>
                <a:endParaRPr lang="zh-CN" altLang="en-US" b="1" dirty="0"/>
              </a:p>
            </p:txBody>
          </p:sp>
        </p:grpSp>
        <p:cxnSp>
          <p:nvCxnSpPr>
            <p:cNvPr id="758" name="连接符: 肘形 757">
              <a:extLst>
                <a:ext uri="{FF2B5EF4-FFF2-40B4-BE49-F238E27FC236}">
                  <a16:creationId xmlns:a16="http://schemas.microsoft.com/office/drawing/2014/main" id="{F58FF103-B80B-3F22-D847-02E6DAFACFC1}"/>
                </a:ext>
              </a:extLst>
            </p:cNvPr>
            <p:cNvCxnSpPr>
              <a:cxnSpLocks/>
              <a:stCxn id="536" idx="3"/>
              <a:endCxn id="753" idx="3"/>
            </p:cNvCxnSpPr>
            <p:nvPr/>
          </p:nvCxnSpPr>
          <p:spPr>
            <a:xfrm flipH="1">
              <a:off x="34718142" y="7732691"/>
              <a:ext cx="19410975" cy="8815801"/>
            </a:xfrm>
            <a:prstGeom prst="bentConnector3">
              <a:avLst>
                <a:gd name="adj1" fmla="val -242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9" name="连接符: 肘形 738">
              <a:extLst>
                <a:ext uri="{FF2B5EF4-FFF2-40B4-BE49-F238E27FC236}">
                  <a16:creationId xmlns:a16="http://schemas.microsoft.com/office/drawing/2014/main" id="{CCCB531A-DAA5-EBD4-D9EC-BABF6A2BC526}"/>
                </a:ext>
              </a:extLst>
            </p:cNvPr>
            <p:cNvCxnSpPr>
              <a:stCxn id="534" idx="3"/>
            </p:cNvCxnSpPr>
            <p:nvPr/>
          </p:nvCxnSpPr>
          <p:spPr>
            <a:xfrm flipH="1">
              <a:off x="34735834" y="4730386"/>
              <a:ext cx="19391218" cy="10752378"/>
            </a:xfrm>
            <a:prstGeom prst="bentConnector3">
              <a:avLst>
                <a:gd name="adj1" fmla="val -998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6" name="连接符: 肘形 725">
              <a:extLst>
                <a:ext uri="{FF2B5EF4-FFF2-40B4-BE49-F238E27FC236}">
                  <a16:creationId xmlns:a16="http://schemas.microsoft.com/office/drawing/2014/main" id="{739A9E01-9345-B9DE-45D1-5CE890151367}"/>
                </a:ext>
              </a:extLst>
            </p:cNvPr>
            <p:cNvCxnSpPr>
              <a:cxnSpLocks/>
              <a:stCxn id="203" idx="3"/>
              <a:endCxn id="582" idx="0"/>
            </p:cNvCxnSpPr>
            <p:nvPr/>
          </p:nvCxnSpPr>
          <p:spPr>
            <a:xfrm>
              <a:off x="22173413" y="248972"/>
              <a:ext cx="1375737" cy="1379242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4B834AED-6D0A-44B8-64D3-066407AAB1F5}"/>
                </a:ext>
              </a:extLst>
            </p:cNvPr>
            <p:cNvGrpSpPr/>
            <p:nvPr/>
          </p:nvGrpSpPr>
          <p:grpSpPr>
            <a:xfrm>
              <a:off x="17129980" y="3944383"/>
              <a:ext cx="4374844" cy="10091903"/>
              <a:chOff x="17129980" y="3944383"/>
              <a:chExt cx="4374844" cy="10091903"/>
            </a:xfrm>
          </p:grpSpPr>
          <p:cxnSp>
            <p:nvCxnSpPr>
              <p:cNvPr id="710" name="连接符: 肘形 709">
                <a:extLst>
                  <a:ext uri="{FF2B5EF4-FFF2-40B4-BE49-F238E27FC236}">
                    <a16:creationId xmlns:a16="http://schemas.microsoft.com/office/drawing/2014/main" id="{A9AEEB0A-13D8-5463-0F7E-E0447A2EA1F2}"/>
                  </a:ext>
                </a:extLst>
              </p:cNvPr>
              <p:cNvCxnSpPr>
                <a:stCxn id="145" idx="3"/>
              </p:cNvCxnSpPr>
              <p:nvPr/>
            </p:nvCxnSpPr>
            <p:spPr>
              <a:xfrm>
                <a:off x="17129980" y="3944383"/>
                <a:ext cx="1873715" cy="9251352"/>
              </a:xfrm>
              <a:prstGeom prst="bentConnector2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2" name="连接符: 肘形 711">
                <a:extLst>
                  <a:ext uri="{FF2B5EF4-FFF2-40B4-BE49-F238E27FC236}">
                    <a16:creationId xmlns:a16="http://schemas.microsoft.com/office/drawing/2014/main" id="{A990D735-C3E1-B73F-0D70-DF526C265135}"/>
                  </a:ext>
                </a:extLst>
              </p:cNvPr>
              <p:cNvCxnSpPr>
                <a:cxnSpLocks/>
                <a:endCxn id="684" idx="0"/>
              </p:cNvCxnSpPr>
              <p:nvPr/>
            </p:nvCxnSpPr>
            <p:spPr>
              <a:xfrm>
                <a:off x="19029185" y="13193558"/>
                <a:ext cx="2475639" cy="84272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19" name="组合 718">
              <a:extLst>
                <a:ext uri="{FF2B5EF4-FFF2-40B4-BE49-F238E27FC236}">
                  <a16:creationId xmlns:a16="http://schemas.microsoft.com/office/drawing/2014/main" id="{F4E91B9D-DE60-0BD5-D731-8EE18A1ABE40}"/>
                </a:ext>
              </a:extLst>
            </p:cNvPr>
            <p:cNvGrpSpPr/>
            <p:nvPr/>
          </p:nvGrpSpPr>
          <p:grpSpPr>
            <a:xfrm>
              <a:off x="17094101" y="5585572"/>
              <a:ext cx="5400538" cy="8445742"/>
              <a:chOff x="17094101" y="5585572"/>
              <a:chExt cx="5400538" cy="8445742"/>
            </a:xfrm>
          </p:grpSpPr>
          <p:cxnSp>
            <p:nvCxnSpPr>
              <p:cNvPr id="716" name="连接符: 肘形 715">
                <a:extLst>
                  <a:ext uri="{FF2B5EF4-FFF2-40B4-BE49-F238E27FC236}">
                    <a16:creationId xmlns:a16="http://schemas.microsoft.com/office/drawing/2014/main" id="{91994796-EFE8-1C93-CF3B-AC18327624E4}"/>
                  </a:ext>
                </a:extLst>
              </p:cNvPr>
              <p:cNvCxnSpPr>
                <a:stCxn id="146" idx="3"/>
              </p:cNvCxnSpPr>
              <p:nvPr/>
            </p:nvCxnSpPr>
            <p:spPr>
              <a:xfrm>
                <a:off x="17094101" y="5585572"/>
                <a:ext cx="1403449" cy="8029931"/>
              </a:xfrm>
              <a:prstGeom prst="bentConnector2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8" name="连接符: 肘形 717">
                <a:extLst>
                  <a:ext uri="{FF2B5EF4-FFF2-40B4-BE49-F238E27FC236}">
                    <a16:creationId xmlns:a16="http://schemas.microsoft.com/office/drawing/2014/main" id="{548CFCCA-7083-06C2-0326-A99B3656AEA5}"/>
                  </a:ext>
                </a:extLst>
              </p:cNvPr>
              <p:cNvCxnSpPr>
                <a:cxnSpLocks/>
                <a:endCxn id="685" idx="0"/>
              </p:cNvCxnSpPr>
              <p:nvPr/>
            </p:nvCxnSpPr>
            <p:spPr>
              <a:xfrm>
                <a:off x="18504214" y="13620475"/>
                <a:ext cx="3990425" cy="41083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0" name="连接符: 肘形 779">
              <a:extLst>
                <a:ext uri="{FF2B5EF4-FFF2-40B4-BE49-F238E27FC236}">
                  <a16:creationId xmlns:a16="http://schemas.microsoft.com/office/drawing/2014/main" id="{588981A1-D3B0-A62E-02AC-C7A5A5FF69AC}"/>
                </a:ext>
              </a:extLst>
            </p:cNvPr>
            <p:cNvCxnSpPr>
              <a:stCxn id="540" idx="3"/>
              <a:endCxn id="767" idx="3"/>
            </p:cNvCxnSpPr>
            <p:nvPr/>
          </p:nvCxnSpPr>
          <p:spPr>
            <a:xfrm flipH="1">
              <a:off x="34735834" y="6633114"/>
              <a:ext cx="19384233" cy="10860042"/>
            </a:xfrm>
            <a:prstGeom prst="bentConnector3">
              <a:avLst>
                <a:gd name="adj1" fmla="val -547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5" name="连接符: 肘形 774">
              <a:extLst>
                <a:ext uri="{FF2B5EF4-FFF2-40B4-BE49-F238E27FC236}">
                  <a16:creationId xmlns:a16="http://schemas.microsoft.com/office/drawing/2014/main" id="{BDD3FFCC-47C9-8BC9-A69F-B4F90BE1B0E8}"/>
                </a:ext>
              </a:extLst>
            </p:cNvPr>
            <p:cNvCxnSpPr>
              <a:stCxn id="450" idx="3"/>
              <a:endCxn id="766" idx="3"/>
            </p:cNvCxnSpPr>
            <p:nvPr/>
          </p:nvCxnSpPr>
          <p:spPr>
            <a:xfrm flipH="1">
              <a:off x="34735834" y="8260270"/>
              <a:ext cx="6729154" cy="8788153"/>
            </a:xfrm>
            <a:prstGeom prst="bentConnector3">
              <a:avLst>
                <a:gd name="adj1" fmla="val -7870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1" name="连接符: 肘形 750">
              <a:extLst>
                <a:ext uri="{FF2B5EF4-FFF2-40B4-BE49-F238E27FC236}">
                  <a16:creationId xmlns:a16="http://schemas.microsoft.com/office/drawing/2014/main" id="{72C399EF-F182-392D-5F23-3839563B38D7}"/>
                </a:ext>
              </a:extLst>
            </p:cNvPr>
            <p:cNvCxnSpPr>
              <a:stCxn id="439" idx="3"/>
              <a:endCxn id="749" idx="3"/>
            </p:cNvCxnSpPr>
            <p:nvPr/>
          </p:nvCxnSpPr>
          <p:spPr>
            <a:xfrm flipH="1">
              <a:off x="34718142" y="10110051"/>
              <a:ext cx="6746846" cy="5936605"/>
            </a:xfrm>
            <a:prstGeom prst="bentConnector3">
              <a:avLst>
                <a:gd name="adj1" fmla="val -621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4" name="连接符: 肘形 733">
              <a:extLst>
                <a:ext uri="{FF2B5EF4-FFF2-40B4-BE49-F238E27FC236}">
                  <a16:creationId xmlns:a16="http://schemas.microsoft.com/office/drawing/2014/main" id="{C1D3AB00-0451-5708-9AD7-D83E757660B7}"/>
                </a:ext>
              </a:extLst>
            </p:cNvPr>
            <p:cNvCxnSpPr>
              <a:stCxn id="426" idx="3"/>
              <a:endCxn id="583" idx="3"/>
            </p:cNvCxnSpPr>
            <p:nvPr/>
          </p:nvCxnSpPr>
          <p:spPr>
            <a:xfrm flipH="1">
              <a:off x="34735834" y="-837294"/>
              <a:ext cx="6747497" cy="15724761"/>
            </a:xfrm>
            <a:prstGeom prst="bentConnector3">
              <a:avLst>
                <a:gd name="adj1" fmla="val -25164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6" name="连接符: 肘形 635">
              <a:extLst>
                <a:ext uri="{FF2B5EF4-FFF2-40B4-BE49-F238E27FC236}">
                  <a16:creationId xmlns:a16="http://schemas.microsoft.com/office/drawing/2014/main" id="{6BA40C73-A642-D6AD-AD8D-DF7EE78D0EAB}"/>
                </a:ext>
              </a:extLst>
            </p:cNvPr>
            <p:cNvCxnSpPr>
              <a:stCxn id="358" idx="0"/>
              <a:endCxn id="634" idx="0"/>
            </p:cNvCxnSpPr>
            <p:nvPr/>
          </p:nvCxnSpPr>
          <p:spPr>
            <a:xfrm rot="16200000" flipH="1" flipV="1">
              <a:off x="25495375" y="6591632"/>
              <a:ext cx="14412079" cy="490150"/>
            </a:xfrm>
            <a:prstGeom prst="bentConnector5">
              <a:avLst>
                <a:gd name="adj1" fmla="val -29830"/>
                <a:gd name="adj2" fmla="val -940646"/>
                <a:gd name="adj3" fmla="val 9467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4" name="连接符: 肘形 763">
              <a:extLst>
                <a:ext uri="{FF2B5EF4-FFF2-40B4-BE49-F238E27FC236}">
                  <a16:creationId xmlns:a16="http://schemas.microsoft.com/office/drawing/2014/main" id="{0A0DEC9A-2BCA-0A79-5B98-0B68A9AE41C9}"/>
                </a:ext>
              </a:extLst>
            </p:cNvPr>
            <p:cNvCxnSpPr>
              <a:cxnSpLocks/>
              <a:stCxn id="388" idx="0"/>
              <a:endCxn id="760" idx="0"/>
            </p:cNvCxnSpPr>
            <p:nvPr/>
          </p:nvCxnSpPr>
          <p:spPr>
            <a:xfrm flipH="1">
              <a:off x="30825876" y="8302128"/>
              <a:ext cx="5734168" cy="5729186"/>
            </a:xfrm>
            <a:prstGeom prst="bentConnector4">
              <a:avLst>
                <a:gd name="adj1" fmla="val -9635"/>
                <a:gd name="adj2" fmla="val 5668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5BBF9C-A2D5-2629-2F09-C877D4D7A5EB}"/>
                </a:ext>
              </a:extLst>
            </p:cNvPr>
            <p:cNvGrpSpPr/>
            <p:nvPr/>
          </p:nvGrpSpPr>
          <p:grpSpPr>
            <a:xfrm>
              <a:off x="-2738735" y="3566493"/>
              <a:ext cx="2272680" cy="2845213"/>
              <a:chOff x="1654608" y="1261262"/>
              <a:chExt cx="2272680" cy="284521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EB2C9B-1E4B-69B4-5681-3A9D86C99632}"/>
                  </a:ext>
                </a:extLst>
              </p:cNvPr>
              <p:cNvSpPr/>
              <p:nvPr/>
            </p:nvSpPr>
            <p:spPr>
              <a:xfrm>
                <a:off x="1654608" y="1261262"/>
                <a:ext cx="1705232" cy="233542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3200" b="1" dirty="0"/>
              </a:p>
              <a:p>
                <a:pPr algn="ctr"/>
                <a:r>
                  <a:rPr lang="en-US" altLang="zh-CN" sz="3200" b="1" dirty="0"/>
                  <a:t>PC</a:t>
                </a:r>
              </a:p>
              <a:p>
                <a:pPr algn="ctr"/>
                <a:endParaRPr lang="en-US" altLang="zh-CN" sz="3200" b="1" dirty="0"/>
              </a:p>
              <a:p>
                <a:pPr algn="ctr"/>
                <a:endParaRPr lang="en-US" altLang="zh-CN" sz="3200" b="1" dirty="0"/>
              </a:p>
              <a:p>
                <a:pPr algn="ctr"/>
                <a:endParaRPr lang="zh-CN" altLang="en-US" sz="3200" b="1" dirty="0"/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349F087B-DD36-9AD5-7A78-7B97C2310056}"/>
                  </a:ext>
                </a:extLst>
              </p:cNvPr>
              <p:cNvSpPr/>
              <p:nvPr/>
            </p:nvSpPr>
            <p:spPr>
              <a:xfrm>
                <a:off x="2032004" y="3373823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688EB9-42D0-4B48-8D0C-F75DD6D90D22}"/>
                  </a:ext>
                </a:extLst>
              </p:cNvPr>
              <p:cNvSpPr txBox="1"/>
              <p:nvPr/>
            </p:nvSpPr>
            <p:spPr>
              <a:xfrm>
                <a:off x="1751574" y="3059668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38E224-2130-5E44-BF35-AA5032246B6A}"/>
                  </a:ext>
                </a:extLst>
              </p:cNvPr>
              <p:cNvSpPr txBox="1"/>
              <p:nvPr/>
            </p:nvSpPr>
            <p:spPr>
              <a:xfrm>
                <a:off x="1763969" y="2279728"/>
                <a:ext cx="59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npc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896436-158D-134D-A053-C1C5D5FB5FC0}"/>
                  </a:ext>
                </a:extLst>
              </p:cNvPr>
              <p:cNvSpPr txBox="1"/>
              <p:nvPr/>
            </p:nvSpPr>
            <p:spPr>
              <a:xfrm>
                <a:off x="2866626" y="2279728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6D9E3A-8F90-01AA-58D2-4F0A96E61F0E}"/>
                  </a:ext>
                </a:extLst>
              </p:cNvPr>
              <p:cNvSpPr txBox="1"/>
              <p:nvPr/>
            </p:nvSpPr>
            <p:spPr>
              <a:xfrm>
                <a:off x="2494173" y="3219063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keep</a:t>
                </a:r>
                <a:endParaRPr lang="zh-CN" altLang="en-US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01FF1E5-8303-0AE0-0B4A-6DE4177E32FF}"/>
                  </a:ext>
                </a:extLst>
              </p:cNvPr>
              <p:cNvSpPr txBox="1"/>
              <p:nvPr/>
            </p:nvSpPr>
            <p:spPr>
              <a:xfrm>
                <a:off x="2733558" y="3737143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1bit</a:t>
                </a:r>
                <a:endParaRPr lang="zh-CN" altLang="en-US" b="1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859CEED-58B3-7A9D-BFB6-3F0DA5AA1976}"/>
                </a:ext>
              </a:extLst>
            </p:cNvPr>
            <p:cNvGrpSpPr/>
            <p:nvPr/>
          </p:nvGrpSpPr>
          <p:grpSpPr>
            <a:xfrm>
              <a:off x="940576" y="807630"/>
              <a:ext cx="2468880" cy="1579333"/>
              <a:chOff x="2844800" y="3764827"/>
              <a:chExt cx="2468880" cy="157933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CF90BA0-6E0B-C2BC-D168-C9652B3C1DF3}"/>
                  </a:ext>
                </a:extLst>
              </p:cNvPr>
              <p:cNvSpPr/>
              <p:nvPr/>
            </p:nvSpPr>
            <p:spPr>
              <a:xfrm>
                <a:off x="2844800" y="3769360"/>
                <a:ext cx="2468880" cy="15748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NPC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2FC78F-34B9-E6A6-F00E-6533790FA24E}"/>
                  </a:ext>
                </a:extLst>
              </p:cNvPr>
              <p:cNvSpPr txBox="1"/>
              <p:nvPr/>
            </p:nvSpPr>
            <p:spPr>
              <a:xfrm>
                <a:off x="3706561" y="3992880"/>
                <a:ext cx="1607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npc_change</a:t>
                </a:r>
                <a:endParaRPr lang="zh-CN" altLang="en-US" b="1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DEC064B-FEF4-2D1A-2121-2D8B91B4E978}"/>
                  </a:ext>
                </a:extLst>
              </p:cNvPr>
              <p:cNvSpPr txBox="1"/>
              <p:nvPr/>
            </p:nvSpPr>
            <p:spPr>
              <a:xfrm>
                <a:off x="4683760" y="47447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pc4</a:t>
                </a:r>
                <a:endParaRPr lang="zh-CN" altLang="en-US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904BC32-4A5F-76C4-04D1-F81147BB1B3D}"/>
                  </a:ext>
                </a:extLst>
              </p:cNvPr>
              <p:cNvSpPr txBox="1"/>
              <p:nvPr/>
            </p:nvSpPr>
            <p:spPr>
              <a:xfrm>
                <a:off x="2880357" y="399288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npc</a:t>
                </a:r>
                <a:endParaRPr lang="zh-CN" altLang="en-US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0BD574-5620-AA4D-E1F9-03B9BC62FDCC}"/>
                  </a:ext>
                </a:extLst>
              </p:cNvPr>
              <p:cNvSpPr txBox="1"/>
              <p:nvPr/>
            </p:nvSpPr>
            <p:spPr>
              <a:xfrm>
                <a:off x="2864796" y="4744720"/>
                <a:ext cx="700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1B88160-B444-E8DE-3B73-760CA73DDB9E}"/>
                  </a:ext>
                </a:extLst>
              </p:cNvPr>
              <p:cNvSpPr txBox="1"/>
              <p:nvPr/>
            </p:nvSpPr>
            <p:spPr>
              <a:xfrm>
                <a:off x="3869703" y="3764827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  <a:endParaRPr lang="zh-CN" altLang="en-US" b="1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ADF3DC3-032A-0160-7EB6-1455697DC7C4}"/>
                </a:ext>
              </a:extLst>
            </p:cNvPr>
            <p:cNvGrpSpPr/>
            <p:nvPr/>
          </p:nvGrpSpPr>
          <p:grpSpPr>
            <a:xfrm>
              <a:off x="907070" y="4017786"/>
              <a:ext cx="2844800" cy="1503675"/>
              <a:chOff x="5252720" y="2560320"/>
              <a:chExt cx="2844800" cy="1503675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E371B06-604A-3E8C-7C4D-5A6DC4EAC041}"/>
                  </a:ext>
                </a:extLst>
              </p:cNvPr>
              <p:cNvSpPr/>
              <p:nvPr/>
            </p:nvSpPr>
            <p:spPr>
              <a:xfrm>
                <a:off x="5252720" y="2560320"/>
                <a:ext cx="2844800" cy="150367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IROM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53839A5-7171-D9F2-A7F9-CCAB5E10BF0B}"/>
                  </a:ext>
                </a:extLst>
              </p:cNvPr>
              <p:cNvSpPr txBox="1"/>
              <p:nvPr/>
            </p:nvSpPr>
            <p:spPr>
              <a:xfrm>
                <a:off x="525272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541B4FA-A543-3572-F37B-FA4E3994D1FB}"/>
                  </a:ext>
                </a:extLst>
              </p:cNvPr>
              <p:cNvSpPr txBox="1"/>
              <p:nvPr/>
            </p:nvSpPr>
            <p:spPr>
              <a:xfrm>
                <a:off x="746760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inst</a:t>
                </a:r>
                <a:endParaRPr lang="zh-CN" altLang="en-US" b="1" dirty="0"/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3C0B097-B91F-02D2-2602-A98267C18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2864" y="4745871"/>
              <a:ext cx="192993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D913B66D-3C05-814C-67F0-5F87BE77664A}"/>
                </a:ext>
              </a:extLst>
            </p:cNvPr>
            <p:cNvCxnSpPr>
              <a:stCxn id="10" idx="3"/>
              <a:endCxn id="34" idx="1"/>
            </p:cNvCxnSpPr>
            <p:nvPr/>
          </p:nvCxnSpPr>
          <p:spPr>
            <a:xfrm flipV="1">
              <a:off x="-1022864" y="1941732"/>
              <a:ext cx="1983436" cy="27974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0E716DA-DB8A-843C-7B13-E44C91F56BC6}"/>
                </a:ext>
              </a:extLst>
            </p:cNvPr>
            <p:cNvCxnSpPr>
              <a:stCxn id="33" idx="1"/>
              <a:endCxn id="6" idx="1"/>
            </p:cNvCxnSpPr>
            <p:nvPr/>
          </p:nvCxnSpPr>
          <p:spPr>
            <a:xfrm rot="10800000" flipV="1">
              <a:off x="-2738735" y="1189891"/>
              <a:ext cx="3714868" cy="3544315"/>
            </a:xfrm>
            <a:prstGeom prst="bentConnector3">
              <a:avLst>
                <a:gd name="adj1" fmla="val 12479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B85D715-6A4B-9708-6550-4508EFC01FBB}"/>
                </a:ext>
              </a:extLst>
            </p:cNvPr>
            <p:cNvCxnSpPr>
              <a:stCxn id="32" idx="3"/>
              <a:endCxn id="61" idx="1"/>
            </p:cNvCxnSpPr>
            <p:nvPr/>
          </p:nvCxnSpPr>
          <p:spPr>
            <a:xfrm flipV="1">
              <a:off x="3409456" y="1972189"/>
              <a:ext cx="16392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1100E60-5945-91F4-5873-BA9AA3630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2676" y="2979258"/>
              <a:ext cx="6080026" cy="1767031"/>
            </a:xfrm>
            <a:prstGeom prst="bentConnector3">
              <a:avLst>
                <a:gd name="adj1" fmla="val 1634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D0FBBEB-7F67-A80C-8528-F582533CF918}"/>
                </a:ext>
              </a:extLst>
            </p:cNvPr>
            <p:cNvCxnSpPr>
              <a:cxnSpLocks/>
              <a:stCxn id="42" idx="3"/>
              <a:endCxn id="63" idx="1"/>
            </p:cNvCxnSpPr>
            <p:nvPr/>
          </p:nvCxnSpPr>
          <p:spPr>
            <a:xfrm flipV="1">
              <a:off x="3751871" y="4769625"/>
              <a:ext cx="1296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9F88068F-6FA0-32FB-2718-657D4B036CE0}"/>
                </a:ext>
              </a:extLst>
            </p:cNvPr>
            <p:cNvGrpSpPr/>
            <p:nvPr/>
          </p:nvGrpSpPr>
          <p:grpSpPr>
            <a:xfrm>
              <a:off x="9875511" y="7020690"/>
              <a:ext cx="3010203" cy="1939823"/>
              <a:chOff x="1464619" y="4286842"/>
              <a:chExt cx="3010203" cy="1939823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78E50BE2-32C2-6979-DBBA-7B0B6055EFB5}"/>
                  </a:ext>
                </a:extLst>
              </p:cNvPr>
              <p:cNvGrpSpPr/>
              <p:nvPr/>
            </p:nvGrpSpPr>
            <p:grpSpPr>
              <a:xfrm>
                <a:off x="1464619" y="4835431"/>
                <a:ext cx="3010203" cy="1391234"/>
                <a:chOff x="5237584" y="1817788"/>
                <a:chExt cx="3010203" cy="139123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E3628AA5-3DCC-A551-238E-82F5EF4D6E04}"/>
                    </a:ext>
                  </a:extLst>
                </p:cNvPr>
                <p:cNvSpPr/>
                <p:nvPr/>
              </p:nvSpPr>
              <p:spPr>
                <a:xfrm>
                  <a:off x="5250587" y="1817788"/>
                  <a:ext cx="2997200" cy="1391234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SEXT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D2135D4-4E72-976F-8A89-9C267CEC5CA9}"/>
                    </a:ext>
                  </a:extLst>
                </p:cNvPr>
                <p:cNvSpPr txBox="1"/>
                <p:nvPr/>
              </p:nvSpPr>
              <p:spPr>
                <a:xfrm>
                  <a:off x="5237584" y="2328739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din</a:t>
                  </a:r>
                  <a:endParaRPr lang="zh-CN" altLang="en-US" b="1" dirty="0"/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4B8B9BB-45B8-8B69-2718-79D06716ED84}"/>
                    </a:ext>
                  </a:extLst>
                </p:cNvPr>
                <p:cNvSpPr txBox="1"/>
                <p:nvPr/>
              </p:nvSpPr>
              <p:spPr>
                <a:xfrm>
                  <a:off x="7599680" y="2319672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ext</a:t>
                  </a:r>
                  <a:endParaRPr lang="zh-CN" altLang="en-US" b="1" dirty="0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A82F35F0-293D-5048-FB15-8D01255ED0AF}"/>
                    </a:ext>
                  </a:extLst>
                </p:cNvPr>
                <p:cNvSpPr txBox="1"/>
                <p:nvPr/>
              </p:nvSpPr>
              <p:spPr>
                <a:xfrm>
                  <a:off x="6362462" y="1828606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</a:p>
              </p:txBody>
            </p: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F9D5D57-0A28-907E-4BFF-04810EAA0DD3}"/>
                  </a:ext>
                </a:extLst>
              </p:cNvPr>
              <p:cNvSpPr txBox="1"/>
              <p:nvPr/>
            </p:nvSpPr>
            <p:spPr>
              <a:xfrm>
                <a:off x="2887150" y="4286842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3bit</a:t>
                </a:r>
                <a:endParaRPr lang="zh-CN" altLang="en-US" b="1" dirty="0"/>
              </a:p>
            </p:txBody>
          </p:sp>
        </p:grp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76684A1D-5B31-B304-DE05-D6964D82B158}"/>
                </a:ext>
              </a:extLst>
            </p:cNvPr>
            <p:cNvCxnSpPr>
              <a:cxnSpLocks/>
              <a:stCxn id="80" idx="3"/>
              <a:endCxn id="107" idx="1"/>
            </p:cNvCxnSpPr>
            <p:nvPr/>
          </p:nvCxnSpPr>
          <p:spPr>
            <a:xfrm flipV="1">
              <a:off x="7384105" y="-184666"/>
              <a:ext cx="2281370" cy="495429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A145742B-4A63-94FA-4D26-F85BBEEB65D4}"/>
                </a:ext>
              </a:extLst>
            </p:cNvPr>
            <p:cNvCxnSpPr>
              <a:stCxn id="110" idx="2"/>
              <a:endCxn id="97" idx="0"/>
            </p:cNvCxnSpPr>
            <p:nvPr/>
          </p:nvCxnSpPr>
          <p:spPr>
            <a:xfrm flipH="1">
              <a:off x="11315349" y="2610218"/>
              <a:ext cx="32352" cy="496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09007C9B-0B56-A7D6-1971-3B5F5249EE96}"/>
                </a:ext>
              </a:extLst>
            </p:cNvPr>
            <p:cNvGrpSpPr/>
            <p:nvPr/>
          </p:nvGrpSpPr>
          <p:grpSpPr>
            <a:xfrm>
              <a:off x="9658291" y="-2808661"/>
              <a:ext cx="3306670" cy="5435829"/>
              <a:chOff x="9658291" y="-2808661"/>
              <a:chExt cx="3306670" cy="5435829"/>
            </a:xfrm>
          </p:grpSpPr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76A46387-F872-53F3-D8C7-5BD575790047}"/>
                  </a:ext>
                </a:extLst>
              </p:cNvPr>
              <p:cNvSpPr/>
              <p:nvPr/>
            </p:nvSpPr>
            <p:spPr>
              <a:xfrm>
                <a:off x="9658291" y="-2808661"/>
                <a:ext cx="3299486" cy="5435829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3200" b="1" dirty="0">
                    <a:solidFill>
                      <a:schemeClr val="tx1"/>
                    </a:solidFill>
                    <a:latin typeface="+mn-ea"/>
                  </a:rPr>
                  <a:t>CONTROLLER</a:t>
                </a: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endParaRPr lang="en-GB" altLang="zh-CN" sz="3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C480BB1-A79D-6705-79DF-E69C9AC61264}"/>
                  </a:ext>
                </a:extLst>
              </p:cNvPr>
              <p:cNvSpPr txBox="1"/>
              <p:nvPr/>
            </p:nvSpPr>
            <p:spPr>
              <a:xfrm>
                <a:off x="9665475" y="-369332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inst</a:t>
                </a:r>
                <a:endParaRPr lang="zh-CN" altLang="en-US" b="1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118D167-429F-E5C9-189E-031EA10D6557}"/>
                  </a:ext>
                </a:extLst>
              </p:cNvPr>
              <p:cNvSpPr txBox="1"/>
              <p:nvPr/>
            </p:nvSpPr>
            <p:spPr>
              <a:xfrm>
                <a:off x="10804825" y="2240886"/>
                <a:ext cx="10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sext_op</a:t>
                </a:r>
                <a:endParaRPr lang="zh-CN" altLang="en-US" b="1" dirty="0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D2E8FFA-39DE-D352-1A03-8D1BA06107C3}"/>
                  </a:ext>
                </a:extLst>
              </p:cNvPr>
              <p:cNvSpPr txBox="1"/>
              <p:nvPr/>
            </p:nvSpPr>
            <p:spPr>
              <a:xfrm>
                <a:off x="11765280" y="-156095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wd_sel</a:t>
                </a:r>
                <a:endParaRPr lang="zh-CN" altLang="en-US" b="1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778904F-022A-0A33-FE10-41FBCB0C4BB8}"/>
                  </a:ext>
                </a:extLst>
              </p:cNvPr>
              <p:cNvSpPr txBox="1"/>
              <p:nvPr/>
            </p:nvSpPr>
            <p:spPr>
              <a:xfrm>
                <a:off x="11765280" y="-1012367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alu_op</a:t>
                </a:r>
                <a:endParaRPr lang="zh-CN" altLang="en-US" b="1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5AA1F31-6A86-B67C-C1D5-85943B8D29CE}"/>
                  </a:ext>
                </a:extLst>
              </p:cNvPr>
              <p:cNvSpPr txBox="1"/>
              <p:nvPr/>
            </p:nvSpPr>
            <p:spPr>
              <a:xfrm>
                <a:off x="11783683" y="-469498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alub_sel</a:t>
                </a:r>
                <a:endParaRPr lang="zh-CN" altLang="en-US" b="1" dirty="0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9BB428F-C190-A145-517C-B96067879E54}"/>
                  </a:ext>
                </a:extLst>
              </p:cNvPr>
              <p:cNvSpPr txBox="1"/>
              <p:nvPr/>
            </p:nvSpPr>
            <p:spPr>
              <a:xfrm>
                <a:off x="11783683" y="73371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rf_we</a:t>
                </a:r>
                <a:endParaRPr lang="zh-CN" altLang="en-US" b="1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A0BE3F7-9E54-0B0C-C536-99C7EA3C10B7}"/>
                  </a:ext>
                </a:extLst>
              </p:cNvPr>
              <p:cNvSpPr txBox="1"/>
              <p:nvPr/>
            </p:nvSpPr>
            <p:spPr>
              <a:xfrm>
                <a:off x="11783683" y="610632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dram_we</a:t>
                </a:r>
                <a:endParaRPr lang="zh-CN" altLang="en-US" b="1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400EAF8-222A-F2A6-1FDE-12080237F4B3}"/>
                  </a:ext>
                </a:extLst>
              </p:cNvPr>
              <p:cNvSpPr txBox="1"/>
              <p:nvPr/>
            </p:nvSpPr>
            <p:spPr>
              <a:xfrm>
                <a:off x="11783683" y="1147033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branch</a:t>
                </a:r>
                <a:endParaRPr lang="zh-CN" altLang="en-US" b="1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21D2D3B-9667-0714-28E5-05933445F53B}"/>
                  </a:ext>
                </a:extLst>
              </p:cNvPr>
              <p:cNvSpPr txBox="1"/>
              <p:nvPr/>
            </p:nvSpPr>
            <p:spPr>
              <a:xfrm>
                <a:off x="11776499" y="1693664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jump</a:t>
                </a:r>
                <a:endParaRPr lang="zh-CN" altLang="en-US" b="1" dirty="0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708A2A0A-9B23-94B7-B3D5-7D6D15B7D4EC}"/>
                </a:ext>
              </a:extLst>
            </p:cNvPr>
            <p:cNvGrpSpPr/>
            <p:nvPr/>
          </p:nvGrpSpPr>
          <p:grpSpPr>
            <a:xfrm>
              <a:off x="14545175" y="3148536"/>
              <a:ext cx="2584805" cy="3203468"/>
              <a:chOff x="6096000" y="3654532"/>
              <a:chExt cx="2584805" cy="3205332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0A9FCBB-51F8-7972-BC6E-EE78E50E9D38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RF</a:t>
                </a:r>
              </a:p>
            </p:txBody>
          </p:sp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6E8CAF28-7C49-A874-D73A-31DAB5835D2F}"/>
                  </a:ext>
                </a:extLst>
              </p:cNvPr>
              <p:cNvSpPr/>
              <p:nvPr/>
            </p:nvSpPr>
            <p:spPr>
              <a:xfrm>
                <a:off x="7219916" y="6632400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18931B5-B921-B961-BF35-166C9F29922C}"/>
                  </a:ext>
                </a:extLst>
              </p:cNvPr>
              <p:cNvSpPr txBox="1"/>
              <p:nvPr/>
            </p:nvSpPr>
            <p:spPr>
              <a:xfrm>
                <a:off x="7040880" y="6292876"/>
                <a:ext cx="77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5B16B8FB-A709-4E94-43EB-68B78541F37B}"/>
                  </a:ext>
                </a:extLst>
              </p:cNvPr>
              <p:cNvSpPr txBox="1"/>
              <p:nvPr/>
            </p:nvSpPr>
            <p:spPr>
              <a:xfrm>
                <a:off x="6096000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rR1</a:t>
                </a:r>
                <a:endParaRPr lang="zh-CN" altLang="en-US" b="1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6A22C81-7652-75AA-CB01-6DEC6DE21C80}"/>
                  </a:ext>
                </a:extLst>
              </p:cNvPr>
              <p:cNvSpPr txBox="1"/>
              <p:nvPr/>
            </p:nvSpPr>
            <p:spPr>
              <a:xfrm>
                <a:off x="6096000" y="509664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rR2</a:t>
                </a:r>
                <a:endParaRPr lang="zh-CN" altLang="en-US" b="1" dirty="0"/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29435D5A-EC80-D100-D907-FFEE4B7D63F5}"/>
                  </a:ext>
                </a:extLst>
              </p:cNvPr>
              <p:cNvSpPr txBox="1"/>
              <p:nvPr/>
            </p:nvSpPr>
            <p:spPr>
              <a:xfrm>
                <a:off x="6134211" y="5884915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</a:t>
                </a:r>
                <a:endParaRPr lang="zh-CN" altLang="en-US" b="1" dirty="0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E9B0CA6-BB2A-C7DB-0532-5890601FFEB9}"/>
                  </a:ext>
                </a:extLst>
              </p:cNvPr>
              <p:cNvSpPr txBox="1"/>
              <p:nvPr/>
            </p:nvSpPr>
            <p:spPr>
              <a:xfrm>
                <a:off x="8050885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</a:t>
                </a:r>
                <a:endParaRPr lang="zh-CN" altLang="en-US" b="1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BBCACB8-37B1-338A-48CE-6448C26EF2C9}"/>
                  </a:ext>
                </a:extLst>
              </p:cNvPr>
              <p:cNvSpPr txBox="1"/>
              <p:nvPr/>
            </p:nvSpPr>
            <p:spPr>
              <a:xfrm>
                <a:off x="8015006" y="59083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rD2</a:t>
                </a:r>
                <a:endParaRPr lang="zh-CN" altLang="en-US" b="1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81AD1EE-0C4C-41C5-9F38-6C544E2BD975}"/>
                  </a:ext>
                </a:extLst>
              </p:cNvPr>
              <p:cNvSpPr txBox="1"/>
              <p:nvPr/>
            </p:nvSpPr>
            <p:spPr>
              <a:xfrm>
                <a:off x="7738627" y="649053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wD</a:t>
                </a:r>
                <a:endParaRPr lang="zh-CN" altLang="en-US" b="1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ADE869B7-7B49-859A-453F-EA5D36741E59}"/>
                  </a:ext>
                </a:extLst>
              </p:cNvPr>
              <p:cNvSpPr txBox="1"/>
              <p:nvPr/>
            </p:nvSpPr>
            <p:spPr>
              <a:xfrm>
                <a:off x="7040880" y="368481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cxnSp>
          <p:nvCxnSpPr>
            <p:cNvPr id="159" name="连接符: 肘形 158">
              <a:extLst>
                <a:ext uri="{FF2B5EF4-FFF2-40B4-BE49-F238E27FC236}">
                  <a16:creationId xmlns:a16="http://schemas.microsoft.com/office/drawing/2014/main" id="{96F3A2F7-FD6D-C382-0D3A-50A2BAB2030F}"/>
                </a:ext>
              </a:extLst>
            </p:cNvPr>
            <p:cNvCxnSpPr>
              <a:cxnSpLocks/>
              <a:stCxn id="80" idx="3"/>
              <a:endCxn id="95" idx="1"/>
            </p:cNvCxnSpPr>
            <p:nvPr/>
          </p:nvCxnSpPr>
          <p:spPr>
            <a:xfrm>
              <a:off x="7384105" y="4769625"/>
              <a:ext cx="2491406" cy="3495271"/>
            </a:xfrm>
            <a:prstGeom prst="bentConnector3">
              <a:avLst>
                <a:gd name="adj1" fmla="val 459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D9106BB8-36E6-C3FC-2072-CBC2DCE5494A}"/>
                </a:ext>
              </a:extLst>
            </p:cNvPr>
            <p:cNvCxnSpPr>
              <a:cxnSpLocks/>
              <a:stCxn id="80" idx="3"/>
              <a:endCxn id="142" idx="1"/>
            </p:cNvCxnSpPr>
            <p:nvPr/>
          </p:nvCxnSpPr>
          <p:spPr>
            <a:xfrm flipV="1">
              <a:off x="7384105" y="3944383"/>
              <a:ext cx="7161070" cy="825242"/>
            </a:xfrm>
            <a:prstGeom prst="bentConnector3">
              <a:avLst>
                <a:gd name="adj1" fmla="val 838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连接符: 肘形 167">
              <a:extLst>
                <a:ext uri="{FF2B5EF4-FFF2-40B4-BE49-F238E27FC236}">
                  <a16:creationId xmlns:a16="http://schemas.microsoft.com/office/drawing/2014/main" id="{AD2A9711-9FFE-4AF8-75A3-CB6D08893F56}"/>
                </a:ext>
              </a:extLst>
            </p:cNvPr>
            <p:cNvCxnSpPr>
              <a:cxnSpLocks/>
              <a:stCxn id="80" idx="3"/>
              <a:endCxn id="143" idx="1"/>
            </p:cNvCxnSpPr>
            <p:nvPr/>
          </p:nvCxnSpPr>
          <p:spPr>
            <a:xfrm>
              <a:off x="7384105" y="4769625"/>
              <a:ext cx="7161070" cy="47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6F69B291-D05A-9054-916E-08FCCF8C0A10}"/>
                </a:ext>
              </a:extLst>
            </p:cNvPr>
            <p:cNvCxnSpPr>
              <a:cxnSpLocks/>
              <a:endCxn id="178" idx="1"/>
            </p:cNvCxnSpPr>
            <p:nvPr/>
          </p:nvCxnSpPr>
          <p:spPr>
            <a:xfrm>
              <a:off x="12957777" y="-1376290"/>
              <a:ext cx="6397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0ABA11EA-1018-C97A-E2C8-9368E8391724}"/>
                </a:ext>
              </a:extLst>
            </p:cNvPr>
            <p:cNvCxnSpPr>
              <a:cxnSpLocks/>
              <a:stCxn id="116" idx="3"/>
              <a:endCxn id="180" idx="1"/>
            </p:cNvCxnSpPr>
            <p:nvPr/>
          </p:nvCxnSpPr>
          <p:spPr>
            <a:xfrm>
              <a:off x="12946558" y="-827701"/>
              <a:ext cx="64085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D44E5DF5-C28B-C2D8-5C87-E7377CF1DBD1}"/>
                </a:ext>
              </a:extLst>
            </p:cNvPr>
            <p:cNvCxnSpPr>
              <a:cxnSpLocks/>
              <a:stCxn id="117" idx="3"/>
              <a:endCxn id="181" idx="1"/>
            </p:cNvCxnSpPr>
            <p:nvPr/>
          </p:nvCxnSpPr>
          <p:spPr>
            <a:xfrm>
              <a:off x="12964961" y="-284832"/>
              <a:ext cx="6397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A1FA3548-AA21-67A3-0E9E-9205B43A4FDC}"/>
                </a:ext>
              </a:extLst>
            </p:cNvPr>
            <p:cNvCxnSpPr>
              <a:cxnSpLocks/>
              <a:stCxn id="118" idx="3"/>
              <a:endCxn id="182" idx="1"/>
            </p:cNvCxnSpPr>
            <p:nvPr/>
          </p:nvCxnSpPr>
          <p:spPr>
            <a:xfrm flipV="1">
              <a:off x="12964961" y="248972"/>
              <a:ext cx="6397304" cy="90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A04AC5C4-B7CD-472C-9A7A-8A57630D29D1}"/>
                </a:ext>
              </a:extLst>
            </p:cNvPr>
            <p:cNvCxnSpPr>
              <a:cxnSpLocks/>
              <a:stCxn id="119" idx="3"/>
              <a:endCxn id="183" idx="1"/>
            </p:cNvCxnSpPr>
            <p:nvPr/>
          </p:nvCxnSpPr>
          <p:spPr>
            <a:xfrm>
              <a:off x="12964961" y="795298"/>
              <a:ext cx="6390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499FE9C8-CD7D-DA7C-C287-B42D3A97D331}"/>
                </a:ext>
              </a:extLst>
            </p:cNvPr>
            <p:cNvCxnSpPr>
              <a:cxnSpLocks/>
              <a:stCxn id="120" idx="3"/>
              <a:endCxn id="184" idx="1"/>
            </p:cNvCxnSpPr>
            <p:nvPr/>
          </p:nvCxnSpPr>
          <p:spPr>
            <a:xfrm flipV="1">
              <a:off x="12964961" y="1325718"/>
              <a:ext cx="6397304" cy="59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1A1C2C1C-788E-8655-2F16-0BFC5DCC9AE4}"/>
                </a:ext>
              </a:extLst>
            </p:cNvPr>
            <p:cNvCxnSpPr>
              <a:cxnSpLocks/>
              <a:stCxn id="122" idx="3"/>
              <a:endCxn id="185" idx="1"/>
            </p:cNvCxnSpPr>
            <p:nvPr/>
          </p:nvCxnSpPr>
          <p:spPr>
            <a:xfrm>
              <a:off x="12957777" y="1878330"/>
              <a:ext cx="6397305" cy="3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FC61CA79-B13A-10E4-1B78-F65D1D1F024E}"/>
                </a:ext>
              </a:extLst>
            </p:cNvPr>
            <p:cNvGrpSpPr/>
            <p:nvPr/>
          </p:nvGrpSpPr>
          <p:grpSpPr>
            <a:xfrm>
              <a:off x="14545175" y="7580097"/>
              <a:ext cx="1172059" cy="2370915"/>
              <a:chOff x="8063799" y="1588198"/>
              <a:chExt cx="1713355" cy="3230880"/>
            </a:xfrm>
          </p:grpSpPr>
          <p:sp>
            <p:nvSpPr>
              <p:cNvPr id="217" name="梯形 216">
                <a:extLst>
                  <a:ext uri="{FF2B5EF4-FFF2-40B4-BE49-F238E27FC236}">
                    <a16:creationId xmlns:a16="http://schemas.microsoft.com/office/drawing/2014/main" id="{AEA9E79B-FE66-509D-EA55-C8716A102CEC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03DB6430-A860-BD5A-B54A-E44127BA4E44}"/>
                  </a:ext>
                </a:extLst>
              </p:cNvPr>
              <p:cNvSpPr txBox="1"/>
              <p:nvPr/>
            </p:nvSpPr>
            <p:spPr>
              <a:xfrm>
                <a:off x="8296907" y="2936521"/>
                <a:ext cx="1370678" cy="461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ADDER</a:t>
                </a:r>
                <a:endParaRPr lang="zh-CN" altLang="en-US" sz="1600" b="1" dirty="0"/>
              </a:p>
            </p:txBody>
          </p:sp>
        </p:grp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4220EABA-70E8-D8BE-41CC-EE60DB32A7CD}"/>
                </a:ext>
              </a:extLst>
            </p:cNvPr>
            <p:cNvCxnSpPr>
              <a:stCxn id="96" idx="3"/>
            </p:cNvCxnSpPr>
            <p:nvPr/>
          </p:nvCxnSpPr>
          <p:spPr>
            <a:xfrm>
              <a:off x="12867527" y="8255829"/>
              <a:ext cx="1677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连接符: 肘形 224">
              <a:extLst>
                <a:ext uri="{FF2B5EF4-FFF2-40B4-BE49-F238E27FC236}">
                  <a16:creationId xmlns:a16="http://schemas.microsoft.com/office/drawing/2014/main" id="{09DB9109-1E97-A3BC-DA70-080820896E9C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7378353" y="3002594"/>
              <a:ext cx="7166822" cy="6293806"/>
            </a:xfrm>
            <a:prstGeom prst="bentConnector3">
              <a:avLst>
                <a:gd name="adj1" fmla="val 1111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连接符: 肘形 234">
              <a:extLst>
                <a:ext uri="{FF2B5EF4-FFF2-40B4-BE49-F238E27FC236}">
                  <a16:creationId xmlns:a16="http://schemas.microsoft.com/office/drawing/2014/main" id="{B3294A6B-C202-FFAD-257D-C4940F255C2E}"/>
                </a:ext>
              </a:extLst>
            </p:cNvPr>
            <p:cNvCxnSpPr>
              <a:stCxn id="94" idx="3"/>
              <a:endCxn id="233" idx="1"/>
            </p:cNvCxnSpPr>
            <p:nvPr/>
          </p:nvCxnSpPr>
          <p:spPr>
            <a:xfrm flipV="1">
              <a:off x="12885714" y="7264821"/>
              <a:ext cx="6476552" cy="1000075"/>
            </a:xfrm>
            <a:prstGeom prst="bentConnector3">
              <a:avLst>
                <a:gd name="adj1" fmla="val 1235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连接符: 肘形 247">
              <a:extLst>
                <a:ext uri="{FF2B5EF4-FFF2-40B4-BE49-F238E27FC236}">
                  <a16:creationId xmlns:a16="http://schemas.microsoft.com/office/drawing/2014/main" id="{B1382979-B66D-A407-3017-008A5A9F1952}"/>
                </a:ext>
              </a:extLst>
            </p:cNvPr>
            <p:cNvCxnSpPr>
              <a:cxnSpLocks/>
              <a:stCxn id="78" idx="3"/>
              <a:endCxn id="239" idx="1"/>
            </p:cNvCxnSpPr>
            <p:nvPr/>
          </p:nvCxnSpPr>
          <p:spPr>
            <a:xfrm>
              <a:off x="7384302" y="1972189"/>
              <a:ext cx="11996488" cy="858084"/>
            </a:xfrm>
            <a:prstGeom prst="bentConnector3">
              <a:avLst>
                <a:gd name="adj1" fmla="val 692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6C0C1581-E148-5D93-BFE1-827093230AE5}"/>
                </a:ext>
              </a:extLst>
            </p:cNvPr>
            <p:cNvCxnSpPr>
              <a:cxnSpLocks/>
              <a:stCxn id="80" idx="3"/>
              <a:endCxn id="250" idx="1"/>
            </p:cNvCxnSpPr>
            <p:nvPr/>
          </p:nvCxnSpPr>
          <p:spPr>
            <a:xfrm>
              <a:off x="7384105" y="4769625"/>
              <a:ext cx="11985264" cy="1902089"/>
            </a:xfrm>
            <a:prstGeom prst="bentConnector3">
              <a:avLst>
                <a:gd name="adj1" fmla="val 5007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E1E03F02-5403-2D52-5025-FFD1C9C5D6EA}"/>
                </a:ext>
              </a:extLst>
            </p:cNvPr>
            <p:cNvCxnSpPr>
              <a:stCxn id="145" idx="3"/>
              <a:endCxn id="254" idx="1"/>
            </p:cNvCxnSpPr>
            <p:nvPr/>
          </p:nvCxnSpPr>
          <p:spPr>
            <a:xfrm flipV="1">
              <a:off x="17129980" y="3939377"/>
              <a:ext cx="2250275" cy="50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FA60857E-0350-360C-E293-BF26D8BFB2A1}"/>
                </a:ext>
              </a:extLst>
            </p:cNvPr>
            <p:cNvCxnSpPr>
              <a:stCxn id="146" idx="3"/>
              <a:endCxn id="255" idx="1"/>
            </p:cNvCxnSpPr>
            <p:nvPr/>
          </p:nvCxnSpPr>
          <p:spPr>
            <a:xfrm>
              <a:off x="17094101" y="5585572"/>
              <a:ext cx="2278268" cy="4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连接符: 肘形 276">
              <a:extLst>
                <a:ext uri="{FF2B5EF4-FFF2-40B4-BE49-F238E27FC236}">
                  <a16:creationId xmlns:a16="http://schemas.microsoft.com/office/drawing/2014/main" id="{8AAE3CE7-E52C-A9A1-4428-8E893A5AD640}"/>
                </a:ext>
              </a:extLst>
            </p:cNvPr>
            <p:cNvCxnSpPr>
              <a:cxnSpLocks/>
              <a:stCxn id="217" idx="0"/>
              <a:endCxn id="229" idx="1"/>
            </p:cNvCxnSpPr>
            <p:nvPr/>
          </p:nvCxnSpPr>
          <p:spPr>
            <a:xfrm flipV="1">
              <a:off x="15717234" y="7986863"/>
              <a:ext cx="3637847" cy="77869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BFB9C97-FC14-77D4-38C3-57BFC826891F}"/>
                </a:ext>
              </a:extLst>
            </p:cNvPr>
            <p:cNvGrpSpPr/>
            <p:nvPr/>
          </p:nvGrpSpPr>
          <p:grpSpPr>
            <a:xfrm>
              <a:off x="19345862" y="-2736965"/>
              <a:ext cx="2845954" cy="13524209"/>
              <a:chOff x="19345862" y="-2736965"/>
              <a:chExt cx="2845954" cy="13524209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84506C8-37D1-EC07-2BC0-B33F8DB9FE41}"/>
                  </a:ext>
                </a:extLst>
              </p:cNvPr>
              <p:cNvSpPr/>
              <p:nvPr/>
            </p:nvSpPr>
            <p:spPr>
              <a:xfrm>
                <a:off x="19355082" y="-2736965"/>
                <a:ext cx="2819933" cy="1349386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ID_EX</a:t>
                </a: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D2E0EF95-7E1B-8C2D-DE9E-B1707E499550}"/>
                  </a:ext>
                </a:extLst>
              </p:cNvPr>
              <p:cNvSpPr txBox="1"/>
              <p:nvPr/>
            </p:nvSpPr>
            <p:spPr>
              <a:xfrm>
                <a:off x="19355083" y="-1560956"/>
                <a:ext cx="1393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wd_sel_i</a:t>
                </a:r>
                <a:endParaRPr lang="zh-CN" altLang="en-US" b="1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610D645-8C3D-6492-C378-03B557E30ABF}"/>
                  </a:ext>
                </a:extLst>
              </p:cNvPr>
              <p:cNvSpPr txBox="1"/>
              <p:nvPr/>
            </p:nvSpPr>
            <p:spPr>
              <a:xfrm>
                <a:off x="19355082" y="-1012367"/>
                <a:ext cx="1474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alu_op_i</a:t>
                </a:r>
                <a:endParaRPr lang="zh-CN" altLang="en-US" b="1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405741E5-3DA7-F63B-2C5E-D31E0568CAB7}"/>
                  </a:ext>
                </a:extLst>
              </p:cNvPr>
              <p:cNvSpPr txBox="1"/>
              <p:nvPr/>
            </p:nvSpPr>
            <p:spPr>
              <a:xfrm>
                <a:off x="19362265" y="-469498"/>
                <a:ext cx="1526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alub_sel_i</a:t>
                </a:r>
                <a:endParaRPr lang="zh-CN" altLang="en-US" b="1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36875C81-0FB3-3754-E21A-E4983A20C97E}"/>
                  </a:ext>
                </a:extLst>
              </p:cNvPr>
              <p:cNvSpPr txBox="1"/>
              <p:nvPr/>
            </p:nvSpPr>
            <p:spPr>
              <a:xfrm>
                <a:off x="19362265" y="64306"/>
                <a:ext cx="162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rf_we_i</a:t>
                </a:r>
                <a:endParaRPr lang="zh-CN" altLang="en-US" b="1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A4766FA8-00A3-3974-8D19-EFE5A27BBFE2}"/>
                  </a:ext>
                </a:extLst>
              </p:cNvPr>
              <p:cNvSpPr txBox="1"/>
              <p:nvPr/>
            </p:nvSpPr>
            <p:spPr>
              <a:xfrm>
                <a:off x="19355082" y="610632"/>
                <a:ext cx="1474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dram_we_i</a:t>
                </a:r>
                <a:endParaRPr lang="zh-CN" altLang="en-US" b="1" dirty="0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7E54EFF-F141-94C8-CB45-92F2AE66DA8B}"/>
                  </a:ext>
                </a:extLst>
              </p:cNvPr>
              <p:cNvSpPr txBox="1"/>
              <p:nvPr/>
            </p:nvSpPr>
            <p:spPr>
              <a:xfrm>
                <a:off x="19362265" y="1141052"/>
                <a:ext cx="1619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branch_i</a:t>
                </a:r>
                <a:endParaRPr lang="zh-CN" altLang="en-US" b="1" dirty="0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E37370D-7712-5363-BD51-14C99A702B0A}"/>
                  </a:ext>
                </a:extLst>
              </p:cNvPr>
              <p:cNvSpPr txBox="1"/>
              <p:nvPr/>
            </p:nvSpPr>
            <p:spPr>
              <a:xfrm>
                <a:off x="19355082" y="1697162"/>
                <a:ext cx="153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jump_i</a:t>
                </a:r>
                <a:endParaRPr lang="zh-CN" altLang="en-US" b="1" dirty="0"/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43225E44-17D0-BA68-C58B-2E50D3AF0221}"/>
                  </a:ext>
                </a:extLst>
              </p:cNvPr>
              <p:cNvSpPr txBox="1"/>
              <p:nvPr/>
            </p:nvSpPr>
            <p:spPr>
              <a:xfrm>
                <a:off x="20829959" y="-1560956"/>
                <a:ext cx="134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wd_sel_o</a:t>
                </a:r>
                <a:endParaRPr lang="zh-CN" altLang="en-US" b="1" dirty="0"/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95EA7D95-8632-22DD-4AA7-E1479B5F97C6}"/>
                  </a:ext>
                </a:extLst>
              </p:cNvPr>
              <p:cNvSpPr txBox="1"/>
              <p:nvPr/>
            </p:nvSpPr>
            <p:spPr>
              <a:xfrm>
                <a:off x="20776166" y="-1012367"/>
                <a:ext cx="140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alu_op_o</a:t>
                </a:r>
                <a:endParaRPr lang="zh-CN" altLang="en-US" b="1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D1ADD39-E960-5087-F011-83297BC44E05}"/>
                  </a:ext>
                </a:extLst>
              </p:cNvPr>
              <p:cNvSpPr txBox="1"/>
              <p:nvPr/>
            </p:nvSpPr>
            <p:spPr>
              <a:xfrm>
                <a:off x="20644485" y="-469498"/>
                <a:ext cx="1528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alub_sel_o</a:t>
                </a:r>
                <a:endParaRPr lang="zh-CN" altLang="en-US" b="1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1989B66-E6FC-669E-3D4E-60B8A5D3BA6C}"/>
                  </a:ext>
                </a:extLst>
              </p:cNvPr>
              <p:cNvSpPr txBox="1"/>
              <p:nvPr/>
            </p:nvSpPr>
            <p:spPr>
              <a:xfrm>
                <a:off x="20698536" y="64306"/>
                <a:ext cx="1474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rf_we_o</a:t>
                </a:r>
                <a:endParaRPr lang="zh-CN" altLang="en-US" b="1" dirty="0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CA66F48-16EE-38FB-0295-20EBC1E3E5C7}"/>
                  </a:ext>
                </a:extLst>
              </p:cNvPr>
              <p:cNvSpPr txBox="1"/>
              <p:nvPr/>
            </p:nvSpPr>
            <p:spPr>
              <a:xfrm>
                <a:off x="20509501" y="605704"/>
                <a:ext cx="1663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dram_we_o</a:t>
                </a:r>
                <a:endParaRPr lang="zh-CN" altLang="en-US" b="1" dirty="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113198A9-D8F2-D046-FA8A-AD6F78814593}"/>
                  </a:ext>
                </a:extLst>
              </p:cNvPr>
              <p:cNvSpPr txBox="1"/>
              <p:nvPr/>
            </p:nvSpPr>
            <p:spPr>
              <a:xfrm>
                <a:off x="20698536" y="1139508"/>
                <a:ext cx="149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branch_o</a:t>
                </a:r>
                <a:endParaRPr lang="zh-CN" altLang="en-US" b="1" dirty="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42F1E946-9BA3-5372-9C2C-75A2A4D33192}"/>
                  </a:ext>
                </a:extLst>
              </p:cNvPr>
              <p:cNvSpPr txBox="1"/>
              <p:nvPr/>
            </p:nvSpPr>
            <p:spPr>
              <a:xfrm>
                <a:off x="20865033" y="1693664"/>
                <a:ext cx="1326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jump_o</a:t>
                </a:r>
                <a:endParaRPr lang="zh-CN" altLang="en-US" b="1" dirty="0"/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5EF7D9A0-8E94-5FD1-BD2C-318AFCA39752}"/>
                  </a:ext>
                </a:extLst>
              </p:cNvPr>
              <p:cNvSpPr txBox="1"/>
              <p:nvPr/>
            </p:nvSpPr>
            <p:spPr>
              <a:xfrm>
                <a:off x="19355081" y="7802197"/>
                <a:ext cx="1420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pc_imm_i</a:t>
                </a:r>
                <a:endParaRPr lang="zh-CN" altLang="en-US" b="1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53A8E28E-7C2E-9482-C7A6-08EA76DFC095}"/>
                  </a:ext>
                </a:extLst>
              </p:cNvPr>
              <p:cNvSpPr txBox="1"/>
              <p:nvPr/>
            </p:nvSpPr>
            <p:spPr>
              <a:xfrm>
                <a:off x="19362266" y="7080155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imm_i</a:t>
                </a:r>
                <a:endParaRPr lang="zh-CN" altLang="en-US" b="1" dirty="0"/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7876512F-AC75-5252-5473-89730F43DDF1}"/>
                  </a:ext>
                </a:extLst>
              </p:cNvPr>
              <p:cNvSpPr txBox="1"/>
              <p:nvPr/>
            </p:nvSpPr>
            <p:spPr>
              <a:xfrm>
                <a:off x="19380790" y="2645607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pc4_i</a:t>
                </a:r>
                <a:endParaRPr lang="zh-CN" altLang="en-US" b="1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B4CDA50B-D9C2-DD16-6343-926C2FE9ABE8}"/>
                  </a:ext>
                </a:extLst>
              </p:cNvPr>
              <p:cNvSpPr txBox="1"/>
              <p:nvPr/>
            </p:nvSpPr>
            <p:spPr>
              <a:xfrm>
                <a:off x="19369369" y="6487155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wR_i</a:t>
                </a:r>
                <a:endParaRPr lang="zh-CN" altLang="en-US" b="1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B67C8F83-93A5-BA8E-EE09-129938AD47E7}"/>
                  </a:ext>
                </a:extLst>
              </p:cNvPr>
              <p:cNvSpPr txBox="1"/>
              <p:nvPr/>
            </p:nvSpPr>
            <p:spPr>
              <a:xfrm>
                <a:off x="19380255" y="3754711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rD1_i</a:t>
                </a:r>
                <a:endParaRPr lang="zh-CN" altLang="en-US" b="1" dirty="0"/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D31F706E-99AE-B264-4BB0-7CC0AEE83CDC}"/>
                  </a:ext>
                </a:extLst>
              </p:cNvPr>
              <p:cNvSpPr txBox="1"/>
              <p:nvPr/>
            </p:nvSpPr>
            <p:spPr>
              <a:xfrm>
                <a:off x="19372369" y="5405788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rD2_i</a:t>
                </a:r>
                <a:endParaRPr lang="zh-CN" altLang="en-US" b="1" dirty="0"/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B301B88E-5B9B-E2D9-BCA4-C37DB8CD6FB9}"/>
                  </a:ext>
                </a:extLst>
              </p:cNvPr>
              <p:cNvSpPr txBox="1"/>
              <p:nvPr/>
            </p:nvSpPr>
            <p:spPr>
              <a:xfrm>
                <a:off x="20698536" y="7802197"/>
                <a:ext cx="1464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pc_imm_o</a:t>
                </a:r>
                <a:endParaRPr lang="zh-CN" altLang="en-US" b="1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A1654BA6-7CC3-62BD-77CC-88A63B86B5D0}"/>
                  </a:ext>
                </a:extLst>
              </p:cNvPr>
              <p:cNvSpPr txBox="1"/>
              <p:nvPr/>
            </p:nvSpPr>
            <p:spPr>
              <a:xfrm>
                <a:off x="20981761" y="707841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imm_o</a:t>
                </a:r>
                <a:endParaRPr lang="zh-CN" altLang="en-US" b="1" dirty="0"/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0753C5B0-6F74-6647-D3DD-56B7552B58FC}"/>
                  </a:ext>
                </a:extLst>
              </p:cNvPr>
              <p:cNvSpPr txBox="1"/>
              <p:nvPr/>
            </p:nvSpPr>
            <p:spPr>
              <a:xfrm>
                <a:off x="21129679" y="2654063"/>
                <a:ext cx="1043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pc4_o</a:t>
                </a:r>
                <a:endParaRPr lang="zh-CN" altLang="en-US" b="1" dirty="0"/>
              </a:p>
            </p:txBody>
          </p:sp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6D89CA5-2A1F-B0B6-8FFC-87626D0B07BC}"/>
                  </a:ext>
                </a:extLst>
              </p:cNvPr>
              <p:cNvSpPr txBox="1"/>
              <p:nvPr/>
            </p:nvSpPr>
            <p:spPr>
              <a:xfrm>
                <a:off x="21351790" y="6494680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wR_o</a:t>
                </a:r>
                <a:endParaRPr lang="zh-CN" altLang="en-US" b="1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4C5D5F3-8B5F-DBEA-BFC3-715912AAF2D7}"/>
                  </a:ext>
                </a:extLst>
              </p:cNvPr>
              <p:cNvSpPr txBox="1"/>
              <p:nvPr/>
            </p:nvSpPr>
            <p:spPr>
              <a:xfrm>
                <a:off x="20981761" y="3732057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rD1_o</a:t>
                </a:r>
                <a:endParaRPr lang="zh-CN" altLang="en-US" b="1" dirty="0"/>
              </a:p>
            </p:txBody>
          </p: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16AFD9CF-BE8A-C664-6030-EB62C1124987}"/>
                  </a:ext>
                </a:extLst>
              </p:cNvPr>
              <p:cNvSpPr txBox="1"/>
              <p:nvPr/>
            </p:nvSpPr>
            <p:spPr>
              <a:xfrm>
                <a:off x="21002069" y="541668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rD2_o</a:t>
                </a:r>
                <a:endParaRPr lang="zh-CN" altLang="en-US" b="1" dirty="0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445F7542-7155-2A3A-FE52-6C6B03650E08}"/>
                  </a:ext>
                </a:extLst>
              </p:cNvPr>
              <p:cNvSpPr txBox="1"/>
              <p:nvPr/>
            </p:nvSpPr>
            <p:spPr>
              <a:xfrm>
                <a:off x="19623930" y="10417912"/>
                <a:ext cx="80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flush</a:t>
                </a:r>
                <a:endParaRPr lang="zh-CN" altLang="en-US" b="1" dirty="0"/>
              </a:p>
            </p:txBody>
          </p:sp>
          <p:sp>
            <p:nvSpPr>
              <p:cNvPr id="272" name="等腰三角形 271">
                <a:extLst>
                  <a:ext uri="{FF2B5EF4-FFF2-40B4-BE49-F238E27FC236}">
                    <a16:creationId xmlns:a16="http://schemas.microsoft.com/office/drawing/2014/main" id="{9A6C0EB8-7D39-8D0C-12EE-56856AAE2E8C}"/>
                  </a:ext>
                </a:extLst>
              </p:cNvPr>
              <p:cNvSpPr/>
              <p:nvPr/>
            </p:nvSpPr>
            <p:spPr>
              <a:xfrm>
                <a:off x="20622254" y="10521664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0DBC7ECF-1C62-CAC7-E2CC-FA3FFBCFC3C0}"/>
                  </a:ext>
                </a:extLst>
              </p:cNvPr>
              <p:cNvSpPr txBox="1"/>
              <p:nvPr/>
            </p:nvSpPr>
            <p:spPr>
              <a:xfrm>
                <a:off x="20348102" y="10208172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73E7486-EE0A-4952-597F-A16AC5355C0C}"/>
                  </a:ext>
                </a:extLst>
              </p:cNvPr>
              <p:cNvSpPr txBox="1"/>
              <p:nvPr/>
            </p:nvSpPr>
            <p:spPr>
              <a:xfrm>
                <a:off x="19355173" y="8416484"/>
                <a:ext cx="1810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rD1_op, 1bit</a:t>
                </a:r>
                <a:endParaRPr lang="zh-CN" altLang="en-US" b="1" dirty="0"/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B2F8BC-08C3-BCA8-0251-007762699985}"/>
                  </a:ext>
                </a:extLst>
              </p:cNvPr>
              <p:cNvSpPr txBox="1"/>
              <p:nvPr/>
            </p:nvSpPr>
            <p:spPr>
              <a:xfrm>
                <a:off x="19345862" y="8806076"/>
                <a:ext cx="1900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rD2_op, 1bit</a:t>
                </a:r>
                <a:endParaRPr lang="zh-CN" altLang="en-US" b="1" dirty="0"/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F4F461D7-66DF-2E79-8DF1-4914D377CC7B}"/>
                  </a:ext>
                </a:extLst>
              </p:cNvPr>
              <p:cNvSpPr txBox="1"/>
              <p:nvPr/>
            </p:nvSpPr>
            <p:spPr>
              <a:xfrm>
                <a:off x="19369369" y="9244981"/>
                <a:ext cx="2805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rD1_forward, 32bit</a:t>
                </a:r>
                <a:endParaRPr lang="zh-CN" altLang="en-US" b="1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DAA6E77F-CF4F-E476-9831-64AA21F3E043}"/>
                  </a:ext>
                </a:extLst>
              </p:cNvPr>
              <p:cNvSpPr txBox="1"/>
              <p:nvPr/>
            </p:nvSpPr>
            <p:spPr>
              <a:xfrm>
                <a:off x="19355080" y="9689155"/>
                <a:ext cx="281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rD2_forward, 32bit</a:t>
                </a:r>
                <a:endParaRPr lang="zh-CN" altLang="en-US" b="1" dirty="0"/>
              </a:p>
            </p:txBody>
          </p:sp>
        </p:grp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2E134461-FC67-B748-FA2F-9A307986F979}"/>
                </a:ext>
              </a:extLst>
            </p:cNvPr>
            <p:cNvGrpSpPr/>
            <p:nvPr/>
          </p:nvGrpSpPr>
          <p:grpSpPr>
            <a:xfrm>
              <a:off x="23936168" y="4915052"/>
              <a:ext cx="2213612" cy="2817639"/>
              <a:chOff x="3015853" y="4290656"/>
              <a:chExt cx="2213612" cy="2817639"/>
            </a:xfrm>
          </p:grpSpPr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ECEFF855-68AA-A51B-B8EA-58852E3CCBF0}"/>
                  </a:ext>
                </a:extLst>
              </p:cNvPr>
              <p:cNvGrpSpPr/>
              <p:nvPr/>
            </p:nvGrpSpPr>
            <p:grpSpPr>
              <a:xfrm>
                <a:off x="3015853" y="4737380"/>
                <a:ext cx="1172059" cy="2370915"/>
                <a:chOff x="8063799" y="1588198"/>
                <a:chExt cx="1713355" cy="3230880"/>
              </a:xfrm>
            </p:grpSpPr>
            <p:sp>
              <p:nvSpPr>
                <p:cNvPr id="293" name="梯形 292">
                  <a:extLst>
                    <a:ext uri="{FF2B5EF4-FFF2-40B4-BE49-F238E27FC236}">
                      <a16:creationId xmlns:a16="http://schemas.microsoft.com/office/drawing/2014/main" id="{03D17A53-936B-DCCA-C5F6-C070CCE584A2}"/>
                    </a:ext>
                  </a:extLst>
                </p:cNvPr>
                <p:cNvSpPr/>
                <p:nvPr/>
              </p:nvSpPr>
              <p:spPr>
                <a:xfrm rot="5400000">
                  <a:off x="7305037" y="2346960"/>
                  <a:ext cx="3230880" cy="1713355"/>
                </a:xfrm>
                <a:prstGeom prst="trapezoid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A578B9BC-759D-E94A-00EB-5CDFA45CD416}"/>
                    </a:ext>
                  </a:extLst>
                </p:cNvPr>
                <p:cNvSpPr txBox="1"/>
                <p:nvPr/>
              </p:nvSpPr>
              <p:spPr>
                <a:xfrm>
                  <a:off x="8406476" y="2857099"/>
                  <a:ext cx="1151542" cy="796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ALU_MUX</a:t>
                  </a:r>
                  <a:endParaRPr lang="zh-CN" altLang="en-US" sz="1600" b="1" dirty="0"/>
                </a:p>
              </p:txBody>
            </p:sp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69C373AA-2A4C-748D-5F41-AF2BBB31C582}"/>
                    </a:ext>
                  </a:extLst>
                </p:cNvPr>
                <p:cNvSpPr txBox="1"/>
                <p:nvPr/>
              </p:nvSpPr>
              <p:spPr>
                <a:xfrm>
                  <a:off x="8079492" y="2179259"/>
                  <a:ext cx="314959" cy="503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0</a:t>
                  </a:r>
                  <a:endParaRPr lang="zh-CN" altLang="en-US" b="1" dirty="0"/>
                </a:p>
              </p:txBody>
            </p:sp>
            <p:sp>
              <p:nvSpPr>
                <p:cNvPr id="296" name="文本框 295">
                  <a:extLst>
                    <a:ext uri="{FF2B5EF4-FFF2-40B4-BE49-F238E27FC236}">
                      <a16:creationId xmlns:a16="http://schemas.microsoft.com/office/drawing/2014/main" id="{EC70D9CF-D240-FA5B-A820-5503F4385994}"/>
                    </a:ext>
                  </a:extLst>
                </p:cNvPr>
                <p:cNvSpPr txBox="1"/>
                <p:nvPr/>
              </p:nvSpPr>
              <p:spPr>
                <a:xfrm>
                  <a:off x="8091515" y="3928445"/>
                  <a:ext cx="314961" cy="503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</p:grp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21C840D5-7F4D-7745-EE57-E296C162B6D7}"/>
                  </a:ext>
                </a:extLst>
              </p:cNvPr>
              <p:cNvSpPr txBox="1"/>
              <p:nvPr/>
            </p:nvSpPr>
            <p:spPr>
              <a:xfrm>
                <a:off x="3647923" y="4290656"/>
                <a:ext cx="1581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 err="1"/>
                  <a:t>alub_sel</a:t>
                </a:r>
                <a:r>
                  <a:rPr lang="en-US" altLang="zh-CN" b="1" dirty="0"/>
                  <a:t>, 1bit</a:t>
                </a:r>
                <a:endParaRPr lang="zh-CN" altLang="en-US" b="1" dirty="0"/>
              </a:p>
            </p:txBody>
          </p:sp>
        </p:grp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F64C3998-7AC3-E225-D30D-16DDB106B9EB}"/>
                </a:ext>
              </a:extLst>
            </p:cNvPr>
            <p:cNvCxnSpPr>
              <a:stCxn id="263" idx="3"/>
              <a:endCxn id="296" idx="1"/>
            </p:cNvCxnSpPr>
            <p:nvPr/>
          </p:nvCxnSpPr>
          <p:spPr>
            <a:xfrm>
              <a:off x="22163039" y="7263082"/>
              <a:ext cx="1792089" cy="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连接符: 肘形 300">
              <a:extLst>
                <a:ext uri="{FF2B5EF4-FFF2-40B4-BE49-F238E27FC236}">
                  <a16:creationId xmlns:a16="http://schemas.microsoft.com/office/drawing/2014/main" id="{C7370E6F-2855-7AB0-80E9-55DD2CC89CC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2959" y="5595133"/>
              <a:ext cx="1763556" cy="37882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连接符: 肘形 302">
              <a:extLst>
                <a:ext uri="{FF2B5EF4-FFF2-40B4-BE49-F238E27FC236}">
                  <a16:creationId xmlns:a16="http://schemas.microsoft.com/office/drawing/2014/main" id="{F9618419-1B4E-DEC0-9C5D-485698B226FE}"/>
                </a:ext>
              </a:extLst>
            </p:cNvPr>
            <p:cNvCxnSpPr>
              <a:cxnSpLocks/>
              <a:stCxn id="202" idx="3"/>
              <a:endCxn id="293" idx="1"/>
            </p:cNvCxnSpPr>
            <p:nvPr/>
          </p:nvCxnSpPr>
          <p:spPr>
            <a:xfrm>
              <a:off x="22173413" y="-284832"/>
              <a:ext cx="2348784" cy="579311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507CC525-0578-71FC-C2E1-5C85218BD8F0}"/>
                </a:ext>
              </a:extLst>
            </p:cNvPr>
            <p:cNvGrpSpPr/>
            <p:nvPr/>
          </p:nvGrpSpPr>
          <p:grpSpPr>
            <a:xfrm>
              <a:off x="28152509" y="3148536"/>
              <a:ext cx="1819633" cy="4480796"/>
              <a:chOff x="3556208" y="376790"/>
              <a:chExt cx="1819633" cy="4480796"/>
            </a:xfrm>
          </p:grpSpPr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FEED33AB-7A10-6E82-51BA-764AF820664D}"/>
                  </a:ext>
                </a:extLst>
              </p:cNvPr>
              <p:cNvGrpSpPr/>
              <p:nvPr/>
            </p:nvGrpSpPr>
            <p:grpSpPr>
              <a:xfrm>
                <a:off x="3556208" y="582825"/>
                <a:ext cx="1713355" cy="4274761"/>
                <a:chOff x="8063802" y="544317"/>
                <a:chExt cx="1713355" cy="4274761"/>
              </a:xfrm>
            </p:grpSpPr>
            <p:sp>
              <p:nvSpPr>
                <p:cNvPr id="317" name="梯形 316">
                  <a:extLst>
                    <a:ext uri="{FF2B5EF4-FFF2-40B4-BE49-F238E27FC236}">
                      <a16:creationId xmlns:a16="http://schemas.microsoft.com/office/drawing/2014/main" id="{9F655FCE-2A98-4364-3D7C-20D7FD978168}"/>
                    </a:ext>
                  </a:extLst>
                </p:cNvPr>
                <p:cNvSpPr/>
                <p:nvPr/>
              </p:nvSpPr>
              <p:spPr>
                <a:xfrm rot="5400000">
                  <a:off x="6783099" y="1825020"/>
                  <a:ext cx="4274761" cy="1713355"/>
                </a:xfrm>
                <a:prstGeom prst="trapezoid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BCA7C134-3104-1C67-B69D-FE4A12BB17A2}"/>
                    </a:ext>
                  </a:extLst>
                </p:cNvPr>
                <p:cNvSpPr txBox="1"/>
                <p:nvPr/>
              </p:nvSpPr>
              <p:spPr>
                <a:xfrm>
                  <a:off x="8406476" y="2521349"/>
                  <a:ext cx="10498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ALU</a:t>
                  </a:r>
                  <a:endParaRPr lang="zh-CN" altLang="en-US" sz="3200" b="1" dirty="0"/>
                </a:p>
              </p:txBody>
            </p:sp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0CFDE80-AB4D-C361-9833-27BF5EF4BD6B}"/>
                    </a:ext>
                  </a:extLst>
                </p:cNvPr>
                <p:cNvSpPr txBox="1"/>
                <p:nvPr/>
              </p:nvSpPr>
              <p:spPr>
                <a:xfrm>
                  <a:off x="8084340" y="170591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A</a:t>
                  </a:r>
                  <a:endParaRPr lang="zh-CN" altLang="en-US" b="1" dirty="0"/>
                </a:p>
              </p:txBody>
            </p:sp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48605489-1C95-9EB6-91C5-B288AEF261DA}"/>
                    </a:ext>
                  </a:extLst>
                </p:cNvPr>
                <p:cNvSpPr txBox="1"/>
                <p:nvPr/>
              </p:nvSpPr>
              <p:spPr>
                <a:xfrm>
                  <a:off x="8091516" y="3567090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B</a:t>
                  </a:r>
                  <a:endParaRPr lang="zh-CN" altLang="en-US" b="1" dirty="0"/>
                </a:p>
              </p:txBody>
            </p:sp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DC3D8CC0-CD2D-D694-906A-D27855012852}"/>
                    </a:ext>
                  </a:extLst>
                </p:cNvPr>
                <p:cNvSpPr txBox="1"/>
                <p:nvPr/>
              </p:nvSpPr>
              <p:spPr>
                <a:xfrm>
                  <a:off x="9456312" y="3587784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C</a:t>
                  </a:r>
                  <a:endParaRPr lang="zh-CN" altLang="en-US" b="1" dirty="0"/>
                </a:p>
              </p:txBody>
            </p:sp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E9E09047-174E-CAA2-1185-34CFF14FAAA1}"/>
                    </a:ext>
                  </a:extLst>
                </p:cNvPr>
                <p:cNvSpPr txBox="1"/>
                <p:nvPr/>
              </p:nvSpPr>
              <p:spPr>
                <a:xfrm>
                  <a:off x="8515569" y="1706554"/>
                  <a:ext cx="1255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zero,sgn</a:t>
                  </a:r>
                  <a:endParaRPr lang="zh-CN" altLang="en-US" b="1" dirty="0"/>
                </a:p>
              </p:txBody>
            </p:sp>
          </p:grp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D7A454C3-B3E5-7611-1FDC-655E4512C507}"/>
                  </a:ext>
                </a:extLst>
              </p:cNvPr>
              <p:cNvSpPr txBox="1"/>
              <p:nvPr/>
            </p:nvSpPr>
            <p:spPr>
              <a:xfrm>
                <a:off x="4326005" y="376790"/>
                <a:ext cx="1049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4bit</a:t>
                </a:r>
                <a:endParaRPr lang="zh-CN" altLang="en-US" b="1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07AB41F2-5B43-FEC7-B2F2-7F630668C054}"/>
                  </a:ext>
                </a:extLst>
              </p:cNvPr>
              <p:cNvSpPr txBox="1"/>
              <p:nvPr/>
            </p:nvSpPr>
            <p:spPr>
              <a:xfrm>
                <a:off x="4088895" y="87670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  <a:endParaRPr lang="zh-CN" altLang="en-US" b="1" dirty="0"/>
              </a:p>
            </p:txBody>
          </p:sp>
        </p:grp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801F0E1E-E3A7-068C-2A9D-E162648AB424}"/>
                </a:ext>
              </a:extLst>
            </p:cNvPr>
            <p:cNvCxnSpPr>
              <a:stCxn id="293" idx="0"/>
              <a:endCxn id="320" idx="1"/>
            </p:cNvCxnSpPr>
            <p:nvPr/>
          </p:nvCxnSpPr>
          <p:spPr>
            <a:xfrm>
              <a:off x="25108227" y="6547234"/>
              <a:ext cx="3071996" cy="1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连接符: 肘形 327">
              <a:extLst>
                <a:ext uri="{FF2B5EF4-FFF2-40B4-BE49-F238E27FC236}">
                  <a16:creationId xmlns:a16="http://schemas.microsoft.com/office/drawing/2014/main" id="{A6298F67-4C46-C29A-BF72-C4F88439DFE5}"/>
                </a:ext>
              </a:extLst>
            </p:cNvPr>
            <p:cNvCxnSpPr>
              <a:stCxn id="266" idx="3"/>
              <a:endCxn id="319" idx="1"/>
            </p:cNvCxnSpPr>
            <p:nvPr/>
          </p:nvCxnSpPr>
          <p:spPr>
            <a:xfrm>
              <a:off x="22163039" y="3916723"/>
              <a:ext cx="6010008" cy="784108"/>
            </a:xfrm>
            <a:prstGeom prst="bentConnector3">
              <a:avLst>
                <a:gd name="adj1" fmla="val 881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连接符: 肘形 332">
              <a:extLst>
                <a:ext uri="{FF2B5EF4-FFF2-40B4-BE49-F238E27FC236}">
                  <a16:creationId xmlns:a16="http://schemas.microsoft.com/office/drawing/2014/main" id="{405165CA-D87D-F3E0-36EB-6B977745BC50}"/>
                </a:ext>
              </a:extLst>
            </p:cNvPr>
            <p:cNvCxnSpPr>
              <a:cxnSpLocks/>
              <a:stCxn id="201" idx="3"/>
              <a:endCxn id="317" idx="1"/>
            </p:cNvCxnSpPr>
            <p:nvPr/>
          </p:nvCxnSpPr>
          <p:spPr>
            <a:xfrm>
              <a:off x="22183347" y="-827701"/>
              <a:ext cx="6825839" cy="43964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直接箭头连接符 337">
              <a:extLst>
                <a:ext uri="{FF2B5EF4-FFF2-40B4-BE49-F238E27FC236}">
                  <a16:creationId xmlns:a16="http://schemas.microsoft.com/office/drawing/2014/main" id="{FA18375A-4FB2-15CD-5947-5453A11B8C91}"/>
                </a:ext>
              </a:extLst>
            </p:cNvPr>
            <p:cNvCxnSpPr>
              <a:cxnSpLocks/>
              <a:stCxn id="205" idx="3"/>
              <a:endCxn id="335" idx="1"/>
            </p:cNvCxnSpPr>
            <p:nvPr/>
          </p:nvCxnSpPr>
          <p:spPr>
            <a:xfrm flipV="1">
              <a:off x="22191816" y="1316536"/>
              <a:ext cx="7651309" cy="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0" name="直接箭头连接符 339">
              <a:extLst>
                <a:ext uri="{FF2B5EF4-FFF2-40B4-BE49-F238E27FC236}">
                  <a16:creationId xmlns:a16="http://schemas.microsoft.com/office/drawing/2014/main" id="{DF0D6C1D-8198-4540-E294-11237E98956B}"/>
                </a:ext>
              </a:extLst>
            </p:cNvPr>
            <p:cNvCxnSpPr>
              <a:cxnSpLocks/>
              <a:stCxn id="206" idx="3"/>
              <a:endCxn id="336" idx="1"/>
            </p:cNvCxnSpPr>
            <p:nvPr/>
          </p:nvCxnSpPr>
          <p:spPr>
            <a:xfrm flipV="1">
              <a:off x="22191816" y="1874027"/>
              <a:ext cx="7668163" cy="4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6" name="连接符: 肘形 345">
              <a:extLst>
                <a:ext uri="{FF2B5EF4-FFF2-40B4-BE49-F238E27FC236}">
                  <a16:creationId xmlns:a16="http://schemas.microsoft.com/office/drawing/2014/main" id="{3BEF1E5D-5FB3-6BFC-7DF0-FF1DAB1063EF}"/>
                </a:ext>
              </a:extLst>
            </p:cNvPr>
            <p:cNvCxnSpPr>
              <a:stCxn id="322" idx="3"/>
              <a:endCxn id="344" idx="2"/>
            </p:cNvCxnSpPr>
            <p:nvPr/>
          </p:nvCxnSpPr>
          <p:spPr>
            <a:xfrm flipV="1">
              <a:off x="29859979" y="2546387"/>
              <a:ext cx="1218491" cy="215508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连接符: 肘形 350">
              <a:extLst>
                <a:ext uri="{FF2B5EF4-FFF2-40B4-BE49-F238E27FC236}">
                  <a16:creationId xmlns:a16="http://schemas.microsoft.com/office/drawing/2014/main" id="{D4B00833-A9A2-D5CF-3976-A47E013C7996}"/>
                </a:ext>
              </a:extLst>
            </p:cNvPr>
            <p:cNvCxnSpPr>
              <a:stCxn id="321" idx="3"/>
              <a:endCxn id="347" idx="2"/>
            </p:cNvCxnSpPr>
            <p:nvPr/>
          </p:nvCxnSpPr>
          <p:spPr>
            <a:xfrm flipV="1">
              <a:off x="29859979" y="2546387"/>
              <a:ext cx="2332640" cy="403631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连接符: 肘形 355">
              <a:extLst>
                <a:ext uri="{FF2B5EF4-FFF2-40B4-BE49-F238E27FC236}">
                  <a16:creationId xmlns:a16="http://schemas.microsoft.com/office/drawing/2014/main" id="{611D5413-771D-9345-68C4-0D85ED95DE75}"/>
                </a:ext>
              </a:extLst>
            </p:cNvPr>
            <p:cNvCxnSpPr>
              <a:cxnSpLocks/>
              <a:stCxn id="262" idx="3"/>
              <a:endCxn id="354" idx="2"/>
            </p:cNvCxnSpPr>
            <p:nvPr/>
          </p:nvCxnSpPr>
          <p:spPr>
            <a:xfrm flipV="1">
              <a:off x="22163040" y="2546299"/>
              <a:ext cx="11189909" cy="54405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7DD483B7-AB01-01E3-4D1B-78C39883E202}"/>
                </a:ext>
              </a:extLst>
            </p:cNvPr>
            <p:cNvGrpSpPr/>
            <p:nvPr/>
          </p:nvGrpSpPr>
          <p:grpSpPr>
            <a:xfrm>
              <a:off x="29843125" y="-369552"/>
              <a:ext cx="4480003" cy="2930928"/>
              <a:chOff x="29843125" y="-369552"/>
              <a:chExt cx="4480003" cy="2930928"/>
            </a:xfrm>
          </p:grpSpPr>
          <p:sp>
            <p:nvSpPr>
              <p:cNvPr id="334" name="矩形: 圆角 333">
                <a:extLst>
                  <a:ext uri="{FF2B5EF4-FFF2-40B4-BE49-F238E27FC236}">
                    <a16:creationId xmlns:a16="http://schemas.microsoft.com/office/drawing/2014/main" id="{E52A9507-D7CE-C8FC-0D2E-25B384784673}"/>
                  </a:ext>
                </a:extLst>
              </p:cNvPr>
              <p:cNvSpPr/>
              <p:nvPr/>
            </p:nvSpPr>
            <p:spPr>
              <a:xfrm>
                <a:off x="29859979" y="-369332"/>
                <a:ext cx="4463149" cy="2930708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sz="3200" b="1" dirty="0">
                    <a:solidFill>
                      <a:schemeClr val="tx1"/>
                    </a:solidFill>
                    <a:effectLst/>
                    <a:latin typeface="+mn-ea"/>
                  </a:rPr>
                  <a:t>NPC_CONTROL</a:t>
                </a:r>
              </a:p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31269A6C-ED09-DCC1-6137-14DD49FC2C49}"/>
                  </a:ext>
                </a:extLst>
              </p:cNvPr>
              <p:cNvSpPr txBox="1"/>
              <p:nvPr/>
            </p:nvSpPr>
            <p:spPr>
              <a:xfrm>
                <a:off x="29843125" y="1131870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branch</a:t>
                </a:r>
                <a:endParaRPr lang="zh-CN" altLang="en-US" b="1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14DB752D-AC30-B5B0-9C24-F37FF41CE243}"/>
                  </a:ext>
                </a:extLst>
              </p:cNvPr>
              <p:cNvSpPr txBox="1"/>
              <p:nvPr/>
            </p:nvSpPr>
            <p:spPr>
              <a:xfrm>
                <a:off x="29859979" y="1689361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jump</a:t>
                </a:r>
                <a:endParaRPr lang="zh-CN" altLang="en-US" b="1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F6CA6EB3-E896-C2CF-4385-F828C1321BA1}"/>
                  </a:ext>
                </a:extLst>
              </p:cNvPr>
              <p:cNvSpPr txBox="1"/>
              <p:nvPr/>
            </p:nvSpPr>
            <p:spPr>
              <a:xfrm>
                <a:off x="30450618" y="2177055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8738E84D-17D8-964A-6B23-358884524AEB}"/>
                  </a:ext>
                </a:extLst>
              </p:cNvPr>
              <p:cNvSpPr txBox="1"/>
              <p:nvPr/>
            </p:nvSpPr>
            <p:spPr>
              <a:xfrm>
                <a:off x="31564767" y="2177055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alu_c</a:t>
                </a:r>
                <a:endParaRPr lang="zh-CN" altLang="en-US" b="1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67AC173E-A0DD-BC3E-7CB0-72ABE0273899}"/>
                  </a:ext>
                </a:extLst>
              </p:cNvPr>
              <p:cNvSpPr txBox="1"/>
              <p:nvPr/>
            </p:nvSpPr>
            <p:spPr>
              <a:xfrm>
                <a:off x="32737482" y="2176967"/>
                <a:ext cx="1230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pc_imm</a:t>
                </a:r>
                <a:endParaRPr lang="zh-CN" altLang="en-US" b="1" dirty="0"/>
              </a:p>
            </p:txBody>
          </p:sp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926F0CD-6478-E0FE-CE40-B7433DF210B6}"/>
                  </a:ext>
                </a:extLst>
              </p:cNvPr>
              <p:cNvSpPr txBox="1"/>
              <p:nvPr/>
            </p:nvSpPr>
            <p:spPr>
              <a:xfrm>
                <a:off x="30548047" y="-369552"/>
                <a:ext cx="161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npc_change</a:t>
                </a:r>
                <a:endParaRPr lang="zh-CN" altLang="en-US" b="1" dirty="0"/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9B1AADC4-A786-8526-B8DF-9593CDB373CF}"/>
                  </a:ext>
                </a:extLst>
              </p:cNvPr>
              <p:cNvSpPr txBox="1"/>
              <p:nvPr/>
            </p:nvSpPr>
            <p:spPr>
              <a:xfrm>
                <a:off x="32192618" y="-369332"/>
                <a:ext cx="1507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npc_op</a:t>
                </a:r>
                <a:endParaRPr lang="zh-CN" altLang="en-US" b="1" dirty="0"/>
              </a:p>
            </p:txBody>
          </p:sp>
        </p:grp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A7EAC337-5CC0-28D9-F713-C2E4B1461491}"/>
                </a:ext>
              </a:extLst>
            </p:cNvPr>
            <p:cNvCxnSpPr>
              <a:stCxn id="358" idx="0"/>
              <a:endCxn id="35" idx="0"/>
            </p:cNvCxnSpPr>
            <p:nvPr/>
          </p:nvCxnSpPr>
          <p:spPr>
            <a:xfrm rot="16200000" flipH="1" flipV="1">
              <a:off x="17024984" y="-15113877"/>
              <a:ext cx="1176962" cy="30666051"/>
            </a:xfrm>
            <a:prstGeom prst="bentConnector3">
              <a:avLst>
                <a:gd name="adj1" fmla="val -365276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连接符: 肘形 368">
              <a:extLst>
                <a:ext uri="{FF2B5EF4-FFF2-40B4-BE49-F238E27FC236}">
                  <a16:creationId xmlns:a16="http://schemas.microsoft.com/office/drawing/2014/main" id="{A3DE28EE-C3C1-BE15-ADE1-254E82083FA9}"/>
                </a:ext>
              </a:extLst>
            </p:cNvPr>
            <p:cNvCxnSpPr>
              <a:cxnSpLocks/>
              <a:stCxn id="357" idx="0"/>
              <a:endCxn id="31" idx="3"/>
            </p:cNvCxnSpPr>
            <p:nvPr/>
          </p:nvCxnSpPr>
          <p:spPr>
            <a:xfrm rot="16200000" flipH="1" flipV="1">
              <a:off x="16588562" y="-13548659"/>
              <a:ext cx="1589901" cy="27948113"/>
            </a:xfrm>
            <a:prstGeom prst="bentConnector4">
              <a:avLst>
                <a:gd name="adj1" fmla="val -220312"/>
                <a:gd name="adj2" fmla="val 9704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868675C4-5EFE-E5E2-81A4-5E3650ECAF45}"/>
                </a:ext>
              </a:extLst>
            </p:cNvPr>
            <p:cNvGrpSpPr/>
            <p:nvPr/>
          </p:nvGrpSpPr>
          <p:grpSpPr>
            <a:xfrm>
              <a:off x="32870648" y="6121039"/>
              <a:ext cx="4604464" cy="3828595"/>
              <a:chOff x="-2424530" y="-870879"/>
              <a:chExt cx="5149107" cy="3754077"/>
            </a:xfrm>
          </p:grpSpPr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F61A354C-5A25-0B2C-CF92-A6B033C98DFA}"/>
                  </a:ext>
                </a:extLst>
              </p:cNvPr>
              <p:cNvGrpSpPr/>
              <p:nvPr/>
            </p:nvGrpSpPr>
            <p:grpSpPr>
              <a:xfrm>
                <a:off x="-2424530" y="-347682"/>
                <a:ext cx="4125799" cy="3230880"/>
                <a:chOff x="-180059" y="932718"/>
                <a:chExt cx="4125799" cy="3230880"/>
              </a:xfrm>
            </p:grpSpPr>
            <p:grpSp>
              <p:nvGrpSpPr>
                <p:cNvPr id="376" name="组合 375">
                  <a:extLst>
                    <a:ext uri="{FF2B5EF4-FFF2-40B4-BE49-F238E27FC236}">
                      <a16:creationId xmlns:a16="http://schemas.microsoft.com/office/drawing/2014/main" id="{6AE1A355-28E1-6304-660F-C533C78574A7}"/>
                    </a:ext>
                  </a:extLst>
                </p:cNvPr>
                <p:cNvGrpSpPr/>
                <p:nvPr/>
              </p:nvGrpSpPr>
              <p:grpSpPr>
                <a:xfrm>
                  <a:off x="2232385" y="932718"/>
                  <a:ext cx="1713355" cy="3230880"/>
                  <a:chOff x="6126374" y="5722805"/>
                  <a:chExt cx="1713355" cy="3230880"/>
                </a:xfrm>
              </p:grpSpPr>
              <p:grpSp>
                <p:nvGrpSpPr>
                  <p:cNvPr id="385" name="组合 384">
                    <a:extLst>
                      <a:ext uri="{FF2B5EF4-FFF2-40B4-BE49-F238E27FC236}">
                        <a16:creationId xmlns:a16="http://schemas.microsoft.com/office/drawing/2014/main" id="{84BA015E-955E-CAD6-5ACE-FEA7FBC06A25}"/>
                      </a:ext>
                    </a:extLst>
                  </p:cNvPr>
                  <p:cNvGrpSpPr/>
                  <p:nvPr/>
                </p:nvGrpSpPr>
                <p:grpSpPr>
                  <a:xfrm>
                    <a:off x="6126374" y="5722805"/>
                    <a:ext cx="1713355" cy="3230880"/>
                    <a:chOff x="8063802" y="1588198"/>
                    <a:chExt cx="1713355" cy="3230880"/>
                  </a:xfrm>
                </p:grpSpPr>
                <p:sp>
                  <p:nvSpPr>
                    <p:cNvPr id="388" name="梯形 387">
                      <a:extLst>
                        <a:ext uri="{FF2B5EF4-FFF2-40B4-BE49-F238E27FC236}">
                          <a16:creationId xmlns:a16="http://schemas.microsoft.com/office/drawing/2014/main" id="{2F31C8DA-F277-AB3F-ABA8-884D74BA70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05040" y="2346960"/>
                      <a:ext cx="3230880" cy="1713355"/>
                    </a:xfrm>
                    <a:prstGeom prst="trapezoid">
                      <a:avLst/>
                    </a:prstGeom>
                    <a:solidFill>
                      <a:schemeClr val="accent1">
                        <a:alpha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/>
                    </a:p>
                  </p:txBody>
                </p:sp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0882FE7-351F-E97E-F747-000166F63E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3684" y="2510349"/>
                      <a:ext cx="1151542" cy="995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altLang="zh-CN" sz="2000" b="1" dirty="0"/>
                    </a:p>
                    <a:p>
                      <a:pPr algn="ctr"/>
                      <a:r>
                        <a:rPr lang="en-US" altLang="zh-CN" sz="2000" b="1" dirty="0"/>
                        <a:t>WD_</a:t>
                      </a:r>
                    </a:p>
                    <a:p>
                      <a:pPr algn="ctr"/>
                      <a:r>
                        <a:rPr lang="en-US" altLang="zh-CN" sz="2000" b="1" dirty="0"/>
                        <a:t>MUX1</a:t>
                      </a:r>
                    </a:p>
                  </p:txBody>
                </p:sp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70698EEE-0AFF-B218-5A5A-0DCD79B742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1516" y="2262087"/>
                      <a:ext cx="3149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89E9D7EA-580C-FAC2-AAB7-AF601B01F4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1516" y="3928444"/>
                      <a:ext cx="3149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p:txBody>
                </p:sp>
              </p:grpSp>
              <p:sp>
                <p:nvSpPr>
                  <p:cNvPr id="386" name="文本框 385">
                    <a:extLst>
                      <a:ext uri="{FF2B5EF4-FFF2-40B4-BE49-F238E27FC236}">
                        <a16:creationId xmlns:a16="http://schemas.microsoft.com/office/drawing/2014/main" id="{18BF097D-C9DB-AF92-4246-D9A68BDE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851" y="6973801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1</a:t>
                    </a:r>
                    <a:endParaRPr lang="zh-CN" altLang="en-US" b="1" dirty="0"/>
                  </a:p>
                </p:txBody>
              </p:sp>
              <p:sp>
                <p:nvSpPr>
                  <p:cNvPr id="387" name="文本框 386">
                    <a:extLst>
                      <a:ext uri="{FF2B5EF4-FFF2-40B4-BE49-F238E27FC236}">
                        <a16:creationId xmlns:a16="http://schemas.microsoft.com/office/drawing/2014/main" id="{30601987-D1D4-F10F-C5BC-EBD01F5A1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145977" y="7545989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2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B4C1D380-BEEB-A204-F386-A005B3DCB74A}"/>
                    </a:ext>
                  </a:extLst>
                </p:cNvPr>
                <p:cNvSpPr txBox="1"/>
                <p:nvPr/>
              </p:nvSpPr>
              <p:spPr>
                <a:xfrm>
                  <a:off x="-180059" y="1421941"/>
                  <a:ext cx="240111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b="1" dirty="0"/>
                    <a:t>ALU.C,</a:t>
                  </a:r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32bit</a:t>
                  </a:r>
                  <a:endParaRPr lang="zh-CN" altLang="en-US" b="1" dirty="0"/>
                </a:p>
              </p:txBody>
            </p:sp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B25C6ACB-071A-70FF-F9CB-305F13C7C88A}"/>
                    </a:ext>
                  </a:extLst>
                </p:cNvPr>
                <p:cNvSpPr txBox="1"/>
                <p:nvPr/>
              </p:nvSpPr>
              <p:spPr>
                <a:xfrm>
                  <a:off x="-180059" y="2594171"/>
                  <a:ext cx="24203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b="1" dirty="0"/>
                    <a:t>NPC.pc4, 32bit</a:t>
                  </a:r>
                  <a:endParaRPr lang="zh-CN" altLang="en-US" b="1" dirty="0"/>
                </a:p>
              </p:txBody>
            </p:sp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7A7F9DDF-6140-A2CD-153D-3E90C32E815F}"/>
                    </a:ext>
                  </a:extLst>
                </p:cNvPr>
                <p:cNvSpPr txBox="1"/>
                <p:nvPr/>
              </p:nvSpPr>
              <p:spPr>
                <a:xfrm>
                  <a:off x="-180059" y="3098560"/>
                  <a:ext cx="24320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SEXT.ext</a:t>
                  </a:r>
                  <a:r>
                    <a:rPr lang="en-US" altLang="zh-CN" b="1" dirty="0"/>
                    <a:t>, 32bit</a:t>
                  </a:r>
                  <a:endParaRPr lang="zh-CN" altLang="en-US" b="1" dirty="0"/>
                </a:p>
              </p:txBody>
            </p:sp>
          </p:grpSp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C853D981-E80A-783D-E3EF-5770323A7D9F}"/>
                  </a:ext>
                </a:extLst>
              </p:cNvPr>
              <p:cNvSpPr txBox="1"/>
              <p:nvPr/>
            </p:nvSpPr>
            <p:spPr>
              <a:xfrm>
                <a:off x="923214" y="-870879"/>
                <a:ext cx="1801363" cy="633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 err="1"/>
                  <a:t>wd_sel_EX</a:t>
                </a:r>
                <a:r>
                  <a:rPr lang="en-US" altLang="zh-CN" b="1" dirty="0"/>
                  <a:t>, 2bit</a:t>
                </a:r>
                <a:endParaRPr lang="zh-CN" altLang="en-US" b="1" dirty="0"/>
              </a:p>
            </p:txBody>
          </p:sp>
        </p:grpSp>
        <p:cxnSp>
          <p:nvCxnSpPr>
            <p:cNvPr id="397" name="连接符: 肘形 396">
              <a:extLst>
                <a:ext uri="{FF2B5EF4-FFF2-40B4-BE49-F238E27FC236}">
                  <a16:creationId xmlns:a16="http://schemas.microsoft.com/office/drawing/2014/main" id="{F4DAEFB5-674D-DD17-C663-2929F78C6B76}"/>
                </a:ext>
              </a:extLst>
            </p:cNvPr>
            <p:cNvCxnSpPr>
              <a:cxnSpLocks/>
              <a:stCxn id="264" idx="3"/>
              <a:endCxn id="387" idx="1"/>
            </p:cNvCxnSpPr>
            <p:nvPr/>
          </p:nvCxnSpPr>
          <p:spPr>
            <a:xfrm>
              <a:off x="22173413" y="2838729"/>
              <a:ext cx="12872034" cy="5863598"/>
            </a:xfrm>
            <a:prstGeom prst="bentConnector3">
              <a:avLst>
                <a:gd name="adj1" fmla="val 3608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连接符: 肘形 403">
              <a:extLst>
                <a:ext uri="{FF2B5EF4-FFF2-40B4-BE49-F238E27FC236}">
                  <a16:creationId xmlns:a16="http://schemas.microsoft.com/office/drawing/2014/main" id="{727C5AB4-E3B7-D629-6FC6-41915A4AF44A}"/>
                </a:ext>
              </a:extLst>
            </p:cNvPr>
            <p:cNvCxnSpPr>
              <a:stCxn id="321" idx="3"/>
              <a:endCxn id="390" idx="1"/>
            </p:cNvCxnSpPr>
            <p:nvPr/>
          </p:nvCxnSpPr>
          <p:spPr>
            <a:xfrm>
              <a:off x="29859979" y="6582704"/>
              <a:ext cx="5192722" cy="947515"/>
            </a:xfrm>
            <a:prstGeom prst="bentConnector3">
              <a:avLst>
                <a:gd name="adj1" fmla="val 4486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连接符: 肘形 405">
              <a:extLst>
                <a:ext uri="{FF2B5EF4-FFF2-40B4-BE49-F238E27FC236}">
                  <a16:creationId xmlns:a16="http://schemas.microsoft.com/office/drawing/2014/main" id="{6E4CBC2A-3CA2-2938-AAEC-ADDC1A3418EC}"/>
                </a:ext>
              </a:extLst>
            </p:cNvPr>
            <p:cNvCxnSpPr>
              <a:stCxn id="263" idx="3"/>
              <a:endCxn id="391" idx="1"/>
            </p:cNvCxnSpPr>
            <p:nvPr/>
          </p:nvCxnSpPr>
          <p:spPr>
            <a:xfrm>
              <a:off x="22163039" y="7263082"/>
              <a:ext cx="12889662" cy="1966571"/>
            </a:xfrm>
            <a:prstGeom prst="bentConnector3">
              <a:avLst>
                <a:gd name="adj1" fmla="val 773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连接符: 肘形 410">
              <a:extLst>
                <a:ext uri="{FF2B5EF4-FFF2-40B4-BE49-F238E27FC236}">
                  <a16:creationId xmlns:a16="http://schemas.microsoft.com/office/drawing/2014/main" id="{037846AC-FE3B-E6A7-42BD-4EA64B3640AF}"/>
                </a:ext>
              </a:extLst>
            </p:cNvPr>
            <p:cNvCxnSpPr>
              <a:cxnSpLocks/>
              <a:stCxn id="200" idx="3"/>
              <a:endCxn id="388" idx="1"/>
            </p:cNvCxnSpPr>
            <p:nvPr/>
          </p:nvCxnSpPr>
          <p:spPr>
            <a:xfrm>
              <a:off x="22173413" y="-1376290"/>
              <a:ext cx="13620568" cy="822242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51" name="组合 450">
              <a:extLst>
                <a:ext uri="{FF2B5EF4-FFF2-40B4-BE49-F238E27FC236}">
                  <a16:creationId xmlns:a16="http://schemas.microsoft.com/office/drawing/2014/main" id="{E8C1BB31-4DD3-4924-0C0F-0B2F3D9CF61D}"/>
                </a:ext>
              </a:extLst>
            </p:cNvPr>
            <p:cNvGrpSpPr/>
            <p:nvPr/>
          </p:nvGrpSpPr>
          <p:grpSpPr>
            <a:xfrm>
              <a:off x="38646657" y="-2736966"/>
              <a:ext cx="2843858" cy="14376516"/>
              <a:chOff x="38699556" y="-3229065"/>
              <a:chExt cx="2843858" cy="14376516"/>
            </a:xfrm>
          </p:grpSpPr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B56C3135-EF2F-E73D-7789-D72ECD1AE9AD}"/>
                  </a:ext>
                </a:extLst>
              </p:cNvPr>
              <p:cNvGrpSpPr/>
              <p:nvPr/>
            </p:nvGrpSpPr>
            <p:grpSpPr>
              <a:xfrm>
                <a:off x="38699556" y="-3229065"/>
                <a:ext cx="2843858" cy="14376516"/>
                <a:chOff x="19355082" y="-2736965"/>
                <a:chExt cx="2843858" cy="14376516"/>
              </a:xfrm>
            </p:grpSpPr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2B6879C2-E431-10B7-B614-595A4A2D8FBB}"/>
                    </a:ext>
                  </a:extLst>
                </p:cNvPr>
                <p:cNvSpPr/>
                <p:nvPr/>
              </p:nvSpPr>
              <p:spPr>
                <a:xfrm>
                  <a:off x="19355082" y="-2736965"/>
                  <a:ext cx="2819933" cy="14376516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EX_MEM</a:t>
                  </a: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3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文本框 415">
                  <a:extLst>
                    <a:ext uri="{FF2B5EF4-FFF2-40B4-BE49-F238E27FC236}">
                      <a16:creationId xmlns:a16="http://schemas.microsoft.com/office/drawing/2014/main" id="{86D9A511-9289-5837-82D1-58275654A2A5}"/>
                    </a:ext>
                  </a:extLst>
                </p:cNvPr>
                <p:cNvSpPr txBox="1"/>
                <p:nvPr/>
              </p:nvSpPr>
              <p:spPr>
                <a:xfrm>
                  <a:off x="19355083" y="-1560956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wd_sel_i</a:t>
                  </a:r>
                  <a:endParaRPr lang="zh-CN" altLang="en-US" b="1" dirty="0"/>
                </a:p>
              </p:txBody>
            </p:sp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67E023A2-5633-479C-1EAC-DE9D912B90F4}"/>
                    </a:ext>
                  </a:extLst>
                </p:cNvPr>
                <p:cNvSpPr txBox="1"/>
                <p:nvPr/>
              </p:nvSpPr>
              <p:spPr>
                <a:xfrm>
                  <a:off x="19380609" y="-1021959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rf_we_i</a:t>
                  </a:r>
                  <a:endParaRPr lang="zh-CN" altLang="en-US" b="1" dirty="0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D47E16C6-95D2-6D4D-92B7-049C65AB0E81}"/>
                    </a:ext>
                  </a:extLst>
                </p:cNvPr>
                <p:cNvSpPr txBox="1"/>
                <p:nvPr/>
              </p:nvSpPr>
              <p:spPr>
                <a:xfrm>
                  <a:off x="19380609" y="2807043"/>
                  <a:ext cx="1513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dram_we_i</a:t>
                  </a:r>
                  <a:endParaRPr lang="zh-CN" altLang="en-US" b="1" dirty="0"/>
                </a:p>
              </p:txBody>
            </p:sp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351526E0-87A5-133C-0D9D-E4C7F24C321B}"/>
                    </a:ext>
                  </a:extLst>
                </p:cNvPr>
                <p:cNvSpPr txBox="1"/>
                <p:nvPr/>
              </p:nvSpPr>
              <p:spPr>
                <a:xfrm>
                  <a:off x="20698537" y="-1560956"/>
                  <a:ext cx="1474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wd_sel_o</a:t>
                  </a:r>
                  <a:endParaRPr lang="zh-CN" altLang="en-US" b="1" dirty="0"/>
                </a:p>
              </p:txBody>
            </p:sp>
            <p:sp>
              <p:nvSpPr>
                <p:cNvPr id="426" name="文本框 425">
                  <a:extLst>
                    <a:ext uri="{FF2B5EF4-FFF2-40B4-BE49-F238E27FC236}">
                      <a16:creationId xmlns:a16="http://schemas.microsoft.com/office/drawing/2014/main" id="{04FF6517-0995-F30F-E0C7-4128587F2EAC}"/>
                    </a:ext>
                  </a:extLst>
                </p:cNvPr>
                <p:cNvSpPr txBox="1"/>
                <p:nvPr/>
              </p:nvSpPr>
              <p:spPr>
                <a:xfrm>
                  <a:off x="21010478" y="-1021959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rf_we_o</a:t>
                  </a:r>
                  <a:endParaRPr lang="zh-CN" altLang="en-US" b="1" dirty="0"/>
                </a:p>
              </p:txBody>
            </p:sp>
            <p:sp>
              <p:nvSpPr>
                <p:cNvPr id="427" name="文本框 426">
                  <a:extLst>
                    <a:ext uri="{FF2B5EF4-FFF2-40B4-BE49-F238E27FC236}">
                      <a16:creationId xmlns:a16="http://schemas.microsoft.com/office/drawing/2014/main" id="{87594D87-252A-807F-E5B4-4329ADCDE3D7}"/>
                    </a:ext>
                  </a:extLst>
                </p:cNvPr>
                <p:cNvSpPr txBox="1"/>
                <p:nvPr/>
              </p:nvSpPr>
              <p:spPr>
                <a:xfrm>
                  <a:off x="20571877" y="2802395"/>
                  <a:ext cx="1597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dram_we_o</a:t>
                  </a:r>
                  <a:endParaRPr lang="zh-CN" altLang="en-US" b="1" dirty="0"/>
                </a:p>
              </p:txBody>
            </p:sp>
            <p:sp>
              <p:nvSpPr>
                <p:cNvPr id="430" name="文本框 429">
                  <a:extLst>
                    <a:ext uri="{FF2B5EF4-FFF2-40B4-BE49-F238E27FC236}">
                      <a16:creationId xmlns:a16="http://schemas.microsoft.com/office/drawing/2014/main" id="{E6286989-8B66-65D5-DEF0-8BC398D3D708}"/>
                    </a:ext>
                  </a:extLst>
                </p:cNvPr>
                <p:cNvSpPr txBox="1"/>
                <p:nvPr/>
              </p:nvSpPr>
              <p:spPr>
                <a:xfrm>
                  <a:off x="19380609" y="3920355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alu_c_i</a:t>
                  </a:r>
                  <a:endParaRPr lang="zh-CN" altLang="en-US" b="1" dirty="0"/>
                </a:p>
              </p:txBody>
            </p:sp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7277D6F6-AC26-D4EA-68D8-B7CB92485F7B}"/>
                    </a:ext>
                  </a:extLst>
                </p:cNvPr>
                <p:cNvSpPr txBox="1"/>
                <p:nvPr/>
              </p:nvSpPr>
              <p:spPr>
                <a:xfrm>
                  <a:off x="19379743" y="9917968"/>
                  <a:ext cx="811249" cy="369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wR_i</a:t>
                  </a:r>
                  <a:endParaRPr lang="zh-CN" altLang="en-US" b="1" dirty="0"/>
                </a:p>
              </p:txBody>
            </p:sp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78588ACF-92D6-26F5-73E6-51961B0AD19C}"/>
                    </a:ext>
                  </a:extLst>
                </p:cNvPr>
                <p:cNvSpPr txBox="1"/>
                <p:nvPr/>
              </p:nvSpPr>
              <p:spPr>
                <a:xfrm>
                  <a:off x="19387962" y="10653766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rD2_i</a:t>
                  </a:r>
                  <a:endParaRPr lang="zh-CN" altLang="en-US" b="1" dirty="0"/>
                </a:p>
              </p:txBody>
            </p:sp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FB582849-091E-F212-57DA-D8E7A05E5E5E}"/>
                    </a:ext>
                  </a:extLst>
                </p:cNvPr>
                <p:cNvSpPr txBox="1"/>
                <p:nvPr/>
              </p:nvSpPr>
              <p:spPr>
                <a:xfrm>
                  <a:off x="20952414" y="3914791"/>
                  <a:ext cx="1230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alu_c_o</a:t>
                  </a:r>
                  <a:endParaRPr lang="zh-CN" altLang="en-US" b="1" dirty="0"/>
                </a:p>
              </p:txBody>
            </p:sp>
            <p:sp>
              <p:nvSpPr>
                <p:cNvPr id="439" name="文本框 438">
                  <a:extLst>
                    <a:ext uri="{FF2B5EF4-FFF2-40B4-BE49-F238E27FC236}">
                      <a16:creationId xmlns:a16="http://schemas.microsoft.com/office/drawing/2014/main" id="{4F9D97AC-9653-B8CB-0013-81215C09E8AE}"/>
                    </a:ext>
                  </a:extLst>
                </p:cNvPr>
                <p:cNvSpPr txBox="1"/>
                <p:nvPr/>
              </p:nvSpPr>
              <p:spPr>
                <a:xfrm>
                  <a:off x="21362164" y="9925493"/>
                  <a:ext cx="811249" cy="369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 err="1"/>
                    <a:t>wR_o</a:t>
                  </a:r>
                  <a:endParaRPr lang="zh-CN" altLang="en-US" b="1" dirty="0"/>
                </a:p>
              </p:txBody>
            </p:sp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77E15E61-9CE2-F574-3513-E556FCCF3FAD}"/>
                    </a:ext>
                  </a:extLst>
                </p:cNvPr>
                <p:cNvSpPr txBox="1"/>
                <p:nvPr/>
              </p:nvSpPr>
              <p:spPr>
                <a:xfrm>
                  <a:off x="21017662" y="10664664"/>
                  <a:ext cx="11812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b="1" dirty="0"/>
                    <a:t>rD2_o</a:t>
                  </a:r>
                  <a:endParaRPr lang="zh-CN" altLang="en-US" b="1" dirty="0"/>
                </a:p>
              </p:txBody>
            </p:sp>
            <p:sp>
              <p:nvSpPr>
                <p:cNvPr id="443" name="等腰三角形 442">
                  <a:extLst>
                    <a:ext uri="{FF2B5EF4-FFF2-40B4-BE49-F238E27FC236}">
                      <a16:creationId xmlns:a16="http://schemas.microsoft.com/office/drawing/2014/main" id="{24CB77EC-7CAE-C4A4-E620-9C0D4C31D015}"/>
                    </a:ext>
                  </a:extLst>
                </p:cNvPr>
                <p:cNvSpPr/>
                <p:nvPr/>
              </p:nvSpPr>
              <p:spPr>
                <a:xfrm>
                  <a:off x="20647781" y="11417123"/>
                  <a:ext cx="271848" cy="22242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444" name="文本框 443">
                  <a:extLst>
                    <a:ext uri="{FF2B5EF4-FFF2-40B4-BE49-F238E27FC236}">
                      <a16:creationId xmlns:a16="http://schemas.microsoft.com/office/drawing/2014/main" id="{6DCB8669-8D8C-E9A8-9287-FDC4DF6B4D2E}"/>
                    </a:ext>
                  </a:extLst>
                </p:cNvPr>
                <p:cNvSpPr txBox="1"/>
                <p:nvPr/>
              </p:nvSpPr>
              <p:spPr>
                <a:xfrm>
                  <a:off x="20373629" y="11103631"/>
                  <a:ext cx="8006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CLK</a:t>
                  </a:r>
                  <a:endParaRPr lang="zh-CN" altLang="en-US" b="1" dirty="0"/>
                </a:p>
              </p:txBody>
            </p:sp>
          </p:grp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64C38546-EFA6-3469-F4E9-33BB6B5BD7C0}"/>
                  </a:ext>
                </a:extLst>
              </p:cNvPr>
              <p:cNvSpPr txBox="1"/>
              <p:nvPr/>
            </p:nvSpPr>
            <p:spPr>
              <a:xfrm>
                <a:off x="38724217" y="7576087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wD_i</a:t>
                </a:r>
                <a:endParaRPr lang="zh-CN" altLang="en-US" b="1" dirty="0"/>
              </a:p>
            </p:txBody>
          </p: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6E323639-FF2E-F511-BC4D-39DD4B343B9E}"/>
                  </a:ext>
                </a:extLst>
              </p:cNvPr>
              <p:cNvSpPr txBox="1"/>
              <p:nvPr/>
            </p:nvSpPr>
            <p:spPr>
              <a:xfrm>
                <a:off x="40706638" y="7583612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wD_o</a:t>
                </a:r>
                <a:endParaRPr lang="zh-CN" altLang="en-US" b="1" dirty="0"/>
              </a:p>
            </p:txBody>
          </p:sp>
        </p:grpSp>
        <p:cxnSp>
          <p:nvCxnSpPr>
            <p:cNvPr id="455" name="直接箭头连接符 454">
              <a:extLst>
                <a:ext uri="{FF2B5EF4-FFF2-40B4-BE49-F238E27FC236}">
                  <a16:creationId xmlns:a16="http://schemas.microsoft.com/office/drawing/2014/main" id="{99C9FD58-0ED0-0950-BFAD-033015013118}"/>
                </a:ext>
              </a:extLst>
            </p:cNvPr>
            <p:cNvCxnSpPr>
              <a:cxnSpLocks/>
              <a:stCxn id="200" idx="3"/>
              <a:endCxn id="416" idx="1"/>
            </p:cNvCxnSpPr>
            <p:nvPr/>
          </p:nvCxnSpPr>
          <p:spPr>
            <a:xfrm flipV="1">
              <a:off x="22173413" y="-1376291"/>
              <a:ext cx="164732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4" name="连接符: 肘形 463">
              <a:extLst>
                <a:ext uri="{FF2B5EF4-FFF2-40B4-BE49-F238E27FC236}">
                  <a16:creationId xmlns:a16="http://schemas.microsoft.com/office/drawing/2014/main" id="{C8E2AB6A-62C9-FD25-759D-83F009B260DB}"/>
                </a:ext>
              </a:extLst>
            </p:cNvPr>
            <p:cNvCxnSpPr>
              <a:cxnSpLocks/>
              <a:stCxn id="203" idx="3"/>
            </p:cNvCxnSpPr>
            <p:nvPr/>
          </p:nvCxnSpPr>
          <p:spPr>
            <a:xfrm flipV="1">
              <a:off x="22173413" y="-827701"/>
              <a:ext cx="16473244" cy="1076673"/>
            </a:xfrm>
            <a:prstGeom prst="bentConnector3">
              <a:avLst>
                <a:gd name="adj1" fmla="val 4421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7" name="连接符: 肘形 466">
              <a:extLst>
                <a:ext uri="{FF2B5EF4-FFF2-40B4-BE49-F238E27FC236}">
                  <a16:creationId xmlns:a16="http://schemas.microsoft.com/office/drawing/2014/main" id="{F19CD95C-B36A-2BE3-9FD6-46A853850191}"/>
                </a:ext>
              </a:extLst>
            </p:cNvPr>
            <p:cNvCxnSpPr>
              <a:cxnSpLocks/>
              <a:stCxn id="204" idx="3"/>
              <a:endCxn id="420" idx="1"/>
            </p:cNvCxnSpPr>
            <p:nvPr/>
          </p:nvCxnSpPr>
          <p:spPr>
            <a:xfrm>
              <a:off x="22173413" y="790370"/>
              <a:ext cx="16498771" cy="2201338"/>
            </a:xfrm>
            <a:prstGeom prst="bentConnector3">
              <a:avLst>
                <a:gd name="adj1" fmla="val 3265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3" name="连接符: 肘形 472">
              <a:extLst>
                <a:ext uri="{FF2B5EF4-FFF2-40B4-BE49-F238E27FC236}">
                  <a16:creationId xmlns:a16="http://schemas.microsoft.com/office/drawing/2014/main" id="{61C96535-68D9-FD0E-526B-16541B560B18}"/>
                </a:ext>
              </a:extLst>
            </p:cNvPr>
            <p:cNvCxnSpPr>
              <a:stCxn id="321" idx="3"/>
              <a:endCxn id="430" idx="1"/>
            </p:cNvCxnSpPr>
            <p:nvPr/>
          </p:nvCxnSpPr>
          <p:spPr>
            <a:xfrm flipV="1">
              <a:off x="29859979" y="4105020"/>
              <a:ext cx="8812205" cy="247768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连接符: 肘形 477">
              <a:extLst>
                <a:ext uri="{FF2B5EF4-FFF2-40B4-BE49-F238E27FC236}">
                  <a16:creationId xmlns:a16="http://schemas.microsoft.com/office/drawing/2014/main" id="{32E347F4-58BD-90B2-1D75-0FA3B08A5320}"/>
                </a:ext>
              </a:extLst>
            </p:cNvPr>
            <p:cNvCxnSpPr>
              <a:cxnSpLocks/>
              <a:endCxn id="435" idx="1"/>
            </p:cNvCxnSpPr>
            <p:nvPr/>
          </p:nvCxnSpPr>
          <p:spPr>
            <a:xfrm>
              <a:off x="22213226" y="5590055"/>
              <a:ext cx="16466311" cy="5248376"/>
            </a:xfrm>
            <a:prstGeom prst="bentConnector3">
              <a:avLst>
                <a:gd name="adj1" fmla="val 202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连接符: 肘形 481">
              <a:extLst>
                <a:ext uri="{FF2B5EF4-FFF2-40B4-BE49-F238E27FC236}">
                  <a16:creationId xmlns:a16="http://schemas.microsoft.com/office/drawing/2014/main" id="{85250E39-7961-BFC5-049A-40EAAD763BAC}"/>
                </a:ext>
              </a:extLst>
            </p:cNvPr>
            <p:cNvCxnSpPr>
              <a:stCxn id="265" idx="3"/>
            </p:cNvCxnSpPr>
            <p:nvPr/>
          </p:nvCxnSpPr>
          <p:spPr>
            <a:xfrm>
              <a:off x="22163039" y="6679239"/>
              <a:ext cx="16483618" cy="3379248"/>
            </a:xfrm>
            <a:prstGeom prst="bentConnector3">
              <a:avLst>
                <a:gd name="adj1" fmla="val 41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ABDE5CD9-911F-B187-809C-32A6E281632C}"/>
                </a:ext>
              </a:extLst>
            </p:cNvPr>
            <p:cNvCxnSpPr>
              <a:stCxn id="388" idx="0"/>
              <a:endCxn id="449" idx="1"/>
            </p:cNvCxnSpPr>
            <p:nvPr/>
          </p:nvCxnSpPr>
          <p:spPr>
            <a:xfrm>
              <a:off x="36560044" y="8302128"/>
              <a:ext cx="2086613" cy="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7B1975D2-6B2E-403D-5699-BC6876330C33}"/>
                </a:ext>
              </a:extLst>
            </p:cNvPr>
            <p:cNvGrpSpPr/>
            <p:nvPr/>
          </p:nvGrpSpPr>
          <p:grpSpPr>
            <a:xfrm>
              <a:off x="43791726" y="3926093"/>
              <a:ext cx="2579908" cy="3722418"/>
              <a:chOff x="4806046" y="1308316"/>
              <a:chExt cx="2579908" cy="3722418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EC542C37-3582-148C-B7D2-4AD79CFD68CC}"/>
                  </a:ext>
                </a:extLst>
              </p:cNvPr>
              <p:cNvGrpSpPr/>
              <p:nvPr/>
            </p:nvGrpSpPr>
            <p:grpSpPr>
              <a:xfrm>
                <a:off x="4806046" y="1827266"/>
                <a:ext cx="2579908" cy="3203468"/>
                <a:chOff x="6095999" y="3654532"/>
                <a:chExt cx="2579908" cy="3203468"/>
              </a:xfrm>
            </p:grpSpPr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9208A8BF-28DA-9679-056E-404DD8EA962E}"/>
                    </a:ext>
                  </a:extLst>
                </p:cNvPr>
                <p:cNvSpPr/>
                <p:nvPr/>
              </p:nvSpPr>
              <p:spPr>
                <a:xfrm>
                  <a:off x="6096000" y="3654532"/>
                  <a:ext cx="2564267" cy="3203468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/>
                    <a:t>DRAM</a:t>
                  </a:r>
                </a:p>
              </p:txBody>
            </p:sp>
            <p:sp>
              <p:nvSpPr>
                <p:cNvPr id="497" name="等腰三角形 496">
                  <a:extLst>
                    <a:ext uri="{FF2B5EF4-FFF2-40B4-BE49-F238E27FC236}">
                      <a16:creationId xmlns:a16="http://schemas.microsoft.com/office/drawing/2014/main" id="{3D0C3746-C379-F03D-A931-BA6F6708BDB4}"/>
                    </a:ext>
                  </a:extLst>
                </p:cNvPr>
                <p:cNvSpPr/>
                <p:nvPr/>
              </p:nvSpPr>
              <p:spPr>
                <a:xfrm>
                  <a:off x="7239481" y="6630608"/>
                  <a:ext cx="271848" cy="22242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DAF917CC-4936-4685-4A6A-CFA7E56955C8}"/>
                    </a:ext>
                  </a:extLst>
                </p:cNvPr>
                <p:cNvSpPr txBox="1"/>
                <p:nvPr/>
              </p:nvSpPr>
              <p:spPr>
                <a:xfrm>
                  <a:off x="7070604" y="6287905"/>
                  <a:ext cx="81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CLK</a:t>
                  </a:r>
                  <a:endParaRPr lang="zh-CN" altLang="en-US" b="1" dirty="0"/>
                </a:p>
              </p:txBody>
            </p:sp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9E8530D6-E16B-2329-B694-36215F448A92}"/>
                    </a:ext>
                  </a:extLst>
                </p:cNvPr>
                <p:cNvSpPr txBox="1"/>
                <p:nvPr/>
              </p:nvSpPr>
              <p:spPr>
                <a:xfrm>
                  <a:off x="6096000" y="4222753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adr</a:t>
                  </a:r>
                  <a:endParaRPr lang="zh-CN" altLang="en-US" b="1" dirty="0"/>
                </a:p>
              </p:txBody>
            </p:sp>
            <p:sp>
              <p:nvSpPr>
                <p:cNvPr id="500" name="文本框 499">
                  <a:extLst>
                    <a:ext uri="{FF2B5EF4-FFF2-40B4-BE49-F238E27FC236}">
                      <a16:creationId xmlns:a16="http://schemas.microsoft.com/office/drawing/2014/main" id="{EEA859B5-D4D9-C948-8B33-C78D085E5412}"/>
                    </a:ext>
                  </a:extLst>
                </p:cNvPr>
                <p:cNvSpPr txBox="1"/>
                <p:nvPr/>
              </p:nvSpPr>
              <p:spPr>
                <a:xfrm>
                  <a:off x="6095999" y="5923544"/>
                  <a:ext cx="716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wdin</a:t>
                  </a:r>
                  <a:endParaRPr lang="zh-CN" altLang="en-US" b="1" dirty="0"/>
                </a:p>
              </p:txBody>
            </p:sp>
            <p:sp>
              <p:nvSpPr>
                <p:cNvPr id="501" name="文本框 500">
                  <a:extLst>
                    <a:ext uri="{FF2B5EF4-FFF2-40B4-BE49-F238E27FC236}">
                      <a16:creationId xmlns:a16="http://schemas.microsoft.com/office/drawing/2014/main" id="{C2E3414E-AE94-5DB6-D89D-55640E6D2F41}"/>
                    </a:ext>
                  </a:extLst>
                </p:cNvPr>
                <p:cNvSpPr txBox="1"/>
                <p:nvPr/>
              </p:nvSpPr>
              <p:spPr>
                <a:xfrm>
                  <a:off x="8045987" y="5069914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 err="1"/>
                    <a:t>rd</a:t>
                  </a:r>
                  <a:endParaRPr lang="zh-CN" altLang="en-US" b="1" dirty="0"/>
                </a:p>
              </p:txBody>
            </p:sp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0818906A-4B7E-B87F-BE1C-7108CED1158E}"/>
                    </a:ext>
                  </a:extLst>
                </p:cNvPr>
                <p:cNvSpPr txBox="1"/>
                <p:nvPr/>
              </p:nvSpPr>
              <p:spPr>
                <a:xfrm>
                  <a:off x="7070604" y="3668755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we</a:t>
                  </a:r>
                  <a:endParaRPr lang="zh-CN" altLang="en-US" b="1" dirty="0"/>
                </a:p>
              </p:txBody>
            </p:sp>
          </p:grp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81CBC994-1422-142F-7FA6-5C7FC37181DD}"/>
                  </a:ext>
                </a:extLst>
              </p:cNvPr>
              <p:cNvSpPr txBox="1"/>
              <p:nvPr/>
            </p:nvSpPr>
            <p:spPr>
              <a:xfrm>
                <a:off x="6176584" y="1308316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1bit</a:t>
                </a:r>
                <a:endParaRPr lang="zh-CN" altLang="en-US" b="1" dirty="0"/>
              </a:p>
            </p:txBody>
          </p:sp>
        </p:grpSp>
        <p:cxnSp>
          <p:nvCxnSpPr>
            <p:cNvPr id="504" name="连接符: 肘形 503">
              <a:extLst>
                <a:ext uri="{FF2B5EF4-FFF2-40B4-BE49-F238E27FC236}">
                  <a16:creationId xmlns:a16="http://schemas.microsoft.com/office/drawing/2014/main" id="{C8BAE7E0-AC4A-6F21-A615-6D1B353479D5}"/>
                </a:ext>
              </a:extLst>
            </p:cNvPr>
            <p:cNvCxnSpPr>
              <a:stCxn id="436" idx="3"/>
              <a:endCxn id="499" idx="1"/>
            </p:cNvCxnSpPr>
            <p:nvPr/>
          </p:nvCxnSpPr>
          <p:spPr>
            <a:xfrm>
              <a:off x="41474922" y="4099456"/>
              <a:ext cx="2316805" cy="109847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连接符: 肘形 505">
              <a:extLst>
                <a:ext uri="{FF2B5EF4-FFF2-40B4-BE49-F238E27FC236}">
                  <a16:creationId xmlns:a16="http://schemas.microsoft.com/office/drawing/2014/main" id="{97867E38-FF4C-874C-8311-6CEDD387F9DE}"/>
                </a:ext>
              </a:extLst>
            </p:cNvPr>
            <p:cNvCxnSpPr>
              <a:stCxn id="441" idx="3"/>
              <a:endCxn id="500" idx="1"/>
            </p:cNvCxnSpPr>
            <p:nvPr/>
          </p:nvCxnSpPr>
          <p:spPr>
            <a:xfrm flipV="1">
              <a:off x="41490515" y="6898721"/>
              <a:ext cx="2301211" cy="395060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连接符: 肘形 507">
              <a:extLst>
                <a:ext uri="{FF2B5EF4-FFF2-40B4-BE49-F238E27FC236}">
                  <a16:creationId xmlns:a16="http://schemas.microsoft.com/office/drawing/2014/main" id="{D1D164A1-589A-F1DD-4A7A-D6458811E8E1}"/>
                </a:ext>
              </a:extLst>
            </p:cNvPr>
            <p:cNvCxnSpPr>
              <a:cxnSpLocks/>
              <a:stCxn id="427" idx="3"/>
              <a:endCxn id="502" idx="0"/>
            </p:cNvCxnSpPr>
            <p:nvPr/>
          </p:nvCxnSpPr>
          <p:spPr>
            <a:xfrm>
              <a:off x="41460784" y="2987060"/>
              <a:ext cx="3620507" cy="14722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0" name="组合 509">
              <a:extLst>
                <a:ext uri="{FF2B5EF4-FFF2-40B4-BE49-F238E27FC236}">
                  <a16:creationId xmlns:a16="http://schemas.microsoft.com/office/drawing/2014/main" id="{39856D67-24CC-53AF-C85F-240500D8497B}"/>
                </a:ext>
              </a:extLst>
            </p:cNvPr>
            <p:cNvGrpSpPr/>
            <p:nvPr/>
          </p:nvGrpSpPr>
          <p:grpSpPr>
            <a:xfrm>
              <a:off x="48784643" y="5431283"/>
              <a:ext cx="1172059" cy="2370914"/>
              <a:chOff x="8063799" y="1588198"/>
              <a:chExt cx="1713355" cy="3230880"/>
            </a:xfrm>
          </p:grpSpPr>
          <p:sp>
            <p:nvSpPr>
              <p:cNvPr id="519" name="梯形 518">
                <a:extLst>
                  <a:ext uri="{FF2B5EF4-FFF2-40B4-BE49-F238E27FC236}">
                    <a16:creationId xmlns:a16="http://schemas.microsoft.com/office/drawing/2014/main" id="{A986114C-2A7B-33EE-8D3E-9290D934A758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5A5C654F-0CD7-9110-3347-83C08CDAC7FA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WD_MUX2</a:t>
                </a:r>
              </a:p>
            </p:txBody>
          </p:sp>
          <p:sp>
            <p:nvSpPr>
              <p:cNvPr id="521" name="文本框 520">
                <a:extLst>
                  <a:ext uri="{FF2B5EF4-FFF2-40B4-BE49-F238E27FC236}">
                    <a16:creationId xmlns:a16="http://schemas.microsoft.com/office/drawing/2014/main" id="{F7E29733-8CB3-87D4-B054-42C150FE916E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1151540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13D68DC3-17DE-6386-8736-82E2BA998676}"/>
                  </a:ext>
                </a:extLst>
              </p:cNvPr>
              <p:cNvSpPr txBox="1"/>
              <p:nvPr/>
            </p:nvSpPr>
            <p:spPr>
              <a:xfrm>
                <a:off x="8091514" y="3928445"/>
                <a:ext cx="1151540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other</a:t>
                </a:r>
                <a:endParaRPr lang="zh-CN" altLang="en-US" b="1" dirty="0"/>
              </a:p>
            </p:txBody>
          </p:sp>
        </p:grpSp>
        <p:sp>
          <p:nvSpPr>
            <p:cNvPr id="515" name="文本框 514">
              <a:extLst>
                <a:ext uri="{FF2B5EF4-FFF2-40B4-BE49-F238E27FC236}">
                  <a16:creationId xmlns:a16="http://schemas.microsoft.com/office/drawing/2014/main" id="{A2B64ED8-0027-16D2-CD72-FEEAE2BD82D2}"/>
                </a:ext>
              </a:extLst>
            </p:cNvPr>
            <p:cNvSpPr txBox="1"/>
            <p:nvPr/>
          </p:nvSpPr>
          <p:spPr>
            <a:xfrm>
              <a:off x="46634939" y="6974884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wD_temp</a:t>
              </a:r>
              <a:r>
                <a:rPr lang="en-US" altLang="zh-CN" b="1" dirty="0"/>
                <a:t>, 32bit</a:t>
              </a:r>
              <a:endParaRPr lang="zh-CN" altLang="en-US" b="1" dirty="0"/>
            </a:p>
          </p:txBody>
        </p:sp>
        <p:sp>
          <p:nvSpPr>
            <p:cNvPr id="516" name="文本框 515">
              <a:extLst>
                <a:ext uri="{FF2B5EF4-FFF2-40B4-BE49-F238E27FC236}">
                  <a16:creationId xmlns:a16="http://schemas.microsoft.com/office/drawing/2014/main" id="{6C0E5092-1237-FF45-7BDA-CFFC5290311E}"/>
                </a:ext>
              </a:extLst>
            </p:cNvPr>
            <p:cNvSpPr txBox="1"/>
            <p:nvPr/>
          </p:nvSpPr>
          <p:spPr>
            <a:xfrm>
              <a:off x="46623979" y="5653801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DRAM.rd</a:t>
              </a:r>
              <a:r>
                <a:rPr lang="en-US" altLang="zh-CN" b="1" dirty="0"/>
                <a:t>, 32bit</a:t>
              </a:r>
              <a:endParaRPr lang="zh-CN" altLang="en-US" b="1" dirty="0"/>
            </a:p>
          </p:txBody>
        </p:sp>
        <p:sp>
          <p:nvSpPr>
            <p:cNvPr id="518" name="文本框 517">
              <a:extLst>
                <a:ext uri="{FF2B5EF4-FFF2-40B4-BE49-F238E27FC236}">
                  <a16:creationId xmlns:a16="http://schemas.microsoft.com/office/drawing/2014/main" id="{B0AC6D18-C464-4C07-74B7-3887D062E6DA}"/>
                </a:ext>
              </a:extLst>
            </p:cNvPr>
            <p:cNvSpPr txBox="1"/>
            <p:nvPr/>
          </p:nvSpPr>
          <p:spPr>
            <a:xfrm>
              <a:off x="49307586" y="4950300"/>
              <a:ext cx="18832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wd_sel_MEM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  <p:cxnSp>
          <p:nvCxnSpPr>
            <p:cNvPr id="524" name="直接箭头连接符 523">
              <a:extLst>
                <a:ext uri="{FF2B5EF4-FFF2-40B4-BE49-F238E27FC236}">
                  <a16:creationId xmlns:a16="http://schemas.microsoft.com/office/drawing/2014/main" id="{81A02084-B674-E77E-4DC6-DA7B2752260C}"/>
                </a:ext>
              </a:extLst>
            </p:cNvPr>
            <p:cNvCxnSpPr>
              <a:stCxn id="501" idx="3"/>
              <a:endCxn id="521" idx="1"/>
            </p:cNvCxnSpPr>
            <p:nvPr/>
          </p:nvCxnSpPr>
          <p:spPr>
            <a:xfrm>
              <a:off x="46371634" y="6045091"/>
              <a:ext cx="2423744" cy="45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连接符: 肘形 525">
              <a:extLst>
                <a:ext uri="{FF2B5EF4-FFF2-40B4-BE49-F238E27FC236}">
                  <a16:creationId xmlns:a16="http://schemas.microsoft.com/office/drawing/2014/main" id="{4C354839-1171-7A4F-C79C-B82FB1874550}"/>
                </a:ext>
              </a:extLst>
            </p:cNvPr>
            <p:cNvCxnSpPr>
              <a:stCxn id="450" idx="3"/>
              <a:endCxn id="522" idx="1"/>
            </p:cNvCxnSpPr>
            <p:nvPr/>
          </p:nvCxnSpPr>
          <p:spPr>
            <a:xfrm flipV="1">
              <a:off x="41464988" y="7333291"/>
              <a:ext cx="7338614" cy="926979"/>
            </a:xfrm>
            <a:prstGeom prst="bentConnector3">
              <a:avLst>
                <a:gd name="adj1" fmla="val 719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连接符: 肘形 530">
              <a:extLst>
                <a:ext uri="{FF2B5EF4-FFF2-40B4-BE49-F238E27FC236}">
                  <a16:creationId xmlns:a16="http://schemas.microsoft.com/office/drawing/2014/main" id="{A1B9EA09-E628-AAD9-739D-E416221410CB}"/>
                </a:ext>
              </a:extLst>
            </p:cNvPr>
            <p:cNvCxnSpPr>
              <a:cxnSpLocks/>
              <a:stCxn id="423" idx="3"/>
              <a:endCxn id="519" idx="1"/>
            </p:cNvCxnSpPr>
            <p:nvPr/>
          </p:nvCxnSpPr>
          <p:spPr>
            <a:xfrm>
              <a:off x="41464988" y="-1376291"/>
              <a:ext cx="7905685" cy="695408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A8DF06E-81D1-ECE9-4365-3F1B75B80027}"/>
                </a:ext>
              </a:extLst>
            </p:cNvPr>
            <p:cNvSpPr/>
            <p:nvPr/>
          </p:nvSpPr>
          <p:spPr>
            <a:xfrm>
              <a:off x="51767351" y="3340532"/>
              <a:ext cx="2352716" cy="557644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MEM_WB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0635C957-21F2-4A24-9571-B2BFEBAC139D}"/>
                </a:ext>
              </a:extLst>
            </p:cNvPr>
            <p:cNvSpPr txBox="1"/>
            <p:nvPr/>
          </p:nvSpPr>
          <p:spPr>
            <a:xfrm>
              <a:off x="51769416" y="453522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rf_we_i</a:t>
              </a:r>
              <a:endParaRPr lang="zh-CN" altLang="en-US" b="1" dirty="0"/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2C764F56-6C23-1B28-3934-52A2BC4DE3B1}"/>
                </a:ext>
              </a:extLst>
            </p:cNvPr>
            <p:cNvSpPr txBox="1"/>
            <p:nvPr/>
          </p:nvSpPr>
          <p:spPr>
            <a:xfrm>
              <a:off x="52945774" y="454572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rf_we_o</a:t>
              </a:r>
              <a:endParaRPr lang="zh-CN" altLang="en-US" b="1" dirty="0"/>
            </a:p>
          </p:txBody>
        </p:sp>
        <p:sp>
          <p:nvSpPr>
            <p:cNvPr id="535" name="文本框 534">
              <a:extLst>
                <a:ext uri="{FF2B5EF4-FFF2-40B4-BE49-F238E27FC236}">
                  <a16:creationId xmlns:a16="http://schemas.microsoft.com/office/drawing/2014/main" id="{3F45A965-61E8-D631-FD68-0D57A0E509A1}"/>
                </a:ext>
              </a:extLst>
            </p:cNvPr>
            <p:cNvSpPr txBox="1"/>
            <p:nvPr/>
          </p:nvSpPr>
          <p:spPr>
            <a:xfrm>
              <a:off x="51776401" y="7517957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wR_i</a:t>
              </a:r>
              <a:endParaRPr lang="zh-CN" altLang="en-US" b="1" dirty="0"/>
            </a:p>
          </p:txBody>
        </p:sp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DAFDDF95-E1CA-894D-06C1-07BB99AA1BCD}"/>
                </a:ext>
              </a:extLst>
            </p:cNvPr>
            <p:cNvSpPr txBox="1"/>
            <p:nvPr/>
          </p:nvSpPr>
          <p:spPr>
            <a:xfrm>
              <a:off x="53317868" y="7548132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wR_o</a:t>
              </a:r>
              <a:endParaRPr lang="zh-CN" altLang="en-US" b="1" dirty="0"/>
            </a:p>
          </p:txBody>
        </p:sp>
        <p:sp>
          <p:nvSpPr>
            <p:cNvPr id="537" name="等腰三角形 536">
              <a:extLst>
                <a:ext uri="{FF2B5EF4-FFF2-40B4-BE49-F238E27FC236}">
                  <a16:creationId xmlns:a16="http://schemas.microsoft.com/office/drawing/2014/main" id="{99A53993-3010-6BEA-F504-A1458F450894}"/>
                </a:ext>
              </a:extLst>
            </p:cNvPr>
            <p:cNvSpPr/>
            <p:nvPr/>
          </p:nvSpPr>
          <p:spPr>
            <a:xfrm>
              <a:off x="52817542" y="8685655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38" name="文本框 537">
              <a:extLst>
                <a:ext uri="{FF2B5EF4-FFF2-40B4-BE49-F238E27FC236}">
                  <a16:creationId xmlns:a16="http://schemas.microsoft.com/office/drawing/2014/main" id="{C6081E73-468F-01C1-2D43-CE71BACA7953}"/>
                </a:ext>
              </a:extLst>
            </p:cNvPr>
            <p:cNvSpPr txBox="1"/>
            <p:nvPr/>
          </p:nvSpPr>
          <p:spPr>
            <a:xfrm>
              <a:off x="52543390" y="837216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39" name="文本框 538">
              <a:extLst>
                <a:ext uri="{FF2B5EF4-FFF2-40B4-BE49-F238E27FC236}">
                  <a16:creationId xmlns:a16="http://schemas.microsoft.com/office/drawing/2014/main" id="{8E975D51-B077-8D74-6D8A-8C878F6B7756}"/>
                </a:ext>
              </a:extLst>
            </p:cNvPr>
            <p:cNvSpPr txBox="1"/>
            <p:nvPr/>
          </p:nvSpPr>
          <p:spPr>
            <a:xfrm>
              <a:off x="51762964" y="6448556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wD_i</a:t>
              </a:r>
              <a:endParaRPr lang="zh-CN" altLang="en-US" b="1" dirty="0"/>
            </a:p>
          </p:txBody>
        </p:sp>
        <p:sp>
          <p:nvSpPr>
            <p:cNvPr id="540" name="文本框 539">
              <a:extLst>
                <a:ext uri="{FF2B5EF4-FFF2-40B4-BE49-F238E27FC236}">
                  <a16:creationId xmlns:a16="http://schemas.microsoft.com/office/drawing/2014/main" id="{59C1E6C4-46F6-F5BC-4C08-3FBFE56DFED8}"/>
                </a:ext>
              </a:extLst>
            </p:cNvPr>
            <p:cNvSpPr txBox="1"/>
            <p:nvPr/>
          </p:nvSpPr>
          <p:spPr>
            <a:xfrm>
              <a:off x="53308818" y="6448555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wD_o</a:t>
              </a:r>
              <a:endParaRPr lang="zh-CN" altLang="en-US" b="1" dirty="0"/>
            </a:p>
          </p:txBody>
        </p:sp>
        <p:cxnSp>
          <p:nvCxnSpPr>
            <p:cNvPr id="542" name="直接箭头连接符 541">
              <a:extLst>
                <a:ext uri="{FF2B5EF4-FFF2-40B4-BE49-F238E27FC236}">
                  <a16:creationId xmlns:a16="http://schemas.microsoft.com/office/drawing/2014/main" id="{6F0E37D7-84E1-6E9C-E05D-03BB6757D4EE}"/>
                </a:ext>
              </a:extLst>
            </p:cNvPr>
            <p:cNvCxnSpPr>
              <a:stCxn id="519" idx="0"/>
              <a:endCxn id="539" idx="1"/>
            </p:cNvCxnSpPr>
            <p:nvPr/>
          </p:nvCxnSpPr>
          <p:spPr>
            <a:xfrm>
              <a:off x="49956703" y="6616740"/>
              <a:ext cx="1806261" cy="1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连接符: 肘形 544">
              <a:extLst>
                <a:ext uri="{FF2B5EF4-FFF2-40B4-BE49-F238E27FC236}">
                  <a16:creationId xmlns:a16="http://schemas.microsoft.com/office/drawing/2014/main" id="{63F2BCCF-1563-3E3A-397D-0337BFBF825F}"/>
                </a:ext>
              </a:extLst>
            </p:cNvPr>
            <p:cNvCxnSpPr>
              <a:stCxn id="439" idx="3"/>
              <a:endCxn id="535" idx="1"/>
            </p:cNvCxnSpPr>
            <p:nvPr/>
          </p:nvCxnSpPr>
          <p:spPr>
            <a:xfrm flipV="1">
              <a:off x="41464988" y="7702516"/>
              <a:ext cx="10311413" cy="2407535"/>
            </a:xfrm>
            <a:prstGeom prst="bentConnector3">
              <a:avLst>
                <a:gd name="adj1" fmla="val 9110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连接符: 肘形 547">
              <a:extLst>
                <a:ext uri="{FF2B5EF4-FFF2-40B4-BE49-F238E27FC236}">
                  <a16:creationId xmlns:a16="http://schemas.microsoft.com/office/drawing/2014/main" id="{9BA5EE00-55FB-3B7B-8205-88688BF7BA81}"/>
                </a:ext>
              </a:extLst>
            </p:cNvPr>
            <p:cNvCxnSpPr>
              <a:stCxn id="426" idx="3"/>
              <a:endCxn id="533" idx="1"/>
            </p:cNvCxnSpPr>
            <p:nvPr/>
          </p:nvCxnSpPr>
          <p:spPr>
            <a:xfrm>
              <a:off x="41483331" y="-837294"/>
              <a:ext cx="10286085" cy="5557187"/>
            </a:xfrm>
            <a:prstGeom prst="bentConnector3">
              <a:avLst>
                <a:gd name="adj1" fmla="val 8722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4" name="连接符: 肘形 553">
              <a:extLst>
                <a:ext uri="{FF2B5EF4-FFF2-40B4-BE49-F238E27FC236}">
                  <a16:creationId xmlns:a16="http://schemas.microsoft.com/office/drawing/2014/main" id="{E5A88D50-9254-0F2A-73F1-E72FC54D2DF9}"/>
                </a:ext>
              </a:extLst>
            </p:cNvPr>
            <p:cNvCxnSpPr>
              <a:stCxn id="540" idx="3"/>
              <a:endCxn id="147" idx="2"/>
            </p:cNvCxnSpPr>
            <p:nvPr/>
          </p:nvCxnSpPr>
          <p:spPr>
            <a:xfrm flipH="1" flipV="1">
              <a:off x="16502762" y="6352004"/>
              <a:ext cx="37617305" cy="281110"/>
            </a:xfrm>
            <a:prstGeom prst="bentConnector4">
              <a:avLst>
                <a:gd name="adj1" fmla="val -2804"/>
                <a:gd name="adj2" fmla="val -215217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8" name="连接符: 肘形 557">
              <a:extLst>
                <a:ext uri="{FF2B5EF4-FFF2-40B4-BE49-F238E27FC236}">
                  <a16:creationId xmlns:a16="http://schemas.microsoft.com/office/drawing/2014/main" id="{E4B14E76-A6AC-C726-1CA0-C623A4B1E59F}"/>
                </a:ext>
              </a:extLst>
            </p:cNvPr>
            <p:cNvCxnSpPr>
              <a:stCxn id="536" idx="3"/>
              <a:endCxn id="144" idx="1"/>
            </p:cNvCxnSpPr>
            <p:nvPr/>
          </p:nvCxnSpPr>
          <p:spPr>
            <a:xfrm flipH="1" flipV="1">
              <a:off x="14583386" y="5562181"/>
              <a:ext cx="39545731" cy="2170510"/>
            </a:xfrm>
            <a:prstGeom prst="bentConnector5">
              <a:avLst>
                <a:gd name="adj1" fmla="val -1156"/>
                <a:gd name="adj2" fmla="val -204129"/>
                <a:gd name="adj3" fmla="val 10117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连接符: 肘形 566">
              <a:extLst>
                <a:ext uri="{FF2B5EF4-FFF2-40B4-BE49-F238E27FC236}">
                  <a16:creationId xmlns:a16="http://schemas.microsoft.com/office/drawing/2014/main" id="{88FDE3E7-0A6C-1FE4-07D1-F52D3B440871}"/>
                </a:ext>
              </a:extLst>
            </p:cNvPr>
            <p:cNvCxnSpPr>
              <a:stCxn id="534" idx="3"/>
              <a:endCxn id="148" idx="0"/>
            </p:cNvCxnSpPr>
            <p:nvPr/>
          </p:nvCxnSpPr>
          <p:spPr>
            <a:xfrm flipH="1" flipV="1">
              <a:off x="15805015" y="3178796"/>
              <a:ext cx="38322037" cy="1551590"/>
            </a:xfrm>
            <a:prstGeom prst="bentConnector4">
              <a:avLst>
                <a:gd name="adj1" fmla="val -5044"/>
                <a:gd name="adj2" fmla="val 66477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FB4B7BE4-7693-BF35-7502-09D19D83FDEE}"/>
                </a:ext>
              </a:extLst>
            </p:cNvPr>
            <p:cNvSpPr/>
            <p:nvPr/>
          </p:nvSpPr>
          <p:spPr>
            <a:xfrm>
              <a:off x="18230610" y="14021492"/>
              <a:ext cx="16487532" cy="4176080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effectLst/>
                  <a:latin typeface="+mn-ea"/>
                </a:rPr>
                <a:t>HAZARD_DETECTION</a:t>
              </a:r>
            </a:p>
          </p:txBody>
        </p:sp>
        <p:sp>
          <p:nvSpPr>
            <p:cNvPr id="577" name="文本框 576">
              <a:extLst>
                <a:ext uri="{FF2B5EF4-FFF2-40B4-BE49-F238E27FC236}">
                  <a16:creationId xmlns:a16="http://schemas.microsoft.com/office/drawing/2014/main" id="{275635ED-10C4-238A-8134-577D4F6C4CEC}"/>
                </a:ext>
              </a:extLst>
            </p:cNvPr>
            <p:cNvSpPr txBox="1"/>
            <p:nvPr/>
          </p:nvSpPr>
          <p:spPr>
            <a:xfrm>
              <a:off x="25492150" y="14053999"/>
              <a:ext cx="134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wd_sel_EX</a:t>
              </a:r>
              <a:endParaRPr lang="zh-CN" altLang="en-US" b="1" dirty="0"/>
            </a:p>
          </p:txBody>
        </p:sp>
        <p:sp>
          <p:nvSpPr>
            <p:cNvPr id="578" name="文本框 577">
              <a:extLst>
                <a:ext uri="{FF2B5EF4-FFF2-40B4-BE49-F238E27FC236}">
                  <a16:creationId xmlns:a16="http://schemas.microsoft.com/office/drawing/2014/main" id="{028DB212-32BA-BD74-7E97-51B1AC73444B}"/>
                </a:ext>
              </a:extLst>
            </p:cNvPr>
            <p:cNvSpPr txBox="1"/>
            <p:nvPr/>
          </p:nvSpPr>
          <p:spPr>
            <a:xfrm>
              <a:off x="9689680" y="969409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rD1_used</a:t>
              </a:r>
              <a:endParaRPr lang="zh-CN" altLang="en-US" b="1" dirty="0"/>
            </a:p>
          </p:txBody>
        </p:sp>
        <p:sp>
          <p:nvSpPr>
            <p:cNvPr id="579" name="文本框 578">
              <a:extLst>
                <a:ext uri="{FF2B5EF4-FFF2-40B4-BE49-F238E27FC236}">
                  <a16:creationId xmlns:a16="http://schemas.microsoft.com/office/drawing/2014/main" id="{F39459B3-ABBE-2524-16E3-711AA4DC4F32}"/>
                </a:ext>
              </a:extLst>
            </p:cNvPr>
            <p:cNvSpPr txBox="1"/>
            <p:nvPr/>
          </p:nvSpPr>
          <p:spPr>
            <a:xfrm>
              <a:off x="9672659" y="1484465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rD2_used</a:t>
              </a:r>
              <a:endParaRPr lang="zh-CN" altLang="en-US" b="1" dirty="0"/>
            </a:p>
          </p:txBody>
        </p:sp>
        <p:sp>
          <p:nvSpPr>
            <p:cNvPr id="580" name="文本框 579">
              <a:extLst>
                <a:ext uri="{FF2B5EF4-FFF2-40B4-BE49-F238E27FC236}">
                  <a16:creationId xmlns:a16="http://schemas.microsoft.com/office/drawing/2014/main" id="{7BCA365A-F1F3-C507-1FE0-98A794898C7D}"/>
                </a:ext>
              </a:extLst>
            </p:cNvPr>
            <p:cNvSpPr txBox="1"/>
            <p:nvPr/>
          </p:nvSpPr>
          <p:spPr>
            <a:xfrm>
              <a:off x="18240495" y="14659795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rD1_used</a:t>
              </a:r>
              <a:endParaRPr lang="zh-CN" altLang="en-US" b="1" dirty="0"/>
            </a:p>
          </p:txBody>
        </p:sp>
        <p:sp>
          <p:nvSpPr>
            <p:cNvPr id="581" name="文本框 580">
              <a:extLst>
                <a:ext uri="{FF2B5EF4-FFF2-40B4-BE49-F238E27FC236}">
                  <a16:creationId xmlns:a16="http://schemas.microsoft.com/office/drawing/2014/main" id="{BB998166-9774-A13F-2AAA-57B7A51409CC}"/>
                </a:ext>
              </a:extLst>
            </p:cNvPr>
            <p:cNvSpPr txBox="1"/>
            <p:nvPr/>
          </p:nvSpPr>
          <p:spPr>
            <a:xfrm>
              <a:off x="18223474" y="1517485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rD2_used</a:t>
              </a:r>
              <a:endParaRPr lang="zh-CN" altLang="en-US" b="1" dirty="0"/>
            </a:p>
          </p:txBody>
        </p:sp>
        <p:sp>
          <p:nvSpPr>
            <p:cNvPr id="582" name="文本框 581">
              <a:extLst>
                <a:ext uri="{FF2B5EF4-FFF2-40B4-BE49-F238E27FC236}">
                  <a16:creationId xmlns:a16="http://schemas.microsoft.com/office/drawing/2014/main" id="{1A3B697D-9957-6699-06BA-E0E3F44550A9}"/>
                </a:ext>
              </a:extLst>
            </p:cNvPr>
            <p:cNvSpPr txBox="1"/>
            <p:nvPr/>
          </p:nvSpPr>
          <p:spPr>
            <a:xfrm>
              <a:off x="22958511" y="14041399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rf_we_EX</a:t>
              </a:r>
              <a:endParaRPr lang="zh-CN" altLang="en-US" b="1" dirty="0"/>
            </a:p>
          </p:txBody>
        </p:sp>
        <p:sp>
          <p:nvSpPr>
            <p:cNvPr id="583" name="文本框 582">
              <a:extLst>
                <a:ext uri="{FF2B5EF4-FFF2-40B4-BE49-F238E27FC236}">
                  <a16:creationId xmlns:a16="http://schemas.microsoft.com/office/drawing/2014/main" id="{10916369-51C5-0602-D7A1-D5DF47486C36}"/>
                </a:ext>
              </a:extLst>
            </p:cNvPr>
            <p:cNvSpPr txBox="1"/>
            <p:nvPr/>
          </p:nvSpPr>
          <p:spPr>
            <a:xfrm>
              <a:off x="33340287" y="14702801"/>
              <a:ext cx="139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rf_we_MEM</a:t>
              </a:r>
              <a:endParaRPr lang="zh-CN" altLang="en-US" b="1" dirty="0"/>
            </a:p>
          </p:txBody>
        </p:sp>
        <p:sp>
          <p:nvSpPr>
            <p:cNvPr id="584" name="文本框 583">
              <a:extLst>
                <a:ext uri="{FF2B5EF4-FFF2-40B4-BE49-F238E27FC236}">
                  <a16:creationId xmlns:a16="http://schemas.microsoft.com/office/drawing/2014/main" id="{F499B9EC-91D7-D505-8F42-D5A3A24FB80C}"/>
                </a:ext>
              </a:extLst>
            </p:cNvPr>
            <p:cNvSpPr txBox="1"/>
            <p:nvPr/>
          </p:nvSpPr>
          <p:spPr>
            <a:xfrm>
              <a:off x="33322595" y="15288484"/>
              <a:ext cx="139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rf_we_WB</a:t>
              </a:r>
              <a:endParaRPr lang="zh-CN" altLang="en-US" b="1" dirty="0"/>
            </a:p>
          </p:txBody>
        </p:sp>
        <p:sp>
          <p:nvSpPr>
            <p:cNvPr id="585" name="文本框 584">
              <a:extLst>
                <a:ext uri="{FF2B5EF4-FFF2-40B4-BE49-F238E27FC236}">
                  <a16:creationId xmlns:a16="http://schemas.microsoft.com/office/drawing/2014/main" id="{F6723D69-3739-B1D1-CFA7-3490C3E2DCA5}"/>
                </a:ext>
              </a:extLst>
            </p:cNvPr>
            <p:cNvSpPr txBox="1"/>
            <p:nvPr/>
          </p:nvSpPr>
          <p:spPr>
            <a:xfrm>
              <a:off x="19166824" y="1782823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keep_PC</a:t>
              </a:r>
              <a:endParaRPr lang="zh-CN" altLang="en-US" b="1" dirty="0"/>
            </a:p>
          </p:txBody>
        </p:sp>
        <p:sp>
          <p:nvSpPr>
            <p:cNvPr id="586" name="文本框 585">
              <a:extLst>
                <a:ext uri="{FF2B5EF4-FFF2-40B4-BE49-F238E27FC236}">
                  <a16:creationId xmlns:a16="http://schemas.microsoft.com/office/drawing/2014/main" id="{7C4F934D-6F16-1EE8-C776-0A5C8C84EB63}"/>
                </a:ext>
              </a:extLst>
            </p:cNvPr>
            <p:cNvSpPr txBox="1"/>
            <p:nvPr/>
          </p:nvSpPr>
          <p:spPr>
            <a:xfrm>
              <a:off x="20561533" y="17824986"/>
              <a:ext cx="1369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keep_IF_ID</a:t>
              </a:r>
              <a:endParaRPr lang="zh-CN" altLang="en-US" b="1" dirty="0"/>
            </a:p>
          </p:txBody>
        </p:sp>
        <p:cxnSp>
          <p:nvCxnSpPr>
            <p:cNvPr id="588" name="连接符: 肘形 587">
              <a:extLst>
                <a:ext uri="{FF2B5EF4-FFF2-40B4-BE49-F238E27FC236}">
                  <a16:creationId xmlns:a16="http://schemas.microsoft.com/office/drawing/2014/main" id="{41E91158-0B2B-63E3-13DF-624FF04226BC}"/>
                </a:ext>
              </a:extLst>
            </p:cNvPr>
            <p:cNvCxnSpPr>
              <a:cxnSpLocks/>
              <a:stCxn id="585" idx="2"/>
              <a:endCxn id="14" idx="2"/>
            </p:cNvCxnSpPr>
            <p:nvPr/>
          </p:nvCxnSpPr>
          <p:spPr>
            <a:xfrm rot="5400000" flipH="1">
              <a:off x="2977334" y="1417441"/>
              <a:ext cx="12303944" cy="21256315"/>
            </a:xfrm>
            <a:prstGeom prst="bentConnector3">
              <a:avLst>
                <a:gd name="adj1" fmla="val -13625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1" name="连接符: 肘形 590">
              <a:extLst>
                <a:ext uri="{FF2B5EF4-FFF2-40B4-BE49-F238E27FC236}">
                  <a16:creationId xmlns:a16="http://schemas.microsoft.com/office/drawing/2014/main" id="{BA801F0F-48BB-7F20-618F-4FE8D44C87E4}"/>
                </a:ext>
              </a:extLst>
            </p:cNvPr>
            <p:cNvCxnSpPr>
              <a:cxnSpLocks/>
              <a:stCxn id="586" idx="2"/>
              <a:endCxn id="57" idx="2"/>
            </p:cNvCxnSpPr>
            <p:nvPr/>
          </p:nvCxnSpPr>
          <p:spPr>
            <a:xfrm rot="5400000" flipH="1">
              <a:off x="8165669" y="5113799"/>
              <a:ext cx="11783768" cy="14377270"/>
            </a:xfrm>
            <a:prstGeom prst="bentConnector3">
              <a:avLst>
                <a:gd name="adj1" fmla="val -1131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2" name="文本框 591">
              <a:extLst>
                <a:ext uri="{FF2B5EF4-FFF2-40B4-BE49-F238E27FC236}">
                  <a16:creationId xmlns:a16="http://schemas.microsoft.com/office/drawing/2014/main" id="{E683D48C-FEC8-AA08-07A5-D5B13907AA41}"/>
                </a:ext>
              </a:extLst>
            </p:cNvPr>
            <p:cNvSpPr txBox="1"/>
            <p:nvPr/>
          </p:nvSpPr>
          <p:spPr>
            <a:xfrm>
              <a:off x="22163039" y="17824986"/>
              <a:ext cx="1369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flush_IF_ID</a:t>
              </a:r>
              <a:endParaRPr lang="zh-CN" altLang="en-US" b="1" dirty="0"/>
            </a:p>
          </p:txBody>
        </p:sp>
        <p:sp>
          <p:nvSpPr>
            <p:cNvPr id="593" name="文本框 592">
              <a:extLst>
                <a:ext uri="{FF2B5EF4-FFF2-40B4-BE49-F238E27FC236}">
                  <a16:creationId xmlns:a16="http://schemas.microsoft.com/office/drawing/2014/main" id="{EEBCF5EA-2461-0C30-5490-B49AC917A350}"/>
                </a:ext>
              </a:extLst>
            </p:cNvPr>
            <p:cNvSpPr txBox="1"/>
            <p:nvPr/>
          </p:nvSpPr>
          <p:spPr>
            <a:xfrm>
              <a:off x="19265900" y="14041753"/>
              <a:ext cx="151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flush_ID_EX</a:t>
              </a:r>
              <a:endParaRPr lang="zh-CN" altLang="en-US" b="1" dirty="0"/>
            </a:p>
          </p:txBody>
        </p:sp>
        <p:cxnSp>
          <p:nvCxnSpPr>
            <p:cNvPr id="597" name="连接符: 肘形 596">
              <a:extLst>
                <a:ext uri="{FF2B5EF4-FFF2-40B4-BE49-F238E27FC236}">
                  <a16:creationId xmlns:a16="http://schemas.microsoft.com/office/drawing/2014/main" id="{6EDDAEC9-EE8E-9EB2-C51F-D4D0FD25BAA0}"/>
                </a:ext>
              </a:extLst>
            </p:cNvPr>
            <p:cNvCxnSpPr>
              <a:cxnSpLocks/>
              <a:stCxn id="592" idx="2"/>
              <a:endCxn id="58" idx="2"/>
            </p:cNvCxnSpPr>
            <p:nvPr/>
          </p:nvCxnSpPr>
          <p:spPr>
            <a:xfrm rot="5400000" flipH="1">
              <a:off x="8322059" y="3668683"/>
              <a:ext cx="11783768" cy="17267503"/>
            </a:xfrm>
            <a:prstGeom prst="bentConnector3">
              <a:avLst>
                <a:gd name="adj1" fmla="val -759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9" name="连接符: 肘形 598">
              <a:extLst>
                <a:ext uri="{FF2B5EF4-FFF2-40B4-BE49-F238E27FC236}">
                  <a16:creationId xmlns:a16="http://schemas.microsoft.com/office/drawing/2014/main" id="{4A125D23-5A81-F4D0-02BA-821159195F45}"/>
                </a:ext>
              </a:extLst>
            </p:cNvPr>
            <p:cNvCxnSpPr>
              <a:cxnSpLocks/>
              <a:stCxn id="593" idx="0"/>
              <a:endCxn id="271" idx="2"/>
            </p:cNvCxnSpPr>
            <p:nvPr/>
          </p:nvCxnSpPr>
          <p:spPr>
            <a:xfrm rot="5400000" flipH="1" flipV="1">
              <a:off x="18395386" y="12412892"/>
              <a:ext cx="3254509" cy="32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3" name="连接符: 肘形 602">
              <a:extLst>
                <a:ext uri="{FF2B5EF4-FFF2-40B4-BE49-F238E27FC236}">
                  <a16:creationId xmlns:a16="http://schemas.microsoft.com/office/drawing/2014/main" id="{96215512-BBAC-3F8A-B30C-EF622AB5625F}"/>
                </a:ext>
              </a:extLst>
            </p:cNvPr>
            <p:cNvCxnSpPr>
              <a:stCxn id="578" idx="1"/>
              <a:endCxn id="580" idx="1"/>
            </p:cNvCxnSpPr>
            <p:nvPr/>
          </p:nvCxnSpPr>
          <p:spPr>
            <a:xfrm rot="10800000" flipH="1" flipV="1">
              <a:off x="9689679" y="1154075"/>
              <a:ext cx="8550815" cy="13690386"/>
            </a:xfrm>
            <a:prstGeom prst="bentConnector3">
              <a:avLst>
                <a:gd name="adj1" fmla="val -913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连接符: 肘形 604">
              <a:extLst>
                <a:ext uri="{FF2B5EF4-FFF2-40B4-BE49-F238E27FC236}">
                  <a16:creationId xmlns:a16="http://schemas.microsoft.com/office/drawing/2014/main" id="{B6A87262-CB69-036F-480A-69A2B66E8EAE}"/>
                </a:ext>
              </a:extLst>
            </p:cNvPr>
            <p:cNvCxnSpPr>
              <a:stCxn id="579" idx="1"/>
              <a:endCxn id="581" idx="1"/>
            </p:cNvCxnSpPr>
            <p:nvPr/>
          </p:nvCxnSpPr>
          <p:spPr>
            <a:xfrm rot="10800000" flipH="1" flipV="1">
              <a:off x="9672658" y="1669131"/>
              <a:ext cx="8550815" cy="13690386"/>
            </a:xfrm>
            <a:prstGeom prst="bentConnector3">
              <a:avLst>
                <a:gd name="adj1" fmla="val -4232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7" name="文本框 606">
              <a:extLst>
                <a:ext uri="{FF2B5EF4-FFF2-40B4-BE49-F238E27FC236}">
                  <a16:creationId xmlns:a16="http://schemas.microsoft.com/office/drawing/2014/main" id="{062A8A31-7DF5-9113-ADEB-1FB6CA943782}"/>
                </a:ext>
              </a:extLst>
            </p:cNvPr>
            <p:cNvSpPr txBox="1"/>
            <p:nvPr/>
          </p:nvSpPr>
          <p:spPr>
            <a:xfrm>
              <a:off x="18234640" y="1575100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rD1_op</a:t>
              </a:r>
              <a:endParaRPr lang="zh-CN" altLang="en-US" b="1" dirty="0"/>
            </a:p>
          </p:txBody>
        </p:sp>
        <p:sp>
          <p:nvSpPr>
            <p:cNvPr id="608" name="文本框 607">
              <a:extLst>
                <a:ext uri="{FF2B5EF4-FFF2-40B4-BE49-F238E27FC236}">
                  <a16:creationId xmlns:a16="http://schemas.microsoft.com/office/drawing/2014/main" id="{34AAC768-BA07-1E3C-FDA5-D4107462E5FB}"/>
                </a:ext>
              </a:extLst>
            </p:cNvPr>
            <p:cNvSpPr txBox="1"/>
            <p:nvPr/>
          </p:nvSpPr>
          <p:spPr>
            <a:xfrm>
              <a:off x="18240494" y="16283323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rD2_op</a:t>
              </a:r>
              <a:endParaRPr lang="zh-CN" altLang="en-US" b="1" dirty="0"/>
            </a:p>
          </p:txBody>
        </p:sp>
        <p:sp>
          <p:nvSpPr>
            <p:cNvPr id="609" name="文本框 608">
              <a:extLst>
                <a:ext uri="{FF2B5EF4-FFF2-40B4-BE49-F238E27FC236}">
                  <a16:creationId xmlns:a16="http://schemas.microsoft.com/office/drawing/2014/main" id="{9735805B-A246-8867-D8F9-9133913C2F00}"/>
                </a:ext>
              </a:extLst>
            </p:cNvPr>
            <p:cNvSpPr txBox="1"/>
            <p:nvPr/>
          </p:nvSpPr>
          <p:spPr>
            <a:xfrm>
              <a:off x="18235956" y="16777156"/>
              <a:ext cx="153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rD1_forward</a:t>
              </a:r>
              <a:endParaRPr lang="zh-CN" altLang="en-US" b="1" dirty="0"/>
            </a:p>
          </p:txBody>
        </p:sp>
        <p:sp>
          <p:nvSpPr>
            <p:cNvPr id="610" name="文本框 609">
              <a:extLst>
                <a:ext uri="{FF2B5EF4-FFF2-40B4-BE49-F238E27FC236}">
                  <a16:creationId xmlns:a16="http://schemas.microsoft.com/office/drawing/2014/main" id="{E62D9F62-1381-2771-297F-14A76BDFF0E1}"/>
                </a:ext>
              </a:extLst>
            </p:cNvPr>
            <p:cNvSpPr txBox="1"/>
            <p:nvPr/>
          </p:nvSpPr>
          <p:spPr>
            <a:xfrm>
              <a:off x="18235956" y="17274241"/>
              <a:ext cx="153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rD2_forward</a:t>
              </a:r>
              <a:endParaRPr lang="zh-CN" altLang="en-US" b="1" dirty="0"/>
            </a:p>
          </p:txBody>
        </p:sp>
        <p:cxnSp>
          <p:nvCxnSpPr>
            <p:cNvPr id="617" name="连接符: 肘形 616">
              <a:extLst>
                <a:ext uri="{FF2B5EF4-FFF2-40B4-BE49-F238E27FC236}">
                  <a16:creationId xmlns:a16="http://schemas.microsoft.com/office/drawing/2014/main" id="{AD0C706C-BE43-FF06-AF78-4E933A1FE5FB}"/>
                </a:ext>
              </a:extLst>
            </p:cNvPr>
            <p:cNvCxnSpPr>
              <a:cxnSpLocks/>
              <a:stCxn id="607" idx="1"/>
              <a:endCxn id="278" idx="1"/>
            </p:cNvCxnSpPr>
            <p:nvPr/>
          </p:nvCxnSpPr>
          <p:spPr>
            <a:xfrm rot="10800000" flipH="1">
              <a:off x="18234639" y="8601150"/>
              <a:ext cx="1120533" cy="7334516"/>
            </a:xfrm>
            <a:prstGeom prst="bentConnector3">
              <a:avLst>
                <a:gd name="adj1" fmla="val -29468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0" name="连接符: 肘形 619">
              <a:extLst>
                <a:ext uri="{FF2B5EF4-FFF2-40B4-BE49-F238E27FC236}">
                  <a16:creationId xmlns:a16="http://schemas.microsoft.com/office/drawing/2014/main" id="{AE8A9251-D55F-A97F-0C93-E018404D4963}"/>
                </a:ext>
              </a:extLst>
            </p:cNvPr>
            <p:cNvCxnSpPr>
              <a:cxnSpLocks/>
              <a:stCxn id="608" idx="1"/>
              <a:endCxn id="279" idx="1"/>
            </p:cNvCxnSpPr>
            <p:nvPr/>
          </p:nvCxnSpPr>
          <p:spPr>
            <a:xfrm rot="10800000" flipH="1">
              <a:off x="18240494" y="8990743"/>
              <a:ext cx="1105368" cy="7477247"/>
            </a:xfrm>
            <a:prstGeom prst="bentConnector3">
              <a:avLst>
                <a:gd name="adj1" fmla="val -73203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4" name="连接符: 肘形 623">
              <a:extLst>
                <a:ext uri="{FF2B5EF4-FFF2-40B4-BE49-F238E27FC236}">
                  <a16:creationId xmlns:a16="http://schemas.microsoft.com/office/drawing/2014/main" id="{8221B3DE-610F-DE5D-A22B-DFB107B64784}"/>
                </a:ext>
              </a:extLst>
            </p:cNvPr>
            <p:cNvCxnSpPr>
              <a:cxnSpLocks/>
              <a:stCxn id="609" idx="1"/>
              <a:endCxn id="280" idx="1"/>
            </p:cNvCxnSpPr>
            <p:nvPr/>
          </p:nvCxnSpPr>
          <p:spPr>
            <a:xfrm rot="10800000" flipH="1">
              <a:off x="18235955" y="9429648"/>
              <a:ext cx="1133413" cy="7532175"/>
            </a:xfrm>
            <a:prstGeom prst="bentConnector3">
              <a:avLst>
                <a:gd name="adj1" fmla="val -117494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1" name="连接符: 肘形 630">
              <a:extLst>
                <a:ext uri="{FF2B5EF4-FFF2-40B4-BE49-F238E27FC236}">
                  <a16:creationId xmlns:a16="http://schemas.microsoft.com/office/drawing/2014/main" id="{AB1AA216-1F78-7DB0-2E39-E3D1380EC2A5}"/>
                </a:ext>
              </a:extLst>
            </p:cNvPr>
            <p:cNvCxnSpPr>
              <a:cxnSpLocks/>
              <a:stCxn id="610" idx="1"/>
              <a:endCxn id="281" idx="1"/>
            </p:cNvCxnSpPr>
            <p:nvPr/>
          </p:nvCxnSpPr>
          <p:spPr>
            <a:xfrm rot="10800000" flipH="1">
              <a:off x="18235956" y="9873821"/>
              <a:ext cx="1119124" cy="7585086"/>
            </a:xfrm>
            <a:prstGeom prst="bentConnector3">
              <a:avLst>
                <a:gd name="adj1" fmla="val -18384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34" name="文本框 633">
              <a:extLst>
                <a:ext uri="{FF2B5EF4-FFF2-40B4-BE49-F238E27FC236}">
                  <a16:creationId xmlns:a16="http://schemas.microsoft.com/office/drawing/2014/main" id="{AEDB03F2-95DE-465B-9EE0-970370F2A6DE}"/>
                </a:ext>
              </a:extLst>
            </p:cNvPr>
            <p:cNvSpPr txBox="1"/>
            <p:nvPr/>
          </p:nvSpPr>
          <p:spPr>
            <a:xfrm>
              <a:off x="31702468" y="14042747"/>
              <a:ext cx="1507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zh-CN" altLang="en-US" b="1" dirty="0"/>
            </a:p>
          </p:txBody>
        </p:sp>
        <p:cxnSp>
          <p:nvCxnSpPr>
            <p:cNvPr id="641" name="连接符: 肘形 640">
              <a:extLst>
                <a:ext uri="{FF2B5EF4-FFF2-40B4-BE49-F238E27FC236}">
                  <a16:creationId xmlns:a16="http://schemas.microsoft.com/office/drawing/2014/main" id="{02F1FF40-FBF3-75D8-0BC1-2042A2834443}"/>
                </a:ext>
              </a:extLst>
            </p:cNvPr>
            <p:cNvCxnSpPr>
              <a:cxnSpLocks/>
              <a:endCxn id="577" idx="0"/>
            </p:cNvCxnSpPr>
            <p:nvPr/>
          </p:nvCxnSpPr>
          <p:spPr>
            <a:xfrm rot="5400000">
              <a:off x="18451869" y="6338854"/>
              <a:ext cx="1543029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4" name="文本框 683">
              <a:extLst>
                <a:ext uri="{FF2B5EF4-FFF2-40B4-BE49-F238E27FC236}">
                  <a16:creationId xmlns:a16="http://schemas.microsoft.com/office/drawing/2014/main" id="{F0311773-E02D-86BB-4EAE-795A9B9B49CD}"/>
                </a:ext>
              </a:extLst>
            </p:cNvPr>
            <p:cNvSpPr txBox="1"/>
            <p:nvPr/>
          </p:nvSpPr>
          <p:spPr>
            <a:xfrm>
              <a:off x="20829960" y="14036286"/>
              <a:ext cx="134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rR1_ID</a:t>
              </a:r>
              <a:endParaRPr lang="zh-CN" altLang="en-US" b="1" dirty="0"/>
            </a:p>
          </p:txBody>
        </p:sp>
        <p:sp>
          <p:nvSpPr>
            <p:cNvPr id="685" name="文本框 684">
              <a:extLst>
                <a:ext uri="{FF2B5EF4-FFF2-40B4-BE49-F238E27FC236}">
                  <a16:creationId xmlns:a16="http://schemas.microsoft.com/office/drawing/2014/main" id="{9203DAEB-EC50-34B3-9DB6-779CFB18004D}"/>
                </a:ext>
              </a:extLst>
            </p:cNvPr>
            <p:cNvSpPr txBox="1"/>
            <p:nvPr/>
          </p:nvSpPr>
          <p:spPr>
            <a:xfrm>
              <a:off x="21819775" y="14031314"/>
              <a:ext cx="1349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rR2_ID</a:t>
              </a:r>
              <a:endParaRPr lang="zh-CN" altLang="en-US" b="1" dirty="0"/>
            </a:p>
          </p:txBody>
        </p: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22FAF30-0F34-E0E6-1421-47B5DB268622}"/>
                </a:ext>
              </a:extLst>
            </p:cNvPr>
            <p:cNvSpPr txBox="1"/>
            <p:nvPr/>
          </p:nvSpPr>
          <p:spPr>
            <a:xfrm>
              <a:off x="24178574" y="14051029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wR_EX</a:t>
              </a:r>
              <a:endParaRPr lang="zh-CN" altLang="en-US" b="1" dirty="0"/>
            </a:p>
          </p:txBody>
        </p:sp>
        <p:cxnSp>
          <p:nvCxnSpPr>
            <p:cNvPr id="747" name="连接符: 肘形 746">
              <a:extLst>
                <a:ext uri="{FF2B5EF4-FFF2-40B4-BE49-F238E27FC236}">
                  <a16:creationId xmlns:a16="http://schemas.microsoft.com/office/drawing/2014/main" id="{A75B1B58-43C3-D30A-F733-4719D54F3B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814796" y="11098556"/>
              <a:ext cx="3994591" cy="1910353"/>
            </a:xfrm>
            <a:prstGeom prst="bentConnector3">
              <a:avLst>
                <a:gd name="adj1" fmla="val 761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C05B54AD-4169-C4DD-0323-EF8EE7839411}"/>
                </a:ext>
              </a:extLst>
            </p:cNvPr>
            <p:cNvSpPr txBox="1"/>
            <p:nvPr/>
          </p:nvSpPr>
          <p:spPr>
            <a:xfrm>
              <a:off x="33536864" y="1586199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wR_MEM</a:t>
              </a:r>
              <a:endParaRPr lang="zh-CN" altLang="en-US" b="1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D9344311-8C03-B326-B389-044F7F664B16}"/>
                </a:ext>
              </a:extLst>
            </p:cNvPr>
            <p:cNvSpPr txBox="1"/>
            <p:nvPr/>
          </p:nvSpPr>
          <p:spPr>
            <a:xfrm>
              <a:off x="33536864" y="1636382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wR_WB</a:t>
              </a:r>
              <a:endParaRPr lang="zh-CN" altLang="en-US" b="1" dirty="0"/>
            </a:p>
          </p:txBody>
        </p:sp>
        <p:sp>
          <p:nvSpPr>
            <p:cNvPr id="760" name="文本框 759">
              <a:extLst>
                <a:ext uri="{FF2B5EF4-FFF2-40B4-BE49-F238E27FC236}">
                  <a16:creationId xmlns:a16="http://schemas.microsoft.com/office/drawing/2014/main" id="{F7A01575-82CC-FCAC-AE0C-CEE0B0453B23}"/>
                </a:ext>
              </a:extLst>
            </p:cNvPr>
            <p:cNvSpPr txBox="1"/>
            <p:nvPr/>
          </p:nvSpPr>
          <p:spPr>
            <a:xfrm>
              <a:off x="30235237" y="14031314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wD_EX</a:t>
              </a:r>
              <a:endParaRPr lang="zh-CN" altLang="en-US" b="1" dirty="0"/>
            </a:p>
          </p:txBody>
        </p:sp>
        <p:sp>
          <p:nvSpPr>
            <p:cNvPr id="766" name="文本框 765">
              <a:extLst>
                <a:ext uri="{FF2B5EF4-FFF2-40B4-BE49-F238E27FC236}">
                  <a16:creationId xmlns:a16="http://schemas.microsoft.com/office/drawing/2014/main" id="{BE937491-1FC2-82B8-5640-0D3F45CB3DC9}"/>
                </a:ext>
              </a:extLst>
            </p:cNvPr>
            <p:cNvSpPr txBox="1"/>
            <p:nvPr/>
          </p:nvSpPr>
          <p:spPr>
            <a:xfrm>
              <a:off x="33554556" y="1686375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wD_MEM</a:t>
              </a:r>
              <a:endParaRPr lang="zh-CN" altLang="en-US" b="1" dirty="0"/>
            </a:p>
          </p:txBody>
        </p:sp>
        <p:sp>
          <p:nvSpPr>
            <p:cNvPr id="767" name="文本框 766">
              <a:extLst>
                <a:ext uri="{FF2B5EF4-FFF2-40B4-BE49-F238E27FC236}">
                  <a16:creationId xmlns:a16="http://schemas.microsoft.com/office/drawing/2014/main" id="{E60D8B9C-275F-0314-C3BC-CA3BD3A80215}"/>
                </a:ext>
              </a:extLst>
            </p:cNvPr>
            <p:cNvSpPr txBox="1"/>
            <p:nvPr/>
          </p:nvSpPr>
          <p:spPr>
            <a:xfrm>
              <a:off x="33554556" y="1730849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wD_WB</a:t>
              </a:r>
              <a:endParaRPr lang="zh-CN" altLang="en-US" b="1" dirty="0"/>
            </a:p>
          </p:txBody>
        </p:sp>
        <p:sp>
          <p:nvSpPr>
            <p:cNvPr id="308" name="等腰三角形 307">
              <a:extLst>
                <a:ext uri="{FF2B5EF4-FFF2-40B4-BE49-F238E27FC236}">
                  <a16:creationId xmlns:a16="http://schemas.microsoft.com/office/drawing/2014/main" id="{50C5F777-1395-A88C-A92E-40404623B7F4}"/>
                </a:ext>
              </a:extLst>
            </p:cNvPr>
            <p:cNvSpPr/>
            <p:nvPr/>
          </p:nvSpPr>
          <p:spPr>
            <a:xfrm>
              <a:off x="26447516" y="17980307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FA838150-B880-39D9-44C3-C65CC7B39994}"/>
                </a:ext>
              </a:extLst>
            </p:cNvPr>
            <p:cNvSpPr txBox="1"/>
            <p:nvPr/>
          </p:nvSpPr>
          <p:spPr>
            <a:xfrm>
              <a:off x="26173364" y="17666815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49B660E6-7946-402D-502C-473EA1880235}"/>
                </a:ext>
              </a:extLst>
            </p:cNvPr>
            <p:cNvSpPr txBox="1"/>
            <p:nvPr/>
          </p:nvSpPr>
          <p:spPr>
            <a:xfrm>
              <a:off x="117654" y="83280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D7E61D9-1EF3-B9E3-C997-2768BD4142DC}"/>
                </a:ext>
              </a:extLst>
            </p:cNvPr>
            <p:cNvSpPr txBox="1"/>
            <p:nvPr/>
          </p:nvSpPr>
          <p:spPr>
            <a:xfrm>
              <a:off x="3211704" y="2644259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pc_IF</a:t>
              </a:r>
              <a:endParaRPr lang="zh-CN" altLang="en-US" sz="1600" b="1" dirty="0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252F3ED9-50B2-AC31-9E81-7DF3219E782C}"/>
                </a:ext>
              </a:extLst>
            </p:cNvPr>
            <p:cNvSpPr txBox="1"/>
            <p:nvPr/>
          </p:nvSpPr>
          <p:spPr>
            <a:xfrm>
              <a:off x="-986985" y="440391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B4AE5C0C-A36B-D95A-4AEA-6542C5E9DCE3}"/>
                </a:ext>
              </a:extLst>
            </p:cNvPr>
            <p:cNvSpPr txBox="1"/>
            <p:nvPr/>
          </p:nvSpPr>
          <p:spPr>
            <a:xfrm>
              <a:off x="73846" y="1601785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FA0F5CD8-D90F-E013-1E89-A748710A5077}"/>
                </a:ext>
              </a:extLst>
            </p:cNvPr>
            <p:cNvSpPr txBox="1"/>
            <p:nvPr/>
          </p:nvSpPr>
          <p:spPr>
            <a:xfrm>
              <a:off x="3397479" y="86274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ECEED365-A1EA-75AF-2E77-1C9D23823CDC}"/>
                </a:ext>
              </a:extLst>
            </p:cNvPr>
            <p:cNvSpPr txBox="1"/>
            <p:nvPr/>
          </p:nvSpPr>
          <p:spPr>
            <a:xfrm>
              <a:off x="73197" y="440611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ADE52F1D-3A8D-2A16-ECD1-47F34ADF4BFF}"/>
                </a:ext>
              </a:extLst>
            </p:cNvPr>
            <p:cNvSpPr txBox="1"/>
            <p:nvPr/>
          </p:nvSpPr>
          <p:spPr>
            <a:xfrm>
              <a:off x="-3541524" y="440391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CE9B17A4-3B0D-65A6-F8E2-E7053C579975}"/>
                </a:ext>
              </a:extLst>
            </p:cNvPr>
            <p:cNvSpPr txBox="1"/>
            <p:nvPr/>
          </p:nvSpPr>
          <p:spPr>
            <a:xfrm>
              <a:off x="5832491" y="283509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3E99F8D3-A771-E047-29BC-B4A563D62988}"/>
                </a:ext>
              </a:extLst>
            </p:cNvPr>
            <p:cNvSpPr txBox="1"/>
            <p:nvPr/>
          </p:nvSpPr>
          <p:spPr>
            <a:xfrm>
              <a:off x="8738999" y="-51858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AC6F08C3-0AA3-CCEC-5171-E19EB3AFA1F9}"/>
                </a:ext>
              </a:extLst>
            </p:cNvPr>
            <p:cNvSpPr txBox="1"/>
            <p:nvPr/>
          </p:nvSpPr>
          <p:spPr>
            <a:xfrm>
              <a:off x="12890366" y="792162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3B776268-945A-8D85-369D-B1A1002AD9BC}"/>
                </a:ext>
              </a:extLst>
            </p:cNvPr>
            <p:cNvSpPr txBox="1"/>
            <p:nvPr/>
          </p:nvSpPr>
          <p:spPr>
            <a:xfrm>
              <a:off x="15677694" y="8443266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631F02D3-6855-9CAC-8E9A-A79364F88BF8}"/>
                </a:ext>
              </a:extLst>
            </p:cNvPr>
            <p:cNvSpPr txBox="1"/>
            <p:nvPr/>
          </p:nvSpPr>
          <p:spPr>
            <a:xfrm>
              <a:off x="13397958" y="895376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25CB06C1-CA3E-231C-D57A-9A89106952F0}"/>
                </a:ext>
              </a:extLst>
            </p:cNvPr>
            <p:cNvSpPr txBox="1"/>
            <p:nvPr/>
          </p:nvSpPr>
          <p:spPr>
            <a:xfrm>
              <a:off x="26134414" y="623093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60" name="文本框 359">
              <a:extLst>
                <a:ext uri="{FF2B5EF4-FFF2-40B4-BE49-F238E27FC236}">
                  <a16:creationId xmlns:a16="http://schemas.microsoft.com/office/drawing/2014/main" id="{2FE866AB-2F35-7002-F024-E0CD27F8AECE}"/>
                </a:ext>
              </a:extLst>
            </p:cNvPr>
            <p:cNvSpPr txBox="1"/>
            <p:nvPr/>
          </p:nvSpPr>
          <p:spPr>
            <a:xfrm>
              <a:off x="27355566" y="440061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7BC17F64-80B9-7948-D32C-19EA90D69CA4}"/>
                </a:ext>
              </a:extLst>
            </p:cNvPr>
            <p:cNvSpPr txBox="1"/>
            <p:nvPr/>
          </p:nvSpPr>
          <p:spPr>
            <a:xfrm>
              <a:off x="29865037" y="621566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4D1CA212-46D1-BF64-B9FA-B6BF07A027DB}"/>
                </a:ext>
              </a:extLst>
            </p:cNvPr>
            <p:cNvSpPr txBox="1"/>
            <p:nvPr/>
          </p:nvSpPr>
          <p:spPr>
            <a:xfrm>
              <a:off x="17424830" y="1712066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71" name="文本框 370">
              <a:extLst>
                <a:ext uri="{FF2B5EF4-FFF2-40B4-BE49-F238E27FC236}">
                  <a16:creationId xmlns:a16="http://schemas.microsoft.com/office/drawing/2014/main" id="{26F0AA79-1079-7DE4-D3FA-03EF1025928E}"/>
                </a:ext>
              </a:extLst>
            </p:cNvPr>
            <p:cNvSpPr txBox="1"/>
            <p:nvPr/>
          </p:nvSpPr>
          <p:spPr>
            <a:xfrm>
              <a:off x="17446669" y="16619456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1BC4CD27-B765-E5B3-5A40-43C394C21C00}"/>
                </a:ext>
              </a:extLst>
            </p:cNvPr>
            <p:cNvSpPr txBox="1"/>
            <p:nvPr/>
          </p:nvSpPr>
          <p:spPr>
            <a:xfrm>
              <a:off x="21669869" y="1327886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F5E9479D-65F1-7B52-5EB4-EF670AAC6E17}"/>
                </a:ext>
              </a:extLst>
            </p:cNvPr>
            <p:cNvSpPr txBox="1"/>
            <p:nvPr/>
          </p:nvSpPr>
          <p:spPr>
            <a:xfrm>
              <a:off x="20684689" y="1284513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A73D351C-E1A9-6FB5-8C62-629FD80941A5}"/>
                </a:ext>
              </a:extLst>
            </p:cNvPr>
            <p:cNvSpPr txBox="1"/>
            <p:nvPr/>
          </p:nvSpPr>
          <p:spPr>
            <a:xfrm>
              <a:off x="34829454" y="1715551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D2F2C122-EE68-A709-8A8F-5E3342F838B3}"/>
                </a:ext>
              </a:extLst>
            </p:cNvPr>
            <p:cNvSpPr txBox="1"/>
            <p:nvPr/>
          </p:nvSpPr>
          <p:spPr>
            <a:xfrm>
              <a:off x="34850247" y="16708566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7A71C47C-BE96-7DFD-E8A7-6D715E269BFA}"/>
                </a:ext>
              </a:extLst>
            </p:cNvPr>
            <p:cNvSpPr txBox="1"/>
            <p:nvPr/>
          </p:nvSpPr>
          <p:spPr>
            <a:xfrm>
              <a:off x="32164738" y="261460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023EA74F-B1AD-EBB9-3080-ADFDDBE96F95}"/>
                </a:ext>
              </a:extLst>
            </p:cNvPr>
            <p:cNvSpPr txBox="1"/>
            <p:nvPr/>
          </p:nvSpPr>
          <p:spPr>
            <a:xfrm>
              <a:off x="33406306" y="259250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3D597184-443B-C6F8-E995-D4B025C37472}"/>
                </a:ext>
              </a:extLst>
            </p:cNvPr>
            <p:cNvSpPr txBox="1"/>
            <p:nvPr/>
          </p:nvSpPr>
          <p:spPr>
            <a:xfrm>
              <a:off x="31357568" y="-71666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394" name="文本框 393">
              <a:extLst>
                <a:ext uri="{FF2B5EF4-FFF2-40B4-BE49-F238E27FC236}">
                  <a16:creationId xmlns:a16="http://schemas.microsoft.com/office/drawing/2014/main" id="{21E5E395-324B-350C-5DC4-9816F0227029}"/>
                </a:ext>
              </a:extLst>
            </p:cNvPr>
            <p:cNvSpPr txBox="1"/>
            <p:nvPr/>
          </p:nvSpPr>
          <p:spPr>
            <a:xfrm>
              <a:off x="2142713" y="-83921"/>
              <a:ext cx="1301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/>
                <a:t>npc_op</a:t>
              </a:r>
              <a:r>
                <a:rPr lang="en-US" altLang="zh-CN" sz="1600" b="1" dirty="0"/>
                <a:t>, 1bit</a:t>
              </a:r>
              <a:endParaRPr lang="zh-CN" altLang="en-US" sz="1600" b="1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931D9592-5715-C434-022D-4BD1A53AFD3B}"/>
                </a:ext>
              </a:extLst>
            </p:cNvPr>
            <p:cNvSpPr txBox="1"/>
            <p:nvPr/>
          </p:nvSpPr>
          <p:spPr>
            <a:xfrm>
              <a:off x="15929972" y="-1728240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wd_sel_ID</a:t>
              </a:r>
              <a:endParaRPr lang="zh-CN" altLang="en-US" sz="1600" b="1" dirty="0"/>
            </a:p>
          </p:txBody>
        </p: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45A1466B-1AA2-FFCF-9D6D-B243B51948D1}"/>
                </a:ext>
              </a:extLst>
            </p:cNvPr>
            <p:cNvSpPr txBox="1"/>
            <p:nvPr/>
          </p:nvSpPr>
          <p:spPr>
            <a:xfrm>
              <a:off x="15930722" y="-113478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alu_op_ID</a:t>
              </a:r>
              <a:endParaRPr lang="zh-CN" altLang="en-US" sz="1600" b="1" dirty="0"/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EAB92CC2-01B8-449C-5655-75CC11F1561A}"/>
                </a:ext>
              </a:extLst>
            </p:cNvPr>
            <p:cNvSpPr txBox="1"/>
            <p:nvPr/>
          </p:nvSpPr>
          <p:spPr>
            <a:xfrm>
              <a:off x="15928370" y="-629710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alub_sel_ID</a:t>
              </a:r>
              <a:endParaRPr lang="zh-CN" altLang="en-US" sz="1600" b="1" dirty="0"/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376CD9C3-A74F-BE82-D616-A6673742C024}"/>
                </a:ext>
              </a:extLst>
            </p:cNvPr>
            <p:cNvSpPr txBox="1"/>
            <p:nvPr/>
          </p:nvSpPr>
          <p:spPr>
            <a:xfrm>
              <a:off x="15924391" y="-97954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rf_we_ID</a:t>
              </a:r>
              <a:endParaRPr lang="zh-CN" altLang="en-US" sz="1600" b="1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DE644429-6F2A-E621-56EB-7A754F65686E}"/>
                </a:ext>
              </a:extLst>
            </p:cNvPr>
            <p:cNvSpPr txBox="1"/>
            <p:nvPr/>
          </p:nvSpPr>
          <p:spPr>
            <a:xfrm>
              <a:off x="15937075" y="44598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dram_we_ID</a:t>
              </a:r>
              <a:endParaRPr lang="zh-CN" altLang="en-US" sz="1600" b="1" dirty="0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3A576794-FB88-2DE2-0415-562B41848FFA}"/>
                </a:ext>
              </a:extLst>
            </p:cNvPr>
            <p:cNvSpPr txBox="1"/>
            <p:nvPr/>
          </p:nvSpPr>
          <p:spPr>
            <a:xfrm>
              <a:off x="15910483" y="99679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branch_ID</a:t>
              </a:r>
              <a:endParaRPr lang="zh-CN" altLang="en-US" sz="1600" b="1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C92D26A0-7DD2-92D6-512C-531968683372}"/>
                </a:ext>
              </a:extLst>
            </p:cNvPr>
            <p:cNvSpPr txBox="1"/>
            <p:nvPr/>
          </p:nvSpPr>
          <p:spPr>
            <a:xfrm>
              <a:off x="15910133" y="1518112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jump_ID</a:t>
              </a:r>
              <a:endParaRPr lang="zh-CN" altLang="en-US" sz="1600" b="1" dirty="0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02E0A7A5-117E-64F4-8E2B-0741DAABD1C1}"/>
                </a:ext>
              </a:extLst>
            </p:cNvPr>
            <p:cNvSpPr txBox="1"/>
            <p:nvPr/>
          </p:nvSpPr>
          <p:spPr>
            <a:xfrm>
              <a:off x="22173413" y="-172839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wd_sel_EX</a:t>
              </a:r>
              <a:endParaRPr lang="zh-CN" altLang="en-US" sz="1600" b="1" dirty="0"/>
            </a:p>
          </p:txBody>
        </p: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1E871EE6-CB53-9F97-0969-21371BA651C8}"/>
                </a:ext>
              </a:extLst>
            </p:cNvPr>
            <p:cNvSpPr txBox="1"/>
            <p:nvPr/>
          </p:nvSpPr>
          <p:spPr>
            <a:xfrm>
              <a:off x="22178741" y="-115420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alu_op_EX</a:t>
              </a:r>
              <a:endParaRPr lang="zh-CN" altLang="en-US" sz="1600" b="1" dirty="0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F5B8565D-A484-CC2F-4FE6-8C48B396D530}"/>
                </a:ext>
              </a:extLst>
            </p:cNvPr>
            <p:cNvSpPr txBox="1"/>
            <p:nvPr/>
          </p:nvSpPr>
          <p:spPr>
            <a:xfrm>
              <a:off x="22176389" y="-649127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alub_sel_EX</a:t>
              </a:r>
              <a:endParaRPr lang="zh-CN" altLang="en-US" sz="1600" b="1" dirty="0"/>
            </a:p>
          </p:txBody>
        </p:sp>
        <p:sp>
          <p:nvSpPr>
            <p:cNvPr id="408" name="文本框 407">
              <a:extLst>
                <a:ext uri="{FF2B5EF4-FFF2-40B4-BE49-F238E27FC236}">
                  <a16:creationId xmlns:a16="http://schemas.microsoft.com/office/drawing/2014/main" id="{19CBAB7A-D543-2093-5723-077617F62525}"/>
                </a:ext>
              </a:extLst>
            </p:cNvPr>
            <p:cNvSpPr txBox="1"/>
            <p:nvPr/>
          </p:nvSpPr>
          <p:spPr>
            <a:xfrm>
              <a:off x="22172410" y="-117371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rf_we_EX</a:t>
              </a:r>
              <a:endParaRPr lang="zh-CN" altLang="en-US" sz="1600" b="1" dirty="0"/>
            </a:p>
          </p:txBody>
        </p:sp>
        <p:sp>
          <p:nvSpPr>
            <p:cNvPr id="409" name="文本框 408">
              <a:extLst>
                <a:ext uri="{FF2B5EF4-FFF2-40B4-BE49-F238E27FC236}">
                  <a16:creationId xmlns:a16="http://schemas.microsoft.com/office/drawing/2014/main" id="{BF79594D-CCB4-1E91-E8B9-93D14F26D52A}"/>
                </a:ext>
              </a:extLst>
            </p:cNvPr>
            <p:cNvSpPr txBox="1"/>
            <p:nvPr/>
          </p:nvSpPr>
          <p:spPr>
            <a:xfrm>
              <a:off x="22185094" y="426568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dram_we_EX</a:t>
              </a:r>
              <a:endParaRPr lang="zh-CN" altLang="en-US" sz="1600" b="1" dirty="0"/>
            </a:p>
          </p:txBody>
        </p: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8FCADA94-36BB-40FA-13AB-9032883E4435}"/>
                </a:ext>
              </a:extLst>
            </p:cNvPr>
            <p:cNvSpPr txBox="1"/>
            <p:nvPr/>
          </p:nvSpPr>
          <p:spPr>
            <a:xfrm>
              <a:off x="22158502" y="977379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branch_EX</a:t>
              </a:r>
              <a:endParaRPr lang="zh-CN" altLang="en-US" sz="1600" b="1" dirty="0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0D725E8C-4635-0A00-38C3-278688541CD1}"/>
                </a:ext>
              </a:extLst>
            </p:cNvPr>
            <p:cNvSpPr txBox="1"/>
            <p:nvPr/>
          </p:nvSpPr>
          <p:spPr>
            <a:xfrm>
              <a:off x="22158152" y="149869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jump_EX</a:t>
              </a:r>
              <a:endParaRPr lang="zh-CN" altLang="en-US" sz="1600" b="1" dirty="0"/>
            </a:p>
          </p:txBody>
        </p: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52B03376-3AFD-CD07-6EED-4BB51CAED312}"/>
                </a:ext>
              </a:extLst>
            </p:cNvPr>
            <p:cNvSpPr txBox="1"/>
            <p:nvPr/>
          </p:nvSpPr>
          <p:spPr>
            <a:xfrm>
              <a:off x="35230191" y="-172730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wd_sel_EX</a:t>
              </a:r>
              <a:endParaRPr lang="zh-CN" altLang="en-US" sz="1600" b="1" dirty="0"/>
            </a:p>
          </p:txBody>
        </p: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9209158D-2A8B-F05D-EFE6-FFCC624BEEFB}"/>
                </a:ext>
              </a:extLst>
            </p:cNvPr>
            <p:cNvSpPr txBox="1"/>
            <p:nvPr/>
          </p:nvSpPr>
          <p:spPr>
            <a:xfrm>
              <a:off x="35192923" y="-1135162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rf_we_EX</a:t>
              </a:r>
              <a:endParaRPr lang="zh-CN" altLang="en-US" sz="1600" b="1" dirty="0"/>
            </a:p>
          </p:txBody>
        </p:sp>
        <p:sp>
          <p:nvSpPr>
            <p:cNvPr id="418" name="文本框 417">
              <a:extLst>
                <a:ext uri="{FF2B5EF4-FFF2-40B4-BE49-F238E27FC236}">
                  <a16:creationId xmlns:a16="http://schemas.microsoft.com/office/drawing/2014/main" id="{7ED2AD25-9F35-89A8-3D0A-CA78BC22B680}"/>
                </a:ext>
              </a:extLst>
            </p:cNvPr>
            <p:cNvSpPr txBox="1"/>
            <p:nvPr/>
          </p:nvSpPr>
          <p:spPr>
            <a:xfrm>
              <a:off x="35193498" y="2598218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dram_we_EX</a:t>
              </a:r>
              <a:endParaRPr lang="zh-CN" altLang="en-US" sz="1600" b="1" dirty="0"/>
            </a:p>
          </p:txBody>
        </p: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9580F4EF-526C-1E99-7F8F-EEAE81A38E86}"/>
                </a:ext>
              </a:extLst>
            </p:cNvPr>
            <p:cNvSpPr txBox="1"/>
            <p:nvPr/>
          </p:nvSpPr>
          <p:spPr>
            <a:xfrm>
              <a:off x="3173274" y="1615215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/>
                <a:t>pc4_IF</a:t>
              </a:r>
              <a:endParaRPr lang="zh-CN" altLang="en-US" sz="1600" b="1" dirty="0"/>
            </a:p>
          </p:txBody>
        </p:sp>
        <p:sp>
          <p:nvSpPr>
            <p:cNvPr id="422" name="文本框 421">
              <a:extLst>
                <a:ext uri="{FF2B5EF4-FFF2-40B4-BE49-F238E27FC236}">
                  <a16:creationId xmlns:a16="http://schemas.microsoft.com/office/drawing/2014/main" id="{2935908F-09A9-3BEB-AB88-D57ACBB13DE8}"/>
                </a:ext>
              </a:extLst>
            </p:cNvPr>
            <p:cNvSpPr txBox="1"/>
            <p:nvPr/>
          </p:nvSpPr>
          <p:spPr>
            <a:xfrm>
              <a:off x="7389818" y="1614052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pc4_ID</a:t>
              </a:r>
              <a:endParaRPr lang="zh-CN" altLang="en-US" sz="1600" b="1" dirty="0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3E042853-FA5E-91AB-E505-5E762B0CA811}"/>
                </a:ext>
              </a:extLst>
            </p:cNvPr>
            <p:cNvSpPr txBox="1"/>
            <p:nvPr/>
          </p:nvSpPr>
          <p:spPr>
            <a:xfrm>
              <a:off x="5819440" y="461736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E2707169-A12C-2DC2-97E4-4CB6EBD9141A}"/>
                </a:ext>
              </a:extLst>
            </p:cNvPr>
            <p:cNvSpPr txBox="1"/>
            <p:nvPr/>
          </p:nvSpPr>
          <p:spPr>
            <a:xfrm>
              <a:off x="5831765" y="181830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C2A816C9-A626-7DA3-991F-05E159264DA7}"/>
                </a:ext>
              </a:extLst>
            </p:cNvPr>
            <p:cNvSpPr txBox="1"/>
            <p:nvPr/>
          </p:nvSpPr>
          <p:spPr>
            <a:xfrm>
              <a:off x="7402219" y="2644259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pc_ID</a:t>
              </a:r>
              <a:endParaRPr lang="zh-CN" altLang="en-US" sz="1600" b="1" dirty="0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DC7A5DD4-7D3A-2DFE-5008-541FA0A559FC}"/>
                </a:ext>
              </a:extLst>
            </p:cNvPr>
            <p:cNvSpPr txBox="1"/>
            <p:nvPr/>
          </p:nvSpPr>
          <p:spPr>
            <a:xfrm>
              <a:off x="3147748" y="4448086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inst_IF</a:t>
              </a:r>
              <a:endParaRPr lang="zh-CN" altLang="en-US" sz="1600" b="1" dirty="0"/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764EED36-1E29-E055-5CE5-36BFB1D57484}"/>
                </a:ext>
              </a:extLst>
            </p:cNvPr>
            <p:cNvSpPr txBox="1"/>
            <p:nvPr/>
          </p:nvSpPr>
          <p:spPr>
            <a:xfrm>
              <a:off x="7402138" y="4411452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inst_ID</a:t>
              </a:r>
              <a:endParaRPr lang="zh-CN" altLang="en-US" sz="1600" b="1" dirty="0"/>
            </a:p>
          </p:txBody>
        </p:sp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88C4E0AF-89FF-DC62-6B98-B32D404E3AAC}"/>
                </a:ext>
              </a:extLst>
            </p:cNvPr>
            <p:cNvSpPr txBox="1"/>
            <p:nvPr/>
          </p:nvSpPr>
          <p:spPr>
            <a:xfrm>
              <a:off x="20328052" y="-156437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2bit</a:t>
              </a:r>
              <a:endParaRPr lang="zh-CN" altLang="en-US" sz="1600" b="1" dirty="0"/>
            </a:p>
          </p:txBody>
        </p:sp>
        <p:sp>
          <p:nvSpPr>
            <p:cNvPr id="434" name="文本框 433">
              <a:extLst>
                <a:ext uri="{FF2B5EF4-FFF2-40B4-BE49-F238E27FC236}">
                  <a16:creationId xmlns:a16="http://schemas.microsoft.com/office/drawing/2014/main" id="{133AB1E6-4E3D-9A63-494C-3A503C99A71B}"/>
                </a:ext>
              </a:extLst>
            </p:cNvPr>
            <p:cNvSpPr txBox="1"/>
            <p:nvPr/>
          </p:nvSpPr>
          <p:spPr>
            <a:xfrm>
              <a:off x="20320813" y="-97826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4bit</a:t>
              </a:r>
              <a:endParaRPr lang="zh-CN" altLang="en-US" sz="1600" b="1" dirty="0"/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4FE1C199-2BF4-B032-55EC-CAB35444955A}"/>
                </a:ext>
              </a:extLst>
            </p:cNvPr>
            <p:cNvSpPr txBox="1"/>
            <p:nvPr/>
          </p:nvSpPr>
          <p:spPr>
            <a:xfrm>
              <a:off x="20350364" y="-43930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CE78EF6E-D2AC-50A4-9F6C-084173FF6886}"/>
                </a:ext>
              </a:extLst>
            </p:cNvPr>
            <p:cNvSpPr txBox="1"/>
            <p:nvPr/>
          </p:nvSpPr>
          <p:spPr>
            <a:xfrm>
              <a:off x="20379405" y="8295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F988EB10-9B70-4C59-7321-28DDB1F6A228}"/>
                </a:ext>
              </a:extLst>
            </p:cNvPr>
            <p:cNvSpPr txBox="1"/>
            <p:nvPr/>
          </p:nvSpPr>
          <p:spPr>
            <a:xfrm>
              <a:off x="20328052" y="51175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442" name="文本框 441">
              <a:extLst>
                <a:ext uri="{FF2B5EF4-FFF2-40B4-BE49-F238E27FC236}">
                  <a16:creationId xmlns:a16="http://schemas.microsoft.com/office/drawing/2014/main" id="{C2C0F7A6-3873-247D-C35E-23C0ED6F4D35}"/>
                </a:ext>
              </a:extLst>
            </p:cNvPr>
            <p:cNvSpPr txBox="1"/>
            <p:nvPr/>
          </p:nvSpPr>
          <p:spPr>
            <a:xfrm>
              <a:off x="20349591" y="114195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445" name="文本框 444">
              <a:extLst>
                <a:ext uri="{FF2B5EF4-FFF2-40B4-BE49-F238E27FC236}">
                  <a16:creationId xmlns:a16="http://schemas.microsoft.com/office/drawing/2014/main" id="{B602DE4C-A3A7-1C61-AE3C-8635D25B0C6C}"/>
                </a:ext>
              </a:extLst>
            </p:cNvPr>
            <p:cNvSpPr txBox="1"/>
            <p:nvPr/>
          </p:nvSpPr>
          <p:spPr>
            <a:xfrm>
              <a:off x="20349591" y="172444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31688488-46B7-821F-6CAD-2B4266273B8E}"/>
                </a:ext>
              </a:extLst>
            </p:cNvPr>
            <p:cNvSpPr txBox="1"/>
            <p:nvPr/>
          </p:nvSpPr>
          <p:spPr>
            <a:xfrm>
              <a:off x="20271729" y="267402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48" name="文本框 447">
              <a:extLst>
                <a:ext uri="{FF2B5EF4-FFF2-40B4-BE49-F238E27FC236}">
                  <a16:creationId xmlns:a16="http://schemas.microsoft.com/office/drawing/2014/main" id="{5DA158BE-5806-D150-F856-A08167DEC53B}"/>
                </a:ext>
              </a:extLst>
            </p:cNvPr>
            <p:cNvSpPr txBox="1"/>
            <p:nvPr/>
          </p:nvSpPr>
          <p:spPr>
            <a:xfrm>
              <a:off x="20301187" y="377822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52" name="文本框 451">
              <a:extLst>
                <a:ext uri="{FF2B5EF4-FFF2-40B4-BE49-F238E27FC236}">
                  <a16:creationId xmlns:a16="http://schemas.microsoft.com/office/drawing/2014/main" id="{F52A67EE-7590-FFCE-2C84-3A71FD8CDCE5}"/>
                </a:ext>
              </a:extLst>
            </p:cNvPr>
            <p:cNvSpPr txBox="1"/>
            <p:nvPr/>
          </p:nvSpPr>
          <p:spPr>
            <a:xfrm>
              <a:off x="20313651" y="545924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53" name="文本框 452">
              <a:extLst>
                <a:ext uri="{FF2B5EF4-FFF2-40B4-BE49-F238E27FC236}">
                  <a16:creationId xmlns:a16="http://schemas.microsoft.com/office/drawing/2014/main" id="{F82ABC25-0D8F-A32E-31CD-4CCEED8CB6E7}"/>
                </a:ext>
              </a:extLst>
            </p:cNvPr>
            <p:cNvSpPr txBox="1"/>
            <p:nvPr/>
          </p:nvSpPr>
          <p:spPr>
            <a:xfrm>
              <a:off x="20356334" y="714514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D10828F1-37A4-CFDA-8182-C85CF36B9992}"/>
                </a:ext>
              </a:extLst>
            </p:cNvPr>
            <p:cNvSpPr txBox="1"/>
            <p:nvPr/>
          </p:nvSpPr>
          <p:spPr>
            <a:xfrm>
              <a:off x="20358400" y="778193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56" name="文本框 455">
              <a:extLst>
                <a:ext uri="{FF2B5EF4-FFF2-40B4-BE49-F238E27FC236}">
                  <a16:creationId xmlns:a16="http://schemas.microsoft.com/office/drawing/2014/main" id="{205DBFF9-82C6-6892-60D9-BB5E9C4EC0E8}"/>
                </a:ext>
              </a:extLst>
            </p:cNvPr>
            <p:cNvSpPr txBox="1"/>
            <p:nvPr/>
          </p:nvSpPr>
          <p:spPr>
            <a:xfrm>
              <a:off x="15947281" y="249749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/>
                <a:t>pc4_ID</a:t>
              </a:r>
              <a:endParaRPr lang="zh-CN" altLang="en-US" sz="1600" b="1" dirty="0"/>
            </a:p>
          </p:txBody>
        </p:sp>
        <p:sp>
          <p:nvSpPr>
            <p:cNvPr id="457" name="文本框 456">
              <a:extLst>
                <a:ext uri="{FF2B5EF4-FFF2-40B4-BE49-F238E27FC236}">
                  <a16:creationId xmlns:a16="http://schemas.microsoft.com/office/drawing/2014/main" id="{5AB84F7C-79F7-454A-76CC-84A74AA46E26}"/>
                </a:ext>
              </a:extLst>
            </p:cNvPr>
            <p:cNvSpPr txBox="1"/>
            <p:nvPr/>
          </p:nvSpPr>
          <p:spPr>
            <a:xfrm>
              <a:off x="22167214" y="2490434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pc4_EX</a:t>
              </a:r>
              <a:endParaRPr lang="zh-CN" altLang="en-US" sz="1600" b="1" dirty="0"/>
            </a:p>
          </p:txBody>
        </p:sp>
        <p:sp>
          <p:nvSpPr>
            <p:cNvPr id="458" name="文本框 457">
              <a:extLst>
                <a:ext uri="{FF2B5EF4-FFF2-40B4-BE49-F238E27FC236}">
                  <a16:creationId xmlns:a16="http://schemas.microsoft.com/office/drawing/2014/main" id="{78FD76BA-83AE-93F2-E333-B60083F80C51}"/>
                </a:ext>
              </a:extLst>
            </p:cNvPr>
            <p:cNvSpPr txBox="1"/>
            <p:nvPr/>
          </p:nvSpPr>
          <p:spPr>
            <a:xfrm>
              <a:off x="15910025" y="357690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/>
                <a:t>rD1_ID</a:t>
              </a:r>
              <a:endParaRPr lang="zh-CN" altLang="en-US" sz="1600" b="1" dirty="0"/>
            </a:p>
          </p:txBody>
        </p: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A708AEB4-5B96-FCCC-0AC0-4DE6CADD22DE}"/>
                </a:ext>
              </a:extLst>
            </p:cNvPr>
            <p:cNvSpPr txBox="1"/>
            <p:nvPr/>
          </p:nvSpPr>
          <p:spPr>
            <a:xfrm>
              <a:off x="22187321" y="3554779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rD1_EX</a:t>
              </a:r>
              <a:endParaRPr lang="zh-CN" altLang="en-US" sz="1600" b="1" dirty="0"/>
            </a:p>
          </p:txBody>
        </p: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B4B14911-8E96-F858-6A43-1E55D5B8E83D}"/>
                </a:ext>
              </a:extLst>
            </p:cNvPr>
            <p:cNvSpPr txBox="1"/>
            <p:nvPr/>
          </p:nvSpPr>
          <p:spPr>
            <a:xfrm>
              <a:off x="15901761" y="5267334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/>
                <a:t>rD2_ID</a:t>
              </a:r>
              <a:endParaRPr lang="zh-CN" altLang="en-US" sz="1600" b="1" dirty="0"/>
            </a:p>
          </p:txBody>
        </p:sp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6608CB85-3485-23B7-149C-386CD0388468}"/>
                </a:ext>
              </a:extLst>
            </p:cNvPr>
            <p:cNvSpPr txBox="1"/>
            <p:nvPr/>
          </p:nvSpPr>
          <p:spPr>
            <a:xfrm>
              <a:off x="22180024" y="5231594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rD2_EX</a:t>
              </a:r>
              <a:endParaRPr lang="zh-CN" altLang="en-US" sz="1600" b="1" dirty="0"/>
            </a:p>
          </p:txBody>
        </p:sp>
        <p:sp>
          <p:nvSpPr>
            <p:cNvPr id="463" name="文本框 462">
              <a:extLst>
                <a:ext uri="{FF2B5EF4-FFF2-40B4-BE49-F238E27FC236}">
                  <a16:creationId xmlns:a16="http://schemas.microsoft.com/office/drawing/2014/main" id="{9414965D-B750-B787-8F46-13F405C3B237}"/>
                </a:ext>
              </a:extLst>
            </p:cNvPr>
            <p:cNvSpPr txBox="1"/>
            <p:nvPr/>
          </p:nvSpPr>
          <p:spPr>
            <a:xfrm>
              <a:off x="20327333" y="655083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465" name="文本框 464">
              <a:extLst>
                <a:ext uri="{FF2B5EF4-FFF2-40B4-BE49-F238E27FC236}">
                  <a16:creationId xmlns:a16="http://schemas.microsoft.com/office/drawing/2014/main" id="{3C8EE7D8-5170-9EC4-DD66-833AF8510E33}"/>
                </a:ext>
              </a:extLst>
            </p:cNvPr>
            <p:cNvSpPr txBox="1"/>
            <p:nvPr/>
          </p:nvSpPr>
          <p:spPr>
            <a:xfrm>
              <a:off x="15893558" y="6333949"/>
              <a:ext cx="3432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wR_ID</a:t>
              </a:r>
              <a:r>
                <a:rPr lang="en-US" altLang="zh-CN" sz="1600" b="1" dirty="0"/>
                <a:t> = </a:t>
              </a:r>
              <a:r>
                <a:rPr lang="en-US" altLang="zh-CN" sz="1600" b="1" dirty="0" err="1"/>
                <a:t>inst</a:t>
              </a:r>
              <a:r>
                <a:rPr lang="en-US" altLang="zh-CN" sz="1600" b="1" dirty="0"/>
                <a:t>[11:7]</a:t>
              </a:r>
            </a:p>
            <a:p>
              <a:pPr algn="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466" name="文本框 465">
              <a:extLst>
                <a:ext uri="{FF2B5EF4-FFF2-40B4-BE49-F238E27FC236}">
                  <a16:creationId xmlns:a16="http://schemas.microsoft.com/office/drawing/2014/main" id="{C2850CAB-8D87-AB12-6BC0-682EBC15CC92}"/>
                </a:ext>
              </a:extLst>
            </p:cNvPr>
            <p:cNvSpPr txBox="1"/>
            <p:nvPr/>
          </p:nvSpPr>
          <p:spPr>
            <a:xfrm>
              <a:off x="22213824" y="6356460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wR_EX</a:t>
              </a:r>
              <a:endParaRPr lang="zh-CN" altLang="en-US" sz="1600" b="1" dirty="0"/>
            </a:p>
          </p:txBody>
        </p:sp>
        <p:sp>
          <p:nvSpPr>
            <p:cNvPr id="468" name="文本框 467">
              <a:extLst>
                <a:ext uri="{FF2B5EF4-FFF2-40B4-BE49-F238E27FC236}">
                  <a16:creationId xmlns:a16="http://schemas.microsoft.com/office/drawing/2014/main" id="{950A404D-7663-1742-DC30-488421FAF655}"/>
                </a:ext>
              </a:extLst>
            </p:cNvPr>
            <p:cNvSpPr txBox="1"/>
            <p:nvPr/>
          </p:nvSpPr>
          <p:spPr>
            <a:xfrm>
              <a:off x="15914529" y="6949821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imm_ID</a:t>
              </a:r>
              <a:endParaRPr lang="zh-CN" altLang="en-US" sz="1600" b="1" dirty="0"/>
            </a:p>
          </p:txBody>
        </p: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A4A9392C-C6D4-3AE7-3C77-C5B893089ECA}"/>
                </a:ext>
              </a:extLst>
            </p:cNvPr>
            <p:cNvSpPr txBox="1"/>
            <p:nvPr/>
          </p:nvSpPr>
          <p:spPr>
            <a:xfrm>
              <a:off x="22192707" y="6916251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imm_EX</a:t>
              </a:r>
              <a:endParaRPr lang="zh-CN" altLang="en-US" sz="1600" b="1" dirty="0"/>
            </a:p>
          </p:txBody>
        </p:sp>
        <p:sp>
          <p:nvSpPr>
            <p:cNvPr id="470" name="文本框 469">
              <a:extLst>
                <a:ext uri="{FF2B5EF4-FFF2-40B4-BE49-F238E27FC236}">
                  <a16:creationId xmlns:a16="http://schemas.microsoft.com/office/drawing/2014/main" id="{8F43AA86-CC83-68D0-4273-FE786C2F7228}"/>
                </a:ext>
              </a:extLst>
            </p:cNvPr>
            <p:cNvSpPr txBox="1"/>
            <p:nvPr/>
          </p:nvSpPr>
          <p:spPr>
            <a:xfrm>
              <a:off x="15921757" y="7654558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pc_imm_ID</a:t>
              </a:r>
              <a:endParaRPr lang="zh-CN" altLang="en-US" sz="1600" b="1" dirty="0"/>
            </a:p>
          </p:txBody>
        </p:sp>
        <p:sp>
          <p:nvSpPr>
            <p:cNvPr id="471" name="文本框 470">
              <a:extLst>
                <a:ext uri="{FF2B5EF4-FFF2-40B4-BE49-F238E27FC236}">
                  <a16:creationId xmlns:a16="http://schemas.microsoft.com/office/drawing/2014/main" id="{4558D6FE-0B35-7CC9-00A8-021591FCA944}"/>
                </a:ext>
              </a:extLst>
            </p:cNvPr>
            <p:cNvSpPr txBox="1"/>
            <p:nvPr/>
          </p:nvSpPr>
          <p:spPr>
            <a:xfrm>
              <a:off x="22185389" y="7648754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pc_imm_EX</a:t>
              </a:r>
              <a:endParaRPr lang="zh-CN" altLang="en-US" sz="1600" b="1" dirty="0"/>
            </a:p>
          </p:txBody>
        </p:sp>
        <p:sp>
          <p:nvSpPr>
            <p:cNvPr id="472" name="文本框 471">
              <a:extLst>
                <a:ext uri="{FF2B5EF4-FFF2-40B4-BE49-F238E27FC236}">
                  <a16:creationId xmlns:a16="http://schemas.microsoft.com/office/drawing/2014/main" id="{C2CC55C5-4F9A-0C08-B0BD-6F3443679B96}"/>
                </a:ext>
              </a:extLst>
            </p:cNvPr>
            <p:cNvSpPr txBox="1"/>
            <p:nvPr/>
          </p:nvSpPr>
          <p:spPr>
            <a:xfrm>
              <a:off x="30044807" y="3781531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1+1bit</a:t>
              </a:r>
              <a:endParaRPr lang="zh-CN" altLang="en-US" b="1" dirty="0"/>
            </a:p>
          </p:txBody>
        </p: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D86A8F4F-FEDE-6BCA-7FF3-0323D27A1D86}"/>
                </a:ext>
              </a:extLst>
            </p:cNvPr>
            <p:cNvSpPr txBox="1"/>
            <p:nvPr/>
          </p:nvSpPr>
          <p:spPr>
            <a:xfrm>
              <a:off x="32954727" y="-768109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8C5FD259-D5A4-8DE0-5D49-FF9BE5FD499B}"/>
                </a:ext>
              </a:extLst>
            </p:cNvPr>
            <p:cNvSpPr txBox="1"/>
            <p:nvPr/>
          </p:nvSpPr>
          <p:spPr>
            <a:xfrm>
              <a:off x="39522774" y="-1542902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5884E5A3-39D3-678B-FB66-C3CE1637342D}"/>
                </a:ext>
              </a:extLst>
            </p:cNvPr>
            <p:cNvSpPr txBox="1"/>
            <p:nvPr/>
          </p:nvSpPr>
          <p:spPr>
            <a:xfrm>
              <a:off x="39536637" y="-993280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E2AB0792-82D5-563B-CB0B-EB85679155A9}"/>
                </a:ext>
              </a:extLst>
            </p:cNvPr>
            <p:cNvSpPr txBox="1"/>
            <p:nvPr/>
          </p:nvSpPr>
          <p:spPr>
            <a:xfrm>
              <a:off x="41448726" y="-173365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wd_sel_MEM</a:t>
              </a:r>
              <a:endParaRPr lang="zh-CN" altLang="en-US" sz="1600" b="1" dirty="0"/>
            </a:p>
          </p:txBody>
        </p: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CC63043A-632E-A7DE-6396-185D4DB20EB0}"/>
                </a:ext>
              </a:extLst>
            </p:cNvPr>
            <p:cNvSpPr txBox="1"/>
            <p:nvPr/>
          </p:nvSpPr>
          <p:spPr>
            <a:xfrm>
              <a:off x="41501487" y="-1200792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rf_we_MEM</a:t>
              </a:r>
              <a:endParaRPr lang="zh-CN" altLang="en-US" sz="1600" b="1" dirty="0"/>
            </a:p>
          </p:txBody>
        </p:sp>
        <p:sp>
          <p:nvSpPr>
            <p:cNvPr id="480" name="文本框 479">
              <a:extLst>
                <a:ext uri="{FF2B5EF4-FFF2-40B4-BE49-F238E27FC236}">
                  <a16:creationId xmlns:a16="http://schemas.microsoft.com/office/drawing/2014/main" id="{71E45DA2-133E-2FC1-8AD7-0EE34932E20E}"/>
                </a:ext>
              </a:extLst>
            </p:cNvPr>
            <p:cNvSpPr txBox="1"/>
            <p:nvPr/>
          </p:nvSpPr>
          <p:spPr>
            <a:xfrm>
              <a:off x="39531051" y="9958259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E388C21B-5E7D-41DB-8100-6325F2E8FCEB}"/>
                </a:ext>
              </a:extLst>
            </p:cNvPr>
            <p:cNvSpPr txBox="1"/>
            <p:nvPr/>
          </p:nvSpPr>
          <p:spPr>
            <a:xfrm>
              <a:off x="41467504" y="2634639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dram_we_MEM</a:t>
              </a:r>
              <a:endParaRPr lang="zh-CN" altLang="en-US" sz="1600" b="1" dirty="0"/>
            </a:p>
          </p:txBody>
        </p:sp>
        <p:sp>
          <p:nvSpPr>
            <p:cNvPr id="483" name="文本框 482">
              <a:extLst>
                <a:ext uri="{FF2B5EF4-FFF2-40B4-BE49-F238E27FC236}">
                  <a16:creationId xmlns:a16="http://schemas.microsoft.com/office/drawing/2014/main" id="{79D13A4F-D18D-1E6B-7FD4-D01D0972FC7B}"/>
                </a:ext>
              </a:extLst>
            </p:cNvPr>
            <p:cNvSpPr txBox="1"/>
            <p:nvPr/>
          </p:nvSpPr>
          <p:spPr>
            <a:xfrm>
              <a:off x="39716828" y="397574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84" name="文本框 483">
              <a:extLst>
                <a:ext uri="{FF2B5EF4-FFF2-40B4-BE49-F238E27FC236}">
                  <a16:creationId xmlns:a16="http://schemas.microsoft.com/office/drawing/2014/main" id="{34149E7F-A175-7402-33EB-384BD6926C21}"/>
                </a:ext>
              </a:extLst>
            </p:cNvPr>
            <p:cNvSpPr txBox="1"/>
            <p:nvPr/>
          </p:nvSpPr>
          <p:spPr>
            <a:xfrm>
              <a:off x="35172015" y="376525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alu_c_EX</a:t>
              </a:r>
              <a:endParaRPr lang="zh-CN" altLang="en-US" sz="1600" b="1" dirty="0"/>
            </a:p>
          </p:txBody>
        </p:sp>
        <p:sp>
          <p:nvSpPr>
            <p:cNvPr id="488" name="文本框 487">
              <a:extLst>
                <a:ext uri="{FF2B5EF4-FFF2-40B4-BE49-F238E27FC236}">
                  <a16:creationId xmlns:a16="http://schemas.microsoft.com/office/drawing/2014/main" id="{B95F73CE-01EE-E452-8752-250090030A18}"/>
                </a:ext>
              </a:extLst>
            </p:cNvPr>
            <p:cNvSpPr txBox="1"/>
            <p:nvPr/>
          </p:nvSpPr>
          <p:spPr>
            <a:xfrm>
              <a:off x="41476733" y="3758009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alu_c_MEM</a:t>
              </a:r>
              <a:endParaRPr lang="zh-CN" altLang="en-US" sz="1600" b="1" dirty="0"/>
            </a:p>
          </p:txBody>
        </p:sp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02EB4512-C6D9-0799-F0E4-0390B7652D21}"/>
                </a:ext>
              </a:extLst>
            </p:cNvPr>
            <p:cNvSpPr txBox="1"/>
            <p:nvPr/>
          </p:nvSpPr>
          <p:spPr>
            <a:xfrm>
              <a:off x="39635990" y="810471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DDF04E86-397A-A042-BBB5-AADD796D9936}"/>
                </a:ext>
              </a:extLst>
            </p:cNvPr>
            <p:cNvSpPr txBox="1"/>
            <p:nvPr/>
          </p:nvSpPr>
          <p:spPr>
            <a:xfrm>
              <a:off x="35164834" y="795225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wD_EX</a:t>
              </a:r>
              <a:endParaRPr lang="zh-CN" altLang="en-US" sz="1600" b="1" dirty="0"/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D09C4087-338C-734C-15C8-08897ACD25B4}"/>
                </a:ext>
              </a:extLst>
            </p:cNvPr>
            <p:cNvSpPr txBox="1"/>
            <p:nvPr/>
          </p:nvSpPr>
          <p:spPr>
            <a:xfrm>
              <a:off x="41455938" y="7886841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wD_temp</a:t>
              </a:r>
              <a:endParaRPr lang="zh-CN" altLang="en-US" sz="1600" b="1" dirty="0"/>
            </a:p>
          </p:txBody>
        </p:sp>
        <p:sp>
          <p:nvSpPr>
            <p:cNvPr id="493" name="文本框 492">
              <a:extLst>
                <a:ext uri="{FF2B5EF4-FFF2-40B4-BE49-F238E27FC236}">
                  <a16:creationId xmlns:a16="http://schemas.microsoft.com/office/drawing/2014/main" id="{47A9858C-C19F-CB27-B555-24F67F661565}"/>
                </a:ext>
              </a:extLst>
            </p:cNvPr>
            <p:cNvSpPr txBox="1"/>
            <p:nvPr/>
          </p:nvSpPr>
          <p:spPr>
            <a:xfrm>
              <a:off x="39608744" y="2597680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2C7A0CE2-7934-1819-D367-0B6D1CE2C1A7}"/>
                </a:ext>
              </a:extLst>
            </p:cNvPr>
            <p:cNvSpPr txBox="1"/>
            <p:nvPr/>
          </p:nvSpPr>
          <p:spPr>
            <a:xfrm>
              <a:off x="39630161" y="1069544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03" name="文本框 502">
              <a:extLst>
                <a:ext uri="{FF2B5EF4-FFF2-40B4-BE49-F238E27FC236}">
                  <a16:creationId xmlns:a16="http://schemas.microsoft.com/office/drawing/2014/main" id="{4166963F-57B1-987E-EBFA-41E42E84D784}"/>
                </a:ext>
              </a:extLst>
            </p:cNvPr>
            <p:cNvSpPr txBox="1"/>
            <p:nvPr/>
          </p:nvSpPr>
          <p:spPr>
            <a:xfrm>
              <a:off x="35172015" y="9702191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wR_EX</a:t>
              </a:r>
              <a:endParaRPr lang="zh-CN" altLang="en-US" sz="1600" b="1" dirty="0"/>
            </a:p>
          </p:txBody>
        </p:sp>
        <p:sp>
          <p:nvSpPr>
            <p:cNvPr id="505" name="文本框 504">
              <a:extLst>
                <a:ext uri="{FF2B5EF4-FFF2-40B4-BE49-F238E27FC236}">
                  <a16:creationId xmlns:a16="http://schemas.microsoft.com/office/drawing/2014/main" id="{24905991-8360-5A65-5BEE-04C1AC1954CA}"/>
                </a:ext>
              </a:extLst>
            </p:cNvPr>
            <p:cNvSpPr txBox="1"/>
            <p:nvPr/>
          </p:nvSpPr>
          <p:spPr>
            <a:xfrm>
              <a:off x="41491950" y="976662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wR_MEM</a:t>
              </a:r>
              <a:endParaRPr lang="zh-CN" altLang="en-US" sz="1600" b="1" dirty="0"/>
            </a:p>
          </p:txBody>
        </p:sp>
        <p:sp>
          <p:nvSpPr>
            <p:cNvPr id="507" name="文本框 506">
              <a:extLst>
                <a:ext uri="{FF2B5EF4-FFF2-40B4-BE49-F238E27FC236}">
                  <a16:creationId xmlns:a16="http://schemas.microsoft.com/office/drawing/2014/main" id="{F46A2F9E-3F19-7E3E-1F8A-878C910F1C51}"/>
                </a:ext>
              </a:extLst>
            </p:cNvPr>
            <p:cNvSpPr txBox="1"/>
            <p:nvPr/>
          </p:nvSpPr>
          <p:spPr>
            <a:xfrm>
              <a:off x="35238194" y="1049538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/>
                <a:t>rD2_EX</a:t>
              </a:r>
              <a:endParaRPr lang="zh-CN" altLang="en-US" sz="1600" b="1" dirty="0"/>
            </a:p>
          </p:txBody>
        </p:sp>
        <p:sp>
          <p:nvSpPr>
            <p:cNvPr id="509" name="文本框 508">
              <a:extLst>
                <a:ext uri="{FF2B5EF4-FFF2-40B4-BE49-F238E27FC236}">
                  <a16:creationId xmlns:a16="http://schemas.microsoft.com/office/drawing/2014/main" id="{FEDA6A72-1830-EA72-9D71-A3D12F0EC437}"/>
                </a:ext>
              </a:extLst>
            </p:cNvPr>
            <p:cNvSpPr txBox="1"/>
            <p:nvPr/>
          </p:nvSpPr>
          <p:spPr>
            <a:xfrm>
              <a:off x="41486429" y="10484488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rD2_MEM</a:t>
              </a:r>
              <a:endParaRPr lang="zh-CN" altLang="en-US" sz="1600" b="1" dirty="0"/>
            </a:p>
          </p:txBody>
        </p:sp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2DD47ADC-F5E7-3EAA-56B8-DD932C4D2673}"/>
                </a:ext>
              </a:extLst>
            </p:cNvPr>
            <p:cNvSpPr txBox="1"/>
            <p:nvPr/>
          </p:nvSpPr>
          <p:spPr>
            <a:xfrm>
              <a:off x="43020910" y="482626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13" name="文本框 512">
              <a:extLst>
                <a:ext uri="{FF2B5EF4-FFF2-40B4-BE49-F238E27FC236}">
                  <a16:creationId xmlns:a16="http://schemas.microsoft.com/office/drawing/2014/main" id="{0BAC9B8A-AB1C-53B9-7983-3CC293F78145}"/>
                </a:ext>
              </a:extLst>
            </p:cNvPr>
            <p:cNvSpPr txBox="1"/>
            <p:nvPr/>
          </p:nvSpPr>
          <p:spPr>
            <a:xfrm>
              <a:off x="42997578" y="654708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14" name="文本框 513">
              <a:extLst>
                <a:ext uri="{FF2B5EF4-FFF2-40B4-BE49-F238E27FC236}">
                  <a16:creationId xmlns:a16="http://schemas.microsoft.com/office/drawing/2014/main" id="{10E931E2-5C0F-F0FA-7ACD-E87352F7705B}"/>
                </a:ext>
              </a:extLst>
            </p:cNvPr>
            <p:cNvSpPr txBox="1"/>
            <p:nvPr/>
          </p:nvSpPr>
          <p:spPr>
            <a:xfrm>
              <a:off x="48341510" y="437960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rf_we_MEM</a:t>
              </a:r>
              <a:endParaRPr lang="zh-CN" altLang="en-US" sz="1600" b="1" dirty="0"/>
            </a:p>
          </p:txBody>
        </p:sp>
        <p:sp>
          <p:nvSpPr>
            <p:cNvPr id="517" name="文本框 516">
              <a:extLst>
                <a:ext uri="{FF2B5EF4-FFF2-40B4-BE49-F238E27FC236}">
                  <a16:creationId xmlns:a16="http://schemas.microsoft.com/office/drawing/2014/main" id="{3ADEECA5-4164-FE98-DADD-5A73A22E22AE}"/>
                </a:ext>
              </a:extLst>
            </p:cNvPr>
            <p:cNvSpPr txBox="1"/>
            <p:nvPr/>
          </p:nvSpPr>
          <p:spPr>
            <a:xfrm>
              <a:off x="48290560" y="6275672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wD_MEM</a:t>
              </a:r>
              <a:endParaRPr lang="zh-CN" altLang="en-US" sz="1600" b="1" dirty="0"/>
            </a:p>
          </p:txBody>
        </p:sp>
        <p:sp>
          <p:nvSpPr>
            <p:cNvPr id="523" name="文本框 522">
              <a:extLst>
                <a:ext uri="{FF2B5EF4-FFF2-40B4-BE49-F238E27FC236}">
                  <a16:creationId xmlns:a16="http://schemas.microsoft.com/office/drawing/2014/main" id="{BB6E0D42-1248-7AAA-D05F-87BC349543BF}"/>
                </a:ext>
              </a:extLst>
            </p:cNvPr>
            <p:cNvSpPr txBox="1"/>
            <p:nvPr/>
          </p:nvSpPr>
          <p:spPr>
            <a:xfrm>
              <a:off x="48255315" y="7326096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wR_MEM</a:t>
              </a:r>
              <a:endParaRPr lang="zh-CN" altLang="en-US" sz="1600" b="1" dirty="0"/>
            </a:p>
          </p:txBody>
        </p:sp>
        <p:sp>
          <p:nvSpPr>
            <p:cNvPr id="525" name="文本框 524">
              <a:extLst>
                <a:ext uri="{FF2B5EF4-FFF2-40B4-BE49-F238E27FC236}">
                  <a16:creationId xmlns:a16="http://schemas.microsoft.com/office/drawing/2014/main" id="{F82A58A9-C997-F540-DFB7-B51A1FC9987B}"/>
                </a:ext>
              </a:extLst>
            </p:cNvPr>
            <p:cNvSpPr txBox="1"/>
            <p:nvPr/>
          </p:nvSpPr>
          <p:spPr>
            <a:xfrm>
              <a:off x="54097837" y="4346888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rf_we_WB</a:t>
              </a:r>
              <a:endParaRPr lang="zh-CN" altLang="en-US" sz="1600" b="1" dirty="0"/>
            </a:p>
          </p:txBody>
        </p:sp>
        <p:sp>
          <p:nvSpPr>
            <p:cNvPr id="527" name="文本框 526">
              <a:extLst>
                <a:ext uri="{FF2B5EF4-FFF2-40B4-BE49-F238E27FC236}">
                  <a16:creationId xmlns:a16="http://schemas.microsoft.com/office/drawing/2014/main" id="{144ACEBD-F255-21D5-16C0-9B2162533313}"/>
                </a:ext>
              </a:extLst>
            </p:cNvPr>
            <p:cNvSpPr txBox="1"/>
            <p:nvPr/>
          </p:nvSpPr>
          <p:spPr>
            <a:xfrm>
              <a:off x="52375093" y="4359271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528" name="文本框 527">
              <a:extLst>
                <a:ext uri="{FF2B5EF4-FFF2-40B4-BE49-F238E27FC236}">
                  <a16:creationId xmlns:a16="http://schemas.microsoft.com/office/drawing/2014/main" id="{5C260D7B-C3CA-FEBF-A229-F9814BF3793D}"/>
                </a:ext>
              </a:extLst>
            </p:cNvPr>
            <p:cNvSpPr txBox="1"/>
            <p:nvPr/>
          </p:nvSpPr>
          <p:spPr>
            <a:xfrm>
              <a:off x="52532776" y="6277956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29" name="文本框 528">
              <a:extLst>
                <a:ext uri="{FF2B5EF4-FFF2-40B4-BE49-F238E27FC236}">
                  <a16:creationId xmlns:a16="http://schemas.microsoft.com/office/drawing/2014/main" id="{669304AC-9099-B18E-4D80-CAFBA95A0127}"/>
                </a:ext>
              </a:extLst>
            </p:cNvPr>
            <p:cNvSpPr txBox="1"/>
            <p:nvPr/>
          </p:nvSpPr>
          <p:spPr>
            <a:xfrm>
              <a:off x="52395138" y="7446019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sp>
          <p:nvSpPr>
            <p:cNvPr id="530" name="文本框 529">
              <a:extLst>
                <a:ext uri="{FF2B5EF4-FFF2-40B4-BE49-F238E27FC236}">
                  <a16:creationId xmlns:a16="http://schemas.microsoft.com/office/drawing/2014/main" id="{F25D2605-190C-6CD0-614B-A6B3A0100FC6}"/>
                </a:ext>
              </a:extLst>
            </p:cNvPr>
            <p:cNvSpPr txBox="1"/>
            <p:nvPr/>
          </p:nvSpPr>
          <p:spPr>
            <a:xfrm>
              <a:off x="54111390" y="627090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wD_WB</a:t>
              </a:r>
              <a:endParaRPr lang="zh-CN" altLang="en-US" sz="1600" b="1" dirty="0"/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9561281-2088-FAF6-10A1-EF74C212EFE3}"/>
                </a:ext>
              </a:extLst>
            </p:cNvPr>
            <p:cNvSpPr txBox="1"/>
            <p:nvPr/>
          </p:nvSpPr>
          <p:spPr>
            <a:xfrm>
              <a:off x="54127247" y="7378855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/>
                <a:t>wR_WB</a:t>
              </a:r>
              <a:endParaRPr lang="zh-CN" altLang="en-US" sz="1600" b="1" dirty="0"/>
            </a:p>
          </p:txBody>
        </p:sp>
        <p:sp>
          <p:nvSpPr>
            <p:cNvPr id="543" name="文本框 542">
              <a:extLst>
                <a:ext uri="{FF2B5EF4-FFF2-40B4-BE49-F238E27FC236}">
                  <a16:creationId xmlns:a16="http://schemas.microsoft.com/office/drawing/2014/main" id="{F4069170-0635-04E2-C7F9-580A6FB97F16}"/>
                </a:ext>
              </a:extLst>
            </p:cNvPr>
            <p:cNvSpPr txBox="1"/>
            <p:nvPr/>
          </p:nvSpPr>
          <p:spPr>
            <a:xfrm>
              <a:off x="3404595" y="162332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44" name="文本框 543">
              <a:extLst>
                <a:ext uri="{FF2B5EF4-FFF2-40B4-BE49-F238E27FC236}">
                  <a16:creationId xmlns:a16="http://schemas.microsoft.com/office/drawing/2014/main" id="{076C6137-A27B-DED0-3D66-66AA92817EB9}"/>
                </a:ext>
              </a:extLst>
            </p:cNvPr>
            <p:cNvSpPr txBox="1"/>
            <p:nvPr/>
          </p:nvSpPr>
          <p:spPr>
            <a:xfrm>
              <a:off x="15023882" y="1449315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46" name="文本框 545">
              <a:extLst>
                <a:ext uri="{FF2B5EF4-FFF2-40B4-BE49-F238E27FC236}">
                  <a16:creationId xmlns:a16="http://schemas.microsoft.com/office/drawing/2014/main" id="{BF54F69A-F9B2-92B5-F4A5-825F183EE19E}"/>
                </a:ext>
              </a:extLst>
            </p:cNvPr>
            <p:cNvSpPr txBox="1"/>
            <p:nvPr/>
          </p:nvSpPr>
          <p:spPr>
            <a:xfrm>
              <a:off x="15035610" y="15020965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47" name="文本框 546">
              <a:extLst>
                <a:ext uri="{FF2B5EF4-FFF2-40B4-BE49-F238E27FC236}">
                  <a16:creationId xmlns:a16="http://schemas.microsoft.com/office/drawing/2014/main" id="{397B881B-5A23-36BC-0243-3AC3C78F71AD}"/>
                </a:ext>
              </a:extLst>
            </p:cNvPr>
            <p:cNvSpPr txBox="1"/>
            <p:nvPr/>
          </p:nvSpPr>
          <p:spPr>
            <a:xfrm>
              <a:off x="17454413" y="1611565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49" name="文本框 548">
              <a:extLst>
                <a:ext uri="{FF2B5EF4-FFF2-40B4-BE49-F238E27FC236}">
                  <a16:creationId xmlns:a16="http://schemas.microsoft.com/office/drawing/2014/main" id="{D1E3A618-11E0-AB58-77CA-FBFC1CCAAA26}"/>
                </a:ext>
              </a:extLst>
            </p:cNvPr>
            <p:cNvSpPr txBox="1"/>
            <p:nvPr/>
          </p:nvSpPr>
          <p:spPr>
            <a:xfrm>
              <a:off x="17484352" y="1561054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50" name="文本框 549">
              <a:extLst>
                <a:ext uri="{FF2B5EF4-FFF2-40B4-BE49-F238E27FC236}">
                  <a16:creationId xmlns:a16="http://schemas.microsoft.com/office/drawing/2014/main" id="{C9CDCE38-74CE-1D91-27F0-09ED249A95D8}"/>
                </a:ext>
              </a:extLst>
            </p:cNvPr>
            <p:cNvSpPr txBox="1"/>
            <p:nvPr/>
          </p:nvSpPr>
          <p:spPr>
            <a:xfrm>
              <a:off x="20006326" y="1102309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51" name="文本框 550">
              <a:extLst>
                <a:ext uri="{FF2B5EF4-FFF2-40B4-BE49-F238E27FC236}">
                  <a16:creationId xmlns:a16="http://schemas.microsoft.com/office/drawing/2014/main" id="{3F67DAED-30EB-A119-3866-6C9982CF7161}"/>
                </a:ext>
              </a:extLst>
            </p:cNvPr>
            <p:cNvSpPr txBox="1"/>
            <p:nvPr/>
          </p:nvSpPr>
          <p:spPr>
            <a:xfrm>
              <a:off x="4575280" y="6717277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552" name="文本框 551">
              <a:extLst>
                <a:ext uri="{FF2B5EF4-FFF2-40B4-BE49-F238E27FC236}">
                  <a16:creationId xmlns:a16="http://schemas.microsoft.com/office/drawing/2014/main" id="{6962309B-3D62-9451-7D77-6722B3F7ABEB}"/>
                </a:ext>
              </a:extLst>
            </p:cNvPr>
            <p:cNvSpPr txBox="1"/>
            <p:nvPr/>
          </p:nvSpPr>
          <p:spPr>
            <a:xfrm>
              <a:off x="6635446" y="6716365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553" name="文本框 552">
              <a:extLst>
                <a:ext uri="{FF2B5EF4-FFF2-40B4-BE49-F238E27FC236}">
                  <a16:creationId xmlns:a16="http://schemas.microsoft.com/office/drawing/2014/main" id="{B98E8BA5-81DE-75D9-B2C5-7ECAC1836842}"/>
                </a:ext>
              </a:extLst>
            </p:cNvPr>
            <p:cNvSpPr txBox="1"/>
            <p:nvPr/>
          </p:nvSpPr>
          <p:spPr>
            <a:xfrm>
              <a:off x="24020039" y="1272936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555" name="文本框 554">
              <a:extLst>
                <a:ext uri="{FF2B5EF4-FFF2-40B4-BE49-F238E27FC236}">
                  <a16:creationId xmlns:a16="http://schemas.microsoft.com/office/drawing/2014/main" id="{D40CE75D-0ABF-ED03-3F6E-40D92C7FA685}"/>
                </a:ext>
              </a:extLst>
            </p:cNvPr>
            <p:cNvSpPr txBox="1"/>
            <p:nvPr/>
          </p:nvSpPr>
          <p:spPr>
            <a:xfrm>
              <a:off x="22769176" y="1274273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56" name="文本框 555">
              <a:extLst>
                <a:ext uri="{FF2B5EF4-FFF2-40B4-BE49-F238E27FC236}">
                  <a16:creationId xmlns:a16="http://schemas.microsoft.com/office/drawing/2014/main" id="{78B6E98E-58C4-C432-04BF-8B2E1565B605}"/>
                </a:ext>
              </a:extLst>
            </p:cNvPr>
            <p:cNvSpPr txBox="1"/>
            <p:nvPr/>
          </p:nvSpPr>
          <p:spPr>
            <a:xfrm>
              <a:off x="26171332" y="1352389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2bit</a:t>
              </a:r>
              <a:endParaRPr lang="zh-CN" altLang="en-US" sz="1600" b="1" dirty="0"/>
            </a:p>
          </p:txBody>
        </p:sp>
        <p:sp>
          <p:nvSpPr>
            <p:cNvPr id="557" name="文本框 556">
              <a:extLst>
                <a:ext uri="{FF2B5EF4-FFF2-40B4-BE49-F238E27FC236}">
                  <a16:creationId xmlns:a16="http://schemas.microsoft.com/office/drawing/2014/main" id="{039FC41F-D788-181E-4279-7DCC755B760B}"/>
                </a:ext>
              </a:extLst>
            </p:cNvPr>
            <p:cNvSpPr txBox="1"/>
            <p:nvPr/>
          </p:nvSpPr>
          <p:spPr>
            <a:xfrm>
              <a:off x="30853184" y="13656617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559" name="文本框 558">
              <a:extLst>
                <a:ext uri="{FF2B5EF4-FFF2-40B4-BE49-F238E27FC236}">
                  <a16:creationId xmlns:a16="http://schemas.microsoft.com/office/drawing/2014/main" id="{050ACD16-104C-D126-2485-A58C2705F924}"/>
                </a:ext>
              </a:extLst>
            </p:cNvPr>
            <p:cNvSpPr txBox="1"/>
            <p:nvPr/>
          </p:nvSpPr>
          <p:spPr>
            <a:xfrm>
              <a:off x="32389485" y="13603785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60" name="文本框 559">
              <a:extLst>
                <a:ext uri="{FF2B5EF4-FFF2-40B4-BE49-F238E27FC236}">
                  <a16:creationId xmlns:a16="http://schemas.microsoft.com/office/drawing/2014/main" id="{3B7EA29E-2CD2-EA08-1520-6457E6433FE3}"/>
                </a:ext>
              </a:extLst>
            </p:cNvPr>
            <p:cNvSpPr txBox="1"/>
            <p:nvPr/>
          </p:nvSpPr>
          <p:spPr>
            <a:xfrm>
              <a:off x="34821450" y="1452921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61" name="文本框 560">
              <a:extLst>
                <a:ext uri="{FF2B5EF4-FFF2-40B4-BE49-F238E27FC236}">
                  <a16:creationId xmlns:a16="http://schemas.microsoft.com/office/drawing/2014/main" id="{38DD0FD6-A26B-EC46-E499-BB35180D5AF1}"/>
                </a:ext>
              </a:extLst>
            </p:cNvPr>
            <p:cNvSpPr txBox="1"/>
            <p:nvPr/>
          </p:nvSpPr>
          <p:spPr>
            <a:xfrm>
              <a:off x="34829454" y="1510352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62" name="文本框 561">
              <a:extLst>
                <a:ext uri="{FF2B5EF4-FFF2-40B4-BE49-F238E27FC236}">
                  <a16:creationId xmlns:a16="http://schemas.microsoft.com/office/drawing/2014/main" id="{BFF27ADF-1DFF-E796-4CA1-C3C97BEDC7B6}"/>
                </a:ext>
              </a:extLst>
            </p:cNvPr>
            <p:cNvSpPr txBox="1"/>
            <p:nvPr/>
          </p:nvSpPr>
          <p:spPr>
            <a:xfrm>
              <a:off x="34829454" y="1568197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563" name="文本框 562">
              <a:extLst>
                <a:ext uri="{FF2B5EF4-FFF2-40B4-BE49-F238E27FC236}">
                  <a16:creationId xmlns:a16="http://schemas.microsoft.com/office/drawing/2014/main" id="{B87B9C3C-90BB-23BD-BA6C-70BBE7B5620D}"/>
                </a:ext>
              </a:extLst>
            </p:cNvPr>
            <p:cNvSpPr txBox="1"/>
            <p:nvPr/>
          </p:nvSpPr>
          <p:spPr>
            <a:xfrm>
              <a:off x="34829454" y="1614724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5bit</a:t>
              </a:r>
              <a:endParaRPr lang="zh-CN" altLang="en-US" sz="1600" b="1" dirty="0"/>
            </a:p>
          </p:txBody>
        </p:sp>
        <p:sp>
          <p:nvSpPr>
            <p:cNvPr id="565" name="文本框 564">
              <a:extLst>
                <a:ext uri="{FF2B5EF4-FFF2-40B4-BE49-F238E27FC236}">
                  <a16:creationId xmlns:a16="http://schemas.microsoft.com/office/drawing/2014/main" id="{0448B14C-B193-2A93-304A-FCB4D02B3FA3}"/>
                </a:ext>
              </a:extLst>
            </p:cNvPr>
            <p:cNvSpPr txBox="1"/>
            <p:nvPr/>
          </p:nvSpPr>
          <p:spPr>
            <a:xfrm>
              <a:off x="31323559" y="-588110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/>
                <a:t>rf_we_WB</a:t>
              </a:r>
              <a:endParaRPr lang="zh-CN" altLang="en-US" sz="1600" b="1" dirty="0"/>
            </a:p>
          </p:txBody>
        </p:sp>
        <p:sp>
          <p:nvSpPr>
            <p:cNvPr id="566" name="文本框 565">
              <a:extLst>
                <a:ext uri="{FF2B5EF4-FFF2-40B4-BE49-F238E27FC236}">
                  <a16:creationId xmlns:a16="http://schemas.microsoft.com/office/drawing/2014/main" id="{704A87F4-8D05-2E6B-D794-41EE58BF642F}"/>
                </a:ext>
              </a:extLst>
            </p:cNvPr>
            <p:cNvSpPr txBox="1"/>
            <p:nvPr/>
          </p:nvSpPr>
          <p:spPr>
            <a:xfrm>
              <a:off x="32175048" y="-5035142"/>
              <a:ext cx="1507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zh-CN" altLang="en-US" b="1" dirty="0"/>
            </a:p>
          </p:txBody>
        </p:sp>
        <p:sp>
          <p:nvSpPr>
            <p:cNvPr id="568" name="文本框 567">
              <a:extLst>
                <a:ext uri="{FF2B5EF4-FFF2-40B4-BE49-F238E27FC236}">
                  <a16:creationId xmlns:a16="http://schemas.microsoft.com/office/drawing/2014/main" id="{F0F72B9A-629B-9E74-70A2-87BBFB0FB329}"/>
                </a:ext>
              </a:extLst>
            </p:cNvPr>
            <p:cNvSpPr txBox="1"/>
            <p:nvPr/>
          </p:nvSpPr>
          <p:spPr>
            <a:xfrm>
              <a:off x="8910235" y="81527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69" name="文本框 568">
              <a:extLst>
                <a:ext uri="{FF2B5EF4-FFF2-40B4-BE49-F238E27FC236}">
                  <a16:creationId xmlns:a16="http://schemas.microsoft.com/office/drawing/2014/main" id="{5363EC60-092D-21A9-1200-E654D88AFB6E}"/>
                </a:ext>
              </a:extLst>
            </p:cNvPr>
            <p:cNvSpPr txBox="1"/>
            <p:nvPr/>
          </p:nvSpPr>
          <p:spPr>
            <a:xfrm>
              <a:off x="8921963" y="134308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70" name="文本框 569">
              <a:extLst>
                <a:ext uri="{FF2B5EF4-FFF2-40B4-BE49-F238E27FC236}">
                  <a16:creationId xmlns:a16="http://schemas.microsoft.com/office/drawing/2014/main" id="{5DE76024-C6F0-393C-A92D-CD2AFE8C177F}"/>
                </a:ext>
              </a:extLst>
            </p:cNvPr>
            <p:cNvSpPr txBox="1"/>
            <p:nvPr/>
          </p:nvSpPr>
          <p:spPr>
            <a:xfrm>
              <a:off x="12936615" y="-1756212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2bit</a:t>
              </a:r>
              <a:endParaRPr lang="zh-CN" altLang="en-US" sz="1600" b="1" dirty="0"/>
            </a:p>
          </p:txBody>
        </p:sp>
        <p:sp>
          <p:nvSpPr>
            <p:cNvPr id="572" name="文本框 571">
              <a:extLst>
                <a:ext uri="{FF2B5EF4-FFF2-40B4-BE49-F238E27FC236}">
                  <a16:creationId xmlns:a16="http://schemas.microsoft.com/office/drawing/2014/main" id="{AB6C8F8F-580D-2B61-A2B0-FCA2E57D13B1}"/>
                </a:ext>
              </a:extLst>
            </p:cNvPr>
            <p:cNvSpPr txBox="1"/>
            <p:nvPr/>
          </p:nvSpPr>
          <p:spPr>
            <a:xfrm>
              <a:off x="12929376" y="-1170093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4bit</a:t>
              </a:r>
              <a:endParaRPr lang="zh-CN" altLang="en-US" sz="1600" b="1" dirty="0"/>
            </a:p>
          </p:txBody>
        </p:sp>
        <p:sp>
          <p:nvSpPr>
            <p:cNvPr id="573" name="文本框 572">
              <a:extLst>
                <a:ext uri="{FF2B5EF4-FFF2-40B4-BE49-F238E27FC236}">
                  <a16:creationId xmlns:a16="http://schemas.microsoft.com/office/drawing/2014/main" id="{401D0F44-7CB5-ABBE-B0EA-2881658F9E2C}"/>
                </a:ext>
              </a:extLst>
            </p:cNvPr>
            <p:cNvSpPr txBox="1"/>
            <p:nvPr/>
          </p:nvSpPr>
          <p:spPr>
            <a:xfrm>
              <a:off x="12958927" y="-63113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id="{D70AAEB4-5C37-E386-7D9D-FA3CEBF678E9}"/>
                </a:ext>
              </a:extLst>
            </p:cNvPr>
            <p:cNvSpPr txBox="1"/>
            <p:nvPr/>
          </p:nvSpPr>
          <p:spPr>
            <a:xfrm>
              <a:off x="12987968" y="-108875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75" name="文本框 574">
              <a:extLst>
                <a:ext uri="{FF2B5EF4-FFF2-40B4-BE49-F238E27FC236}">
                  <a16:creationId xmlns:a16="http://schemas.microsoft.com/office/drawing/2014/main" id="{88AE9C85-B02F-D581-2A6A-6FA0EBFEF595}"/>
                </a:ext>
              </a:extLst>
            </p:cNvPr>
            <p:cNvSpPr txBox="1"/>
            <p:nvPr/>
          </p:nvSpPr>
          <p:spPr>
            <a:xfrm>
              <a:off x="12936615" y="31992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76" name="文本框 575">
              <a:extLst>
                <a:ext uri="{FF2B5EF4-FFF2-40B4-BE49-F238E27FC236}">
                  <a16:creationId xmlns:a16="http://schemas.microsoft.com/office/drawing/2014/main" id="{E297302B-D01B-5597-FC01-A2FDECFA0522}"/>
                </a:ext>
              </a:extLst>
            </p:cNvPr>
            <p:cNvSpPr txBox="1"/>
            <p:nvPr/>
          </p:nvSpPr>
          <p:spPr>
            <a:xfrm>
              <a:off x="12958154" y="95011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87" name="文本框 586">
              <a:extLst>
                <a:ext uri="{FF2B5EF4-FFF2-40B4-BE49-F238E27FC236}">
                  <a16:creationId xmlns:a16="http://schemas.microsoft.com/office/drawing/2014/main" id="{C68AEAA3-D1BD-5602-E3DE-061729D2F5E1}"/>
                </a:ext>
              </a:extLst>
            </p:cNvPr>
            <p:cNvSpPr txBox="1"/>
            <p:nvPr/>
          </p:nvSpPr>
          <p:spPr>
            <a:xfrm>
              <a:off x="12958154" y="1532609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1bit</a:t>
              </a:r>
              <a:endParaRPr lang="zh-CN" altLang="en-US" sz="1600" b="1" dirty="0"/>
            </a:p>
          </p:txBody>
        </p:sp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7984E342-B9CA-F8E2-8971-132618C31406}"/>
                </a:ext>
              </a:extLst>
            </p:cNvPr>
            <p:cNvSpPr txBox="1"/>
            <p:nvPr/>
          </p:nvSpPr>
          <p:spPr>
            <a:xfrm>
              <a:off x="11277001" y="29056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7B96CDA6-1946-8DA1-3667-E765F14A2C17}"/>
                </a:ext>
              </a:extLst>
            </p:cNvPr>
            <p:cNvSpPr txBox="1"/>
            <p:nvPr/>
          </p:nvSpPr>
          <p:spPr>
            <a:xfrm>
              <a:off x="17151421" y="3567644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DECA3BC5-F075-7037-8016-789BC040B033}"/>
                </a:ext>
              </a:extLst>
            </p:cNvPr>
            <p:cNvSpPr txBox="1"/>
            <p:nvPr/>
          </p:nvSpPr>
          <p:spPr>
            <a:xfrm>
              <a:off x="17132199" y="5244928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595" name="文本框 594">
              <a:extLst>
                <a:ext uri="{FF2B5EF4-FFF2-40B4-BE49-F238E27FC236}">
                  <a16:creationId xmlns:a16="http://schemas.microsoft.com/office/drawing/2014/main" id="{C754C394-7034-C29C-1D73-87B34C4CCDC4}"/>
                </a:ext>
              </a:extLst>
            </p:cNvPr>
            <p:cNvSpPr txBox="1"/>
            <p:nvPr/>
          </p:nvSpPr>
          <p:spPr>
            <a:xfrm>
              <a:off x="12645854" y="3613409"/>
              <a:ext cx="19081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Inst_ID</a:t>
              </a:r>
              <a:r>
                <a:rPr lang="en-US" altLang="zh-CN" b="1" dirty="0"/>
                <a:t>[19:15]</a:t>
              </a:r>
            </a:p>
            <a:p>
              <a:pPr algn="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sp>
          <p:nvSpPr>
            <p:cNvPr id="596" name="文本框 595">
              <a:extLst>
                <a:ext uri="{FF2B5EF4-FFF2-40B4-BE49-F238E27FC236}">
                  <a16:creationId xmlns:a16="http://schemas.microsoft.com/office/drawing/2014/main" id="{38C62B73-276E-AAFA-1E2D-E203DF05F874}"/>
                </a:ext>
              </a:extLst>
            </p:cNvPr>
            <p:cNvSpPr txBox="1"/>
            <p:nvPr/>
          </p:nvSpPr>
          <p:spPr>
            <a:xfrm>
              <a:off x="12663150" y="4430021"/>
              <a:ext cx="19081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Inst_ID</a:t>
              </a:r>
              <a:r>
                <a:rPr lang="en-US" altLang="zh-CN" b="1" dirty="0"/>
                <a:t>[24:20]</a:t>
              </a:r>
            </a:p>
            <a:p>
              <a:pPr algn="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sp>
          <p:nvSpPr>
            <p:cNvPr id="598" name="文本框 597">
              <a:extLst>
                <a:ext uri="{FF2B5EF4-FFF2-40B4-BE49-F238E27FC236}">
                  <a16:creationId xmlns:a16="http://schemas.microsoft.com/office/drawing/2014/main" id="{1BFE8CF4-CA61-D7C5-EA59-EF233B449DD6}"/>
                </a:ext>
              </a:extLst>
            </p:cNvPr>
            <p:cNvSpPr txBox="1"/>
            <p:nvPr/>
          </p:nvSpPr>
          <p:spPr>
            <a:xfrm>
              <a:off x="12691498" y="9314470"/>
              <a:ext cx="184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pc_ID</a:t>
              </a:r>
              <a:endParaRPr lang="zh-CN" altLang="en-US" sz="1600" b="1" dirty="0"/>
            </a:p>
          </p:txBody>
        </p:sp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1670DC03-E94D-66BE-DC57-D6FE36670DA7}"/>
                </a:ext>
              </a:extLst>
            </p:cNvPr>
            <p:cNvSpPr txBox="1"/>
            <p:nvPr/>
          </p:nvSpPr>
          <p:spPr>
            <a:xfrm>
              <a:off x="11117437" y="7900783"/>
              <a:ext cx="3432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err="1"/>
                <a:t>imm_ID</a:t>
              </a:r>
              <a:endParaRPr lang="zh-CN" altLang="en-US" sz="1600" b="1" dirty="0"/>
            </a:p>
          </p:txBody>
        </p:sp>
        <p:sp>
          <p:nvSpPr>
            <p:cNvPr id="446" name="文本框 445">
              <a:extLst>
                <a:ext uri="{FF2B5EF4-FFF2-40B4-BE49-F238E27FC236}">
                  <a16:creationId xmlns:a16="http://schemas.microsoft.com/office/drawing/2014/main" id="{3A33047B-0D24-B4BA-A78D-24732D5B8D18}"/>
                </a:ext>
              </a:extLst>
            </p:cNvPr>
            <p:cNvSpPr txBox="1"/>
            <p:nvPr/>
          </p:nvSpPr>
          <p:spPr>
            <a:xfrm>
              <a:off x="3767091" y="4785855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6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矩形 601">
            <a:extLst>
              <a:ext uri="{FF2B5EF4-FFF2-40B4-BE49-F238E27FC236}">
                <a16:creationId xmlns:a16="http://schemas.microsoft.com/office/drawing/2014/main" id="{80E00253-D7AE-76E1-3141-0EA6BBF7CC13}"/>
              </a:ext>
            </a:extLst>
          </p:cNvPr>
          <p:cNvSpPr/>
          <p:nvPr/>
        </p:nvSpPr>
        <p:spPr>
          <a:xfrm>
            <a:off x="-4673600" y="-6604000"/>
            <a:ext cx="62585600" cy="27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>
            <a:extLst>
              <a:ext uri="{FF2B5EF4-FFF2-40B4-BE49-F238E27FC236}">
                <a16:creationId xmlns:a16="http://schemas.microsoft.com/office/drawing/2014/main" id="{DFAF1CCF-293F-E424-FBBE-F4BA26FE8441}"/>
              </a:ext>
            </a:extLst>
          </p:cNvPr>
          <p:cNvSpPr/>
          <p:nvPr/>
        </p:nvSpPr>
        <p:spPr>
          <a:xfrm>
            <a:off x="41467382" y="2497493"/>
            <a:ext cx="10299774" cy="860613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B6AC5D47-558E-84B6-1163-569FE7E9193A}"/>
              </a:ext>
            </a:extLst>
          </p:cNvPr>
          <p:cNvSpPr/>
          <p:nvPr/>
        </p:nvSpPr>
        <p:spPr>
          <a:xfrm>
            <a:off x="22182812" y="-2767514"/>
            <a:ext cx="16448202" cy="1404583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8C7CA91B-1626-C428-2B71-6FE943DBAF3F}"/>
              </a:ext>
            </a:extLst>
          </p:cNvPr>
          <p:cNvSpPr/>
          <p:nvPr/>
        </p:nvSpPr>
        <p:spPr>
          <a:xfrm>
            <a:off x="7427883" y="-2864719"/>
            <a:ext cx="11926810" cy="1299804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CDF6BD-457E-F8B7-D257-50CDBD92AEA6}"/>
              </a:ext>
            </a:extLst>
          </p:cNvPr>
          <p:cNvSpPr/>
          <p:nvPr/>
        </p:nvSpPr>
        <p:spPr>
          <a:xfrm>
            <a:off x="-3991429" y="-518589"/>
            <a:ext cx="8971305" cy="717320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018EC6-7E98-144C-FEEE-EE7F1DD350F5}"/>
              </a:ext>
            </a:extLst>
          </p:cNvPr>
          <p:cNvGrpSpPr/>
          <p:nvPr/>
        </p:nvGrpSpPr>
        <p:grpSpPr>
          <a:xfrm>
            <a:off x="5034192" y="816019"/>
            <a:ext cx="2352716" cy="5594531"/>
            <a:chOff x="5762172" y="816019"/>
            <a:chExt cx="2352716" cy="5594531"/>
          </a:xfrm>
          <a:solidFill>
            <a:schemeClr val="bg1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7F178B-402D-5E3E-9B8B-5C53CDA5339D}"/>
                </a:ext>
              </a:extLst>
            </p:cNvPr>
            <p:cNvSpPr/>
            <p:nvPr/>
          </p:nvSpPr>
          <p:spPr>
            <a:xfrm>
              <a:off x="5762172" y="816019"/>
              <a:ext cx="2352716" cy="557644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IF_ID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6E745CD-F6F2-2D37-1C54-D4C938FD2171}"/>
                </a:ext>
              </a:extLst>
            </p:cNvPr>
            <p:cNvSpPr txBox="1"/>
            <p:nvPr/>
          </p:nvSpPr>
          <p:spPr>
            <a:xfrm>
              <a:off x="7196580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494927C-9C2D-B258-5250-21D58226791C}"/>
                </a:ext>
              </a:extLst>
            </p:cNvPr>
            <p:cNvSpPr txBox="1"/>
            <p:nvPr/>
          </p:nvSpPr>
          <p:spPr>
            <a:xfrm>
              <a:off x="5907853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C192F384-B8BD-741A-CE9D-4BB72D945BC6}"/>
                </a:ext>
              </a:extLst>
            </p:cNvPr>
            <p:cNvSpPr/>
            <p:nvPr/>
          </p:nvSpPr>
          <p:spPr>
            <a:xfrm>
              <a:off x="6829734" y="6170044"/>
              <a:ext cx="271848" cy="2224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2B71988-643E-4CA3-85D4-7556E62A4186}"/>
                </a:ext>
              </a:extLst>
            </p:cNvPr>
            <p:cNvSpPr txBox="1"/>
            <p:nvPr/>
          </p:nvSpPr>
          <p:spPr>
            <a:xfrm>
              <a:off x="6555582" y="585655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FD44262-75B8-9B0E-63F1-3C4D205D38A3}"/>
                </a:ext>
              </a:extLst>
            </p:cNvPr>
            <p:cNvSpPr txBox="1"/>
            <p:nvPr/>
          </p:nvSpPr>
          <p:spPr>
            <a:xfrm>
              <a:off x="5776718" y="178752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1788395-AFAE-A785-72CC-CD6ACF204F29}"/>
                </a:ext>
              </a:extLst>
            </p:cNvPr>
            <p:cNvSpPr txBox="1"/>
            <p:nvPr/>
          </p:nvSpPr>
          <p:spPr>
            <a:xfrm>
              <a:off x="5785142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D3BDC98-411F-EF5F-927F-D06565D5E4AC}"/>
                </a:ext>
              </a:extLst>
            </p:cNvPr>
            <p:cNvSpPr txBox="1"/>
            <p:nvPr/>
          </p:nvSpPr>
          <p:spPr>
            <a:xfrm>
              <a:off x="5776521" y="4584959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inst_i</a:t>
              </a:r>
              <a:endParaRPr lang="zh-CN" altLang="en-US" b="1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1E30819-D75B-8553-758A-75C74984ACD8}"/>
                </a:ext>
              </a:extLst>
            </p:cNvPr>
            <p:cNvSpPr txBox="1"/>
            <p:nvPr/>
          </p:nvSpPr>
          <p:spPr>
            <a:xfrm>
              <a:off x="7101582" y="1787523"/>
              <a:ext cx="101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5A31331-A188-CE24-FF40-FA06400A7087}"/>
                </a:ext>
              </a:extLst>
            </p:cNvPr>
            <p:cNvSpPr txBox="1"/>
            <p:nvPr/>
          </p:nvSpPr>
          <p:spPr>
            <a:xfrm>
              <a:off x="7305697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pc_o</a:t>
              </a:r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8692313-995B-B3DC-AF8C-D38A78A7D355}"/>
                </a:ext>
              </a:extLst>
            </p:cNvPr>
            <p:cNvSpPr txBox="1"/>
            <p:nvPr/>
          </p:nvSpPr>
          <p:spPr>
            <a:xfrm>
              <a:off x="7131729" y="4584959"/>
              <a:ext cx="98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inst_o</a:t>
              </a:r>
              <a:endParaRPr lang="zh-CN" altLang="en-US" b="1" dirty="0"/>
            </a:p>
          </p:txBody>
        </p:sp>
      </p:grpSp>
      <p:cxnSp>
        <p:nvCxnSpPr>
          <p:cNvPr id="758" name="连接符: 肘形 757">
            <a:extLst>
              <a:ext uri="{FF2B5EF4-FFF2-40B4-BE49-F238E27FC236}">
                <a16:creationId xmlns:a16="http://schemas.microsoft.com/office/drawing/2014/main" id="{F58FF103-B80B-3F22-D847-02E6DAFACFC1}"/>
              </a:ext>
            </a:extLst>
          </p:cNvPr>
          <p:cNvCxnSpPr>
            <a:cxnSpLocks/>
            <a:stCxn id="536" idx="3"/>
            <a:endCxn id="753" idx="3"/>
          </p:cNvCxnSpPr>
          <p:nvPr/>
        </p:nvCxnSpPr>
        <p:spPr>
          <a:xfrm flipH="1">
            <a:off x="34718142" y="7732691"/>
            <a:ext cx="19410975" cy="8815801"/>
          </a:xfrm>
          <a:prstGeom prst="bentConnector3">
            <a:avLst>
              <a:gd name="adj1" fmla="val -242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9" name="连接符: 肘形 738">
            <a:extLst>
              <a:ext uri="{FF2B5EF4-FFF2-40B4-BE49-F238E27FC236}">
                <a16:creationId xmlns:a16="http://schemas.microsoft.com/office/drawing/2014/main" id="{CCCB531A-DAA5-EBD4-D9EC-BABF6A2BC526}"/>
              </a:ext>
            </a:extLst>
          </p:cNvPr>
          <p:cNvCxnSpPr>
            <a:stCxn id="534" idx="3"/>
          </p:cNvCxnSpPr>
          <p:nvPr/>
        </p:nvCxnSpPr>
        <p:spPr>
          <a:xfrm flipH="1">
            <a:off x="34735834" y="4730386"/>
            <a:ext cx="19391218" cy="10752378"/>
          </a:xfrm>
          <a:prstGeom prst="bentConnector3">
            <a:avLst>
              <a:gd name="adj1" fmla="val -998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6" name="连接符: 肘形 725">
            <a:extLst>
              <a:ext uri="{FF2B5EF4-FFF2-40B4-BE49-F238E27FC236}">
                <a16:creationId xmlns:a16="http://schemas.microsoft.com/office/drawing/2014/main" id="{739A9E01-9345-B9DE-45D1-5CE890151367}"/>
              </a:ext>
            </a:extLst>
          </p:cNvPr>
          <p:cNvCxnSpPr>
            <a:cxnSpLocks/>
            <a:stCxn id="203" idx="3"/>
            <a:endCxn id="582" idx="0"/>
          </p:cNvCxnSpPr>
          <p:nvPr/>
        </p:nvCxnSpPr>
        <p:spPr>
          <a:xfrm>
            <a:off x="22173413" y="248972"/>
            <a:ext cx="1375737" cy="1379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4B834AED-6D0A-44B8-64D3-066407AAB1F5}"/>
              </a:ext>
            </a:extLst>
          </p:cNvPr>
          <p:cNvGrpSpPr/>
          <p:nvPr/>
        </p:nvGrpSpPr>
        <p:grpSpPr>
          <a:xfrm>
            <a:off x="17129980" y="3944383"/>
            <a:ext cx="4374844" cy="10091903"/>
            <a:chOff x="17129980" y="3944383"/>
            <a:chExt cx="4374844" cy="10091903"/>
          </a:xfrm>
        </p:grpSpPr>
        <p:cxnSp>
          <p:nvCxnSpPr>
            <p:cNvPr id="710" name="连接符: 肘形 709">
              <a:extLst>
                <a:ext uri="{FF2B5EF4-FFF2-40B4-BE49-F238E27FC236}">
                  <a16:creationId xmlns:a16="http://schemas.microsoft.com/office/drawing/2014/main" id="{A9AEEB0A-13D8-5463-0F7E-E0447A2EA1F2}"/>
                </a:ext>
              </a:extLst>
            </p:cNvPr>
            <p:cNvCxnSpPr>
              <a:stCxn id="145" idx="3"/>
            </p:cNvCxnSpPr>
            <p:nvPr/>
          </p:nvCxnSpPr>
          <p:spPr>
            <a:xfrm>
              <a:off x="17129980" y="3944383"/>
              <a:ext cx="1873715" cy="9251352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2" name="连接符: 肘形 711">
              <a:extLst>
                <a:ext uri="{FF2B5EF4-FFF2-40B4-BE49-F238E27FC236}">
                  <a16:creationId xmlns:a16="http://schemas.microsoft.com/office/drawing/2014/main" id="{A990D735-C3E1-B73F-0D70-DF526C265135}"/>
                </a:ext>
              </a:extLst>
            </p:cNvPr>
            <p:cNvCxnSpPr>
              <a:cxnSpLocks/>
              <a:endCxn id="684" idx="0"/>
            </p:cNvCxnSpPr>
            <p:nvPr/>
          </p:nvCxnSpPr>
          <p:spPr>
            <a:xfrm>
              <a:off x="19029185" y="13193558"/>
              <a:ext cx="2475639" cy="8427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9" name="组合 718">
            <a:extLst>
              <a:ext uri="{FF2B5EF4-FFF2-40B4-BE49-F238E27FC236}">
                <a16:creationId xmlns:a16="http://schemas.microsoft.com/office/drawing/2014/main" id="{F4E91B9D-DE60-0BD5-D731-8EE18A1ABE40}"/>
              </a:ext>
            </a:extLst>
          </p:cNvPr>
          <p:cNvGrpSpPr/>
          <p:nvPr/>
        </p:nvGrpSpPr>
        <p:grpSpPr>
          <a:xfrm>
            <a:off x="17094101" y="5585572"/>
            <a:ext cx="5400538" cy="8445742"/>
            <a:chOff x="17094101" y="5585572"/>
            <a:chExt cx="5400538" cy="8445742"/>
          </a:xfrm>
        </p:grpSpPr>
        <p:cxnSp>
          <p:nvCxnSpPr>
            <p:cNvPr id="716" name="连接符: 肘形 715">
              <a:extLst>
                <a:ext uri="{FF2B5EF4-FFF2-40B4-BE49-F238E27FC236}">
                  <a16:creationId xmlns:a16="http://schemas.microsoft.com/office/drawing/2014/main" id="{91994796-EFE8-1C93-CF3B-AC18327624E4}"/>
                </a:ext>
              </a:extLst>
            </p:cNvPr>
            <p:cNvCxnSpPr>
              <a:stCxn id="146" idx="3"/>
            </p:cNvCxnSpPr>
            <p:nvPr/>
          </p:nvCxnSpPr>
          <p:spPr>
            <a:xfrm>
              <a:off x="17094101" y="5585572"/>
              <a:ext cx="1403449" cy="8029931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8" name="连接符: 肘形 717">
              <a:extLst>
                <a:ext uri="{FF2B5EF4-FFF2-40B4-BE49-F238E27FC236}">
                  <a16:creationId xmlns:a16="http://schemas.microsoft.com/office/drawing/2014/main" id="{548CFCCA-7083-06C2-0326-A99B3656AEA5}"/>
                </a:ext>
              </a:extLst>
            </p:cNvPr>
            <p:cNvCxnSpPr>
              <a:cxnSpLocks/>
              <a:endCxn id="685" idx="0"/>
            </p:cNvCxnSpPr>
            <p:nvPr/>
          </p:nvCxnSpPr>
          <p:spPr>
            <a:xfrm>
              <a:off x="18504214" y="13620475"/>
              <a:ext cx="3990425" cy="4108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80" name="连接符: 肘形 779">
            <a:extLst>
              <a:ext uri="{FF2B5EF4-FFF2-40B4-BE49-F238E27FC236}">
                <a16:creationId xmlns:a16="http://schemas.microsoft.com/office/drawing/2014/main" id="{588981A1-D3B0-A62E-02AC-C7A5A5FF69AC}"/>
              </a:ext>
            </a:extLst>
          </p:cNvPr>
          <p:cNvCxnSpPr>
            <a:stCxn id="540" idx="3"/>
            <a:endCxn id="767" idx="3"/>
          </p:cNvCxnSpPr>
          <p:nvPr/>
        </p:nvCxnSpPr>
        <p:spPr>
          <a:xfrm flipH="1">
            <a:off x="34735834" y="6633114"/>
            <a:ext cx="19384233" cy="10860042"/>
          </a:xfrm>
          <a:prstGeom prst="bentConnector3">
            <a:avLst>
              <a:gd name="adj1" fmla="val -547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5" name="连接符: 肘形 774">
            <a:extLst>
              <a:ext uri="{FF2B5EF4-FFF2-40B4-BE49-F238E27FC236}">
                <a16:creationId xmlns:a16="http://schemas.microsoft.com/office/drawing/2014/main" id="{BDD3FFCC-47C9-8BC9-A69F-B4F90BE1B0E8}"/>
              </a:ext>
            </a:extLst>
          </p:cNvPr>
          <p:cNvCxnSpPr>
            <a:stCxn id="450" idx="3"/>
            <a:endCxn id="766" idx="3"/>
          </p:cNvCxnSpPr>
          <p:nvPr/>
        </p:nvCxnSpPr>
        <p:spPr>
          <a:xfrm flipH="1">
            <a:off x="34735834" y="8260270"/>
            <a:ext cx="6729154" cy="8788153"/>
          </a:xfrm>
          <a:prstGeom prst="bentConnector3">
            <a:avLst>
              <a:gd name="adj1" fmla="val -787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1" name="连接符: 肘形 750">
            <a:extLst>
              <a:ext uri="{FF2B5EF4-FFF2-40B4-BE49-F238E27FC236}">
                <a16:creationId xmlns:a16="http://schemas.microsoft.com/office/drawing/2014/main" id="{72C399EF-F182-392D-5F23-3839563B38D7}"/>
              </a:ext>
            </a:extLst>
          </p:cNvPr>
          <p:cNvCxnSpPr>
            <a:stCxn id="439" idx="3"/>
            <a:endCxn id="749" idx="3"/>
          </p:cNvCxnSpPr>
          <p:nvPr/>
        </p:nvCxnSpPr>
        <p:spPr>
          <a:xfrm flipH="1">
            <a:off x="34718142" y="10110051"/>
            <a:ext cx="6746846" cy="5936605"/>
          </a:xfrm>
          <a:prstGeom prst="bentConnector3">
            <a:avLst>
              <a:gd name="adj1" fmla="val -62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4" name="连接符: 肘形 733">
            <a:extLst>
              <a:ext uri="{FF2B5EF4-FFF2-40B4-BE49-F238E27FC236}">
                <a16:creationId xmlns:a16="http://schemas.microsoft.com/office/drawing/2014/main" id="{C1D3AB00-0451-5708-9AD7-D83E757660B7}"/>
              </a:ext>
            </a:extLst>
          </p:cNvPr>
          <p:cNvCxnSpPr>
            <a:stCxn id="426" idx="3"/>
            <a:endCxn id="583" idx="3"/>
          </p:cNvCxnSpPr>
          <p:nvPr/>
        </p:nvCxnSpPr>
        <p:spPr>
          <a:xfrm flipH="1">
            <a:off x="34735834" y="-837294"/>
            <a:ext cx="6747497" cy="15724761"/>
          </a:xfrm>
          <a:prstGeom prst="bentConnector3">
            <a:avLst>
              <a:gd name="adj1" fmla="val -2516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6" name="连接符: 肘形 635">
            <a:extLst>
              <a:ext uri="{FF2B5EF4-FFF2-40B4-BE49-F238E27FC236}">
                <a16:creationId xmlns:a16="http://schemas.microsoft.com/office/drawing/2014/main" id="{6BA40C73-A642-D6AD-AD8D-DF7EE78D0EAB}"/>
              </a:ext>
            </a:extLst>
          </p:cNvPr>
          <p:cNvCxnSpPr>
            <a:stCxn id="358" idx="0"/>
            <a:endCxn id="634" idx="0"/>
          </p:cNvCxnSpPr>
          <p:nvPr/>
        </p:nvCxnSpPr>
        <p:spPr>
          <a:xfrm rot="16200000" flipH="1" flipV="1">
            <a:off x="25495375" y="6591632"/>
            <a:ext cx="14412079" cy="490150"/>
          </a:xfrm>
          <a:prstGeom prst="bentConnector5">
            <a:avLst>
              <a:gd name="adj1" fmla="val -29830"/>
              <a:gd name="adj2" fmla="val -940646"/>
              <a:gd name="adj3" fmla="val 9467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4" name="连接符: 肘形 763">
            <a:extLst>
              <a:ext uri="{FF2B5EF4-FFF2-40B4-BE49-F238E27FC236}">
                <a16:creationId xmlns:a16="http://schemas.microsoft.com/office/drawing/2014/main" id="{0A0DEC9A-2BCA-0A79-5B98-0B68A9AE41C9}"/>
              </a:ext>
            </a:extLst>
          </p:cNvPr>
          <p:cNvCxnSpPr>
            <a:cxnSpLocks/>
            <a:stCxn id="388" idx="0"/>
            <a:endCxn id="760" idx="0"/>
          </p:cNvCxnSpPr>
          <p:nvPr/>
        </p:nvCxnSpPr>
        <p:spPr>
          <a:xfrm flipH="1">
            <a:off x="30825876" y="8302128"/>
            <a:ext cx="5734168" cy="5729186"/>
          </a:xfrm>
          <a:prstGeom prst="bentConnector4">
            <a:avLst>
              <a:gd name="adj1" fmla="val -9635"/>
              <a:gd name="adj2" fmla="val 5668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BBF9C-A2D5-2629-2F09-C877D4D7A5EB}"/>
              </a:ext>
            </a:extLst>
          </p:cNvPr>
          <p:cNvGrpSpPr/>
          <p:nvPr/>
        </p:nvGrpSpPr>
        <p:grpSpPr>
          <a:xfrm>
            <a:off x="-2738735" y="3566493"/>
            <a:ext cx="2272680" cy="2845213"/>
            <a:chOff x="1654608" y="1261262"/>
            <a:chExt cx="2272680" cy="284521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EB2C9B-1E4B-69B4-5681-3A9D86C99632}"/>
                </a:ext>
              </a:extLst>
            </p:cNvPr>
            <p:cNvSpPr/>
            <p:nvPr/>
          </p:nvSpPr>
          <p:spPr>
            <a:xfrm>
              <a:off x="1654608" y="1261262"/>
              <a:ext cx="1705232" cy="2335427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/>
            </a:p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49F087B-DD36-9AD5-7A78-7B97C2310056}"/>
                </a:ext>
              </a:extLst>
            </p:cNvPr>
            <p:cNvSpPr/>
            <p:nvPr/>
          </p:nvSpPr>
          <p:spPr>
            <a:xfrm>
              <a:off x="2032004" y="3373823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688EB9-42D0-4B48-8D0C-F75DD6D90D22}"/>
                </a:ext>
              </a:extLst>
            </p:cNvPr>
            <p:cNvSpPr txBox="1"/>
            <p:nvPr/>
          </p:nvSpPr>
          <p:spPr>
            <a:xfrm>
              <a:off x="1751574" y="3059668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38E224-2130-5E44-BF35-AA5032246B6A}"/>
                </a:ext>
              </a:extLst>
            </p:cNvPr>
            <p:cNvSpPr txBox="1"/>
            <p:nvPr/>
          </p:nvSpPr>
          <p:spPr>
            <a:xfrm>
              <a:off x="1763969" y="2279728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896436-158D-134D-A053-C1C5D5FB5FC0}"/>
                </a:ext>
              </a:extLst>
            </p:cNvPr>
            <p:cNvSpPr txBox="1"/>
            <p:nvPr/>
          </p:nvSpPr>
          <p:spPr>
            <a:xfrm>
              <a:off x="2866626" y="2279728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6D9E3A-8F90-01AA-58D2-4F0A96E61F0E}"/>
                </a:ext>
              </a:extLst>
            </p:cNvPr>
            <p:cNvSpPr txBox="1"/>
            <p:nvPr/>
          </p:nvSpPr>
          <p:spPr>
            <a:xfrm>
              <a:off x="2494173" y="321906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1FF1E5-8303-0AE0-0B4A-6DE4177E32FF}"/>
                </a:ext>
              </a:extLst>
            </p:cNvPr>
            <p:cNvSpPr txBox="1"/>
            <p:nvPr/>
          </p:nvSpPr>
          <p:spPr>
            <a:xfrm>
              <a:off x="2733558" y="3737143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59CEED-58B3-7A9D-BFB6-3F0DA5AA1976}"/>
              </a:ext>
            </a:extLst>
          </p:cNvPr>
          <p:cNvGrpSpPr/>
          <p:nvPr/>
        </p:nvGrpSpPr>
        <p:grpSpPr>
          <a:xfrm>
            <a:off x="940576" y="807630"/>
            <a:ext cx="2468880" cy="1579333"/>
            <a:chOff x="2844800" y="3764827"/>
            <a:chExt cx="2468880" cy="15793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F90BA0-6E0B-C2BC-D168-C9652B3C1DF3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2FC78F-34B9-E6A6-F00E-6533790FA24E}"/>
                </a:ext>
              </a:extLst>
            </p:cNvPr>
            <p:cNvSpPr txBox="1"/>
            <p:nvPr/>
          </p:nvSpPr>
          <p:spPr>
            <a:xfrm>
              <a:off x="3706561" y="3992880"/>
              <a:ext cx="160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EC064B-FEF4-2D1A-2121-2D8B91B4E978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904BC32-4A5F-76C4-04D1-F81147BB1B3D}"/>
                </a:ext>
              </a:extLst>
            </p:cNvPr>
            <p:cNvSpPr txBox="1"/>
            <p:nvPr/>
          </p:nvSpPr>
          <p:spPr>
            <a:xfrm>
              <a:off x="288035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0BD574-5620-AA4D-E1F9-03B9BC62FDCC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B88160-B444-E8DE-3B73-760CA73DDB9E}"/>
                </a:ext>
              </a:extLst>
            </p:cNvPr>
            <p:cNvSpPr txBox="1"/>
            <p:nvPr/>
          </p:nvSpPr>
          <p:spPr>
            <a:xfrm>
              <a:off x="3869703" y="3764827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DF3DC3-032A-0160-7EB6-1455697DC7C4}"/>
              </a:ext>
            </a:extLst>
          </p:cNvPr>
          <p:cNvGrpSpPr/>
          <p:nvPr/>
        </p:nvGrpSpPr>
        <p:grpSpPr>
          <a:xfrm>
            <a:off x="907070" y="4017786"/>
            <a:ext cx="2844800" cy="1503675"/>
            <a:chOff x="5252720" y="2560320"/>
            <a:chExt cx="2844800" cy="150367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371B06-604A-3E8C-7C4D-5A6DC4EAC041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53839A5-7171-D9F2-A7F9-CCAB5E10BF0B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541B4FA-A543-3572-F37B-FA4E3994D1FB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C0B097-B91F-02D2-2602-A98267C187EA}"/>
              </a:ext>
            </a:extLst>
          </p:cNvPr>
          <p:cNvCxnSpPr>
            <a:cxnSpLocks/>
          </p:cNvCxnSpPr>
          <p:nvPr/>
        </p:nvCxnSpPr>
        <p:spPr>
          <a:xfrm flipV="1">
            <a:off x="-1022864" y="4745871"/>
            <a:ext cx="19299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913B66D-3C05-814C-67F0-5F87BE77664A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-1022864" y="1941732"/>
            <a:ext cx="1983436" cy="27974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E716DA-DB8A-843C-7B13-E44C91F56BC6}"/>
              </a:ext>
            </a:extLst>
          </p:cNvPr>
          <p:cNvCxnSpPr>
            <a:stCxn id="33" idx="1"/>
            <a:endCxn id="6" idx="1"/>
          </p:cNvCxnSpPr>
          <p:nvPr/>
        </p:nvCxnSpPr>
        <p:spPr>
          <a:xfrm rot="10800000" flipV="1">
            <a:off x="-2738735" y="1189891"/>
            <a:ext cx="3714868" cy="3544315"/>
          </a:xfrm>
          <a:prstGeom prst="bentConnector3">
            <a:avLst>
              <a:gd name="adj1" fmla="val 1247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B85D715-6A4B-9708-6550-4508EFC01FBB}"/>
              </a:ext>
            </a:extLst>
          </p:cNvPr>
          <p:cNvCxnSpPr>
            <a:stCxn id="32" idx="3"/>
            <a:endCxn id="61" idx="1"/>
          </p:cNvCxnSpPr>
          <p:nvPr/>
        </p:nvCxnSpPr>
        <p:spPr>
          <a:xfrm flipV="1">
            <a:off x="3409456" y="1972189"/>
            <a:ext cx="1639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1100E60-5945-91F4-5873-BA9AA363041A}"/>
              </a:ext>
            </a:extLst>
          </p:cNvPr>
          <p:cNvCxnSpPr>
            <a:cxnSpLocks/>
          </p:cNvCxnSpPr>
          <p:nvPr/>
        </p:nvCxnSpPr>
        <p:spPr>
          <a:xfrm flipV="1">
            <a:off x="-1022676" y="2979258"/>
            <a:ext cx="6080026" cy="1767031"/>
          </a:xfrm>
          <a:prstGeom prst="bentConnector3">
            <a:avLst>
              <a:gd name="adj1" fmla="val 163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D0FBBEB-7F67-A80C-8528-F582533CF918}"/>
              </a:ext>
            </a:extLst>
          </p:cNvPr>
          <p:cNvCxnSpPr>
            <a:cxnSpLocks/>
            <a:stCxn id="42" idx="3"/>
            <a:endCxn id="63" idx="1"/>
          </p:cNvCxnSpPr>
          <p:nvPr/>
        </p:nvCxnSpPr>
        <p:spPr>
          <a:xfrm flipV="1">
            <a:off x="3751871" y="4769625"/>
            <a:ext cx="12966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F88068F-6FA0-32FB-2718-657D4B036CE0}"/>
              </a:ext>
            </a:extLst>
          </p:cNvPr>
          <p:cNvGrpSpPr/>
          <p:nvPr/>
        </p:nvGrpSpPr>
        <p:grpSpPr>
          <a:xfrm>
            <a:off x="9875511" y="7020690"/>
            <a:ext cx="3010203" cy="1939823"/>
            <a:chOff x="1464619" y="4286842"/>
            <a:chExt cx="3010203" cy="193982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78E50BE2-32C2-6979-DBBA-7B0B6055EFB5}"/>
                </a:ext>
              </a:extLst>
            </p:cNvPr>
            <p:cNvGrpSpPr/>
            <p:nvPr/>
          </p:nvGrpSpPr>
          <p:grpSpPr>
            <a:xfrm>
              <a:off x="1464619" y="4835431"/>
              <a:ext cx="3010203" cy="1391234"/>
              <a:chOff x="5237584" y="1817788"/>
              <a:chExt cx="3010203" cy="1391234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3628AA5-3DCC-A551-238E-82F5EF4D6E04}"/>
                  </a:ext>
                </a:extLst>
              </p:cNvPr>
              <p:cNvSpPr/>
              <p:nvPr/>
            </p:nvSpPr>
            <p:spPr>
              <a:xfrm>
                <a:off x="5250587" y="1817788"/>
                <a:ext cx="2997200" cy="1391234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SEXT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D2135D4-4E72-976F-8A89-9C267CEC5CA9}"/>
                  </a:ext>
                </a:extLst>
              </p:cNvPr>
              <p:cNvSpPr txBox="1"/>
              <p:nvPr/>
            </p:nvSpPr>
            <p:spPr>
              <a:xfrm>
                <a:off x="5237584" y="2328739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4B8B9BB-45B8-8B69-2718-79D06716ED84}"/>
                  </a:ext>
                </a:extLst>
              </p:cNvPr>
              <p:cNvSpPr txBox="1"/>
              <p:nvPr/>
            </p:nvSpPr>
            <p:spPr>
              <a:xfrm>
                <a:off x="7599680" y="231967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ext</a:t>
                </a:r>
                <a:endParaRPr lang="zh-CN" altLang="en-US" b="1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82F35F0-293D-5048-FB15-8D01255ED0AF}"/>
                  </a:ext>
                </a:extLst>
              </p:cNvPr>
              <p:cNvSpPr txBox="1"/>
              <p:nvPr/>
            </p:nvSpPr>
            <p:spPr>
              <a:xfrm>
                <a:off x="6362462" y="182860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F9D5D57-0A28-907E-4BFF-04810EAA0DD3}"/>
                </a:ext>
              </a:extLst>
            </p:cNvPr>
            <p:cNvSpPr txBox="1"/>
            <p:nvPr/>
          </p:nvSpPr>
          <p:spPr>
            <a:xfrm>
              <a:off x="2887150" y="428684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6684A1D-5B31-B304-DE05-D6964D82B158}"/>
              </a:ext>
            </a:extLst>
          </p:cNvPr>
          <p:cNvCxnSpPr>
            <a:cxnSpLocks/>
            <a:stCxn id="80" idx="3"/>
            <a:endCxn id="107" idx="1"/>
          </p:cNvCxnSpPr>
          <p:nvPr/>
        </p:nvCxnSpPr>
        <p:spPr>
          <a:xfrm flipV="1">
            <a:off x="7384105" y="-184666"/>
            <a:ext cx="2281370" cy="4954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145742B-4A63-94FA-4D26-F85BBEEB65D4}"/>
              </a:ext>
            </a:extLst>
          </p:cNvPr>
          <p:cNvCxnSpPr>
            <a:stCxn id="110" idx="2"/>
            <a:endCxn id="97" idx="0"/>
          </p:cNvCxnSpPr>
          <p:nvPr/>
        </p:nvCxnSpPr>
        <p:spPr>
          <a:xfrm flipH="1">
            <a:off x="11315349" y="2610218"/>
            <a:ext cx="32352" cy="4969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09007C9B-0B56-A7D6-1971-3B5F5249EE96}"/>
              </a:ext>
            </a:extLst>
          </p:cNvPr>
          <p:cNvGrpSpPr/>
          <p:nvPr/>
        </p:nvGrpSpPr>
        <p:grpSpPr>
          <a:xfrm>
            <a:off x="9658291" y="-2808661"/>
            <a:ext cx="3306670" cy="5435829"/>
            <a:chOff x="9658291" y="-2808661"/>
            <a:chExt cx="3306670" cy="5435829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76A46387-F872-53F3-D8C7-5BD575790047}"/>
                </a:ext>
              </a:extLst>
            </p:cNvPr>
            <p:cNvSpPr/>
            <p:nvPr/>
          </p:nvSpPr>
          <p:spPr>
            <a:xfrm>
              <a:off x="9658291" y="-2808661"/>
              <a:ext cx="3299486" cy="543582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latin typeface="+mn-ea"/>
                </a:rPr>
                <a:t>CONTROLLER</a:t>
              </a: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480BB1-A79D-6705-79DF-E69C9AC61264}"/>
                </a:ext>
              </a:extLst>
            </p:cNvPr>
            <p:cNvSpPr txBox="1"/>
            <p:nvPr/>
          </p:nvSpPr>
          <p:spPr>
            <a:xfrm>
              <a:off x="9665475" y="-36933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118D167-429F-E5C9-189E-031EA10D6557}"/>
                </a:ext>
              </a:extLst>
            </p:cNvPr>
            <p:cNvSpPr txBox="1"/>
            <p:nvPr/>
          </p:nvSpPr>
          <p:spPr>
            <a:xfrm>
              <a:off x="10804825" y="2240886"/>
              <a:ext cx="10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D2E8FFA-39DE-D352-1A03-8D1BA06107C3}"/>
                </a:ext>
              </a:extLst>
            </p:cNvPr>
            <p:cNvSpPr txBox="1"/>
            <p:nvPr/>
          </p:nvSpPr>
          <p:spPr>
            <a:xfrm>
              <a:off x="11765280" y="-156095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778904F-022A-0A33-FE10-41FBCB0C4BB8}"/>
                </a:ext>
              </a:extLst>
            </p:cNvPr>
            <p:cNvSpPr txBox="1"/>
            <p:nvPr/>
          </p:nvSpPr>
          <p:spPr>
            <a:xfrm>
              <a:off x="11765280" y="-101236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5AA1F31-6A86-B67C-C1D5-85943B8D29CE}"/>
                </a:ext>
              </a:extLst>
            </p:cNvPr>
            <p:cNvSpPr txBox="1"/>
            <p:nvPr/>
          </p:nvSpPr>
          <p:spPr>
            <a:xfrm>
              <a:off x="11783683" y="-46949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9BB428F-C190-A145-517C-B96067879E54}"/>
                </a:ext>
              </a:extLst>
            </p:cNvPr>
            <p:cNvSpPr txBox="1"/>
            <p:nvPr/>
          </p:nvSpPr>
          <p:spPr>
            <a:xfrm>
              <a:off x="11783683" y="7337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A0BE3F7-9E54-0B0C-C536-99C7EA3C10B7}"/>
                </a:ext>
              </a:extLst>
            </p:cNvPr>
            <p:cNvSpPr txBox="1"/>
            <p:nvPr/>
          </p:nvSpPr>
          <p:spPr>
            <a:xfrm>
              <a:off x="11783683" y="610632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</a:t>
              </a:r>
              <a:endParaRPr lang="zh-CN" altLang="en-US" b="1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400EAF8-222A-F2A6-1FDE-12080237F4B3}"/>
                </a:ext>
              </a:extLst>
            </p:cNvPr>
            <p:cNvSpPr txBox="1"/>
            <p:nvPr/>
          </p:nvSpPr>
          <p:spPr>
            <a:xfrm>
              <a:off x="11783683" y="1147033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21D2D3B-9667-0714-28E5-05933445F53B}"/>
                </a:ext>
              </a:extLst>
            </p:cNvPr>
            <p:cNvSpPr txBox="1"/>
            <p:nvPr/>
          </p:nvSpPr>
          <p:spPr>
            <a:xfrm>
              <a:off x="11776499" y="1693664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08A2A0A-9B23-94B7-B3D5-7D6D15B7D4EC}"/>
              </a:ext>
            </a:extLst>
          </p:cNvPr>
          <p:cNvGrpSpPr/>
          <p:nvPr/>
        </p:nvGrpSpPr>
        <p:grpSpPr>
          <a:xfrm>
            <a:off x="14545175" y="3148536"/>
            <a:ext cx="2584805" cy="3203468"/>
            <a:chOff x="6096000" y="3654532"/>
            <a:chExt cx="2584805" cy="3205332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0A9FCBB-51F8-7972-BC6E-EE78E50E9D3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6E8CAF28-7C49-A874-D73A-31DAB5835D2F}"/>
                </a:ext>
              </a:extLst>
            </p:cNvPr>
            <p:cNvSpPr/>
            <p:nvPr/>
          </p:nvSpPr>
          <p:spPr>
            <a:xfrm>
              <a:off x="7219916" y="6632400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18931B5-B921-B961-BF35-166C9F29922C}"/>
                </a:ext>
              </a:extLst>
            </p:cNvPr>
            <p:cNvSpPr txBox="1"/>
            <p:nvPr/>
          </p:nvSpPr>
          <p:spPr>
            <a:xfrm>
              <a:off x="7040880" y="6292876"/>
              <a:ext cx="77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5B16B8FB-A709-4E94-43EB-68B78541F37B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6A22C81-7652-75AA-CB01-6DEC6DE21C80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9435D5A-EC80-D100-D907-FFEE4B7D63F5}"/>
                </a:ext>
              </a:extLst>
            </p:cNvPr>
            <p:cNvSpPr txBox="1"/>
            <p:nvPr/>
          </p:nvSpPr>
          <p:spPr>
            <a:xfrm>
              <a:off x="6134211" y="5884915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E9B0CA6-BB2A-C7DB-0532-5890601FFEB9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BBCACB8-37B1-338A-48CE-6448C26EF2C9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81AD1EE-0C4C-41C5-9F38-6C544E2BD975}"/>
                </a:ext>
              </a:extLst>
            </p:cNvPr>
            <p:cNvSpPr txBox="1"/>
            <p:nvPr/>
          </p:nvSpPr>
          <p:spPr>
            <a:xfrm>
              <a:off x="7738627" y="6490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DE869B7-7B49-859A-453F-EA5D36741E59}"/>
                </a:ext>
              </a:extLst>
            </p:cNvPr>
            <p:cNvSpPr txBox="1"/>
            <p:nvPr/>
          </p:nvSpPr>
          <p:spPr>
            <a:xfrm>
              <a:off x="7040880" y="368481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96F3A2F7-FD6D-C382-0D3A-50A2BAB2030F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>
            <a:off x="7384105" y="4769625"/>
            <a:ext cx="2491406" cy="3495271"/>
          </a:xfrm>
          <a:prstGeom prst="bentConnector3">
            <a:avLst>
              <a:gd name="adj1" fmla="val 459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9106BB8-36E6-C3FC-2072-CBC2DCE5494A}"/>
              </a:ext>
            </a:extLst>
          </p:cNvPr>
          <p:cNvCxnSpPr>
            <a:cxnSpLocks/>
            <a:stCxn id="80" idx="3"/>
            <a:endCxn id="142" idx="1"/>
          </p:cNvCxnSpPr>
          <p:nvPr/>
        </p:nvCxnSpPr>
        <p:spPr>
          <a:xfrm flipV="1">
            <a:off x="7384105" y="3944383"/>
            <a:ext cx="7161070" cy="825242"/>
          </a:xfrm>
          <a:prstGeom prst="bentConnector3">
            <a:avLst>
              <a:gd name="adj1" fmla="val 83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AD2A9711-9FFE-4AF8-75A3-CB6D08893F56}"/>
              </a:ext>
            </a:extLst>
          </p:cNvPr>
          <p:cNvCxnSpPr>
            <a:cxnSpLocks/>
            <a:stCxn id="80" idx="3"/>
            <a:endCxn id="143" idx="1"/>
          </p:cNvCxnSpPr>
          <p:nvPr/>
        </p:nvCxnSpPr>
        <p:spPr>
          <a:xfrm>
            <a:off x="7384105" y="4769625"/>
            <a:ext cx="7161070" cy="4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F69B291-D05A-9054-916E-08FCCF8C0A10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2957777" y="-1376290"/>
            <a:ext cx="639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ABA11EA-1018-C97A-E2C8-9368E8391724}"/>
              </a:ext>
            </a:extLst>
          </p:cNvPr>
          <p:cNvCxnSpPr>
            <a:cxnSpLocks/>
            <a:stCxn id="116" idx="3"/>
            <a:endCxn id="180" idx="1"/>
          </p:cNvCxnSpPr>
          <p:nvPr/>
        </p:nvCxnSpPr>
        <p:spPr>
          <a:xfrm>
            <a:off x="12946558" y="-827701"/>
            <a:ext cx="640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44E5DF5-C28B-C2D8-5C87-E7377CF1DBD1}"/>
              </a:ext>
            </a:extLst>
          </p:cNvPr>
          <p:cNvCxnSpPr>
            <a:cxnSpLocks/>
            <a:stCxn id="117" idx="3"/>
            <a:endCxn id="181" idx="1"/>
          </p:cNvCxnSpPr>
          <p:nvPr/>
        </p:nvCxnSpPr>
        <p:spPr>
          <a:xfrm>
            <a:off x="12964961" y="-284832"/>
            <a:ext cx="6397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1FA3548-AA21-67A3-0E9E-9205B43A4FDC}"/>
              </a:ext>
            </a:extLst>
          </p:cNvPr>
          <p:cNvCxnSpPr>
            <a:cxnSpLocks/>
            <a:stCxn id="118" idx="3"/>
            <a:endCxn id="182" idx="1"/>
          </p:cNvCxnSpPr>
          <p:nvPr/>
        </p:nvCxnSpPr>
        <p:spPr>
          <a:xfrm flipV="1">
            <a:off x="12964961" y="248972"/>
            <a:ext cx="6397304" cy="9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04AC5C4-B7CD-472C-9A7A-8A57630D29D1}"/>
              </a:ext>
            </a:extLst>
          </p:cNvPr>
          <p:cNvCxnSpPr>
            <a:cxnSpLocks/>
            <a:stCxn id="119" idx="3"/>
            <a:endCxn id="183" idx="1"/>
          </p:cNvCxnSpPr>
          <p:nvPr/>
        </p:nvCxnSpPr>
        <p:spPr>
          <a:xfrm>
            <a:off x="12964961" y="795298"/>
            <a:ext cx="6390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499FE9C8-CD7D-DA7C-C287-B42D3A97D331}"/>
              </a:ext>
            </a:extLst>
          </p:cNvPr>
          <p:cNvCxnSpPr>
            <a:cxnSpLocks/>
            <a:stCxn id="120" idx="3"/>
            <a:endCxn id="184" idx="1"/>
          </p:cNvCxnSpPr>
          <p:nvPr/>
        </p:nvCxnSpPr>
        <p:spPr>
          <a:xfrm flipV="1">
            <a:off x="12964961" y="1325718"/>
            <a:ext cx="6397304" cy="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1A1C2C1C-788E-8655-2F16-0BFC5DCC9AE4}"/>
              </a:ext>
            </a:extLst>
          </p:cNvPr>
          <p:cNvCxnSpPr>
            <a:cxnSpLocks/>
            <a:stCxn id="122" idx="3"/>
            <a:endCxn id="185" idx="1"/>
          </p:cNvCxnSpPr>
          <p:nvPr/>
        </p:nvCxnSpPr>
        <p:spPr>
          <a:xfrm>
            <a:off x="12957777" y="1878330"/>
            <a:ext cx="6397305" cy="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C61CA79-B13A-10E4-1B78-F65D1D1F024E}"/>
              </a:ext>
            </a:extLst>
          </p:cNvPr>
          <p:cNvGrpSpPr/>
          <p:nvPr/>
        </p:nvGrpSpPr>
        <p:grpSpPr>
          <a:xfrm>
            <a:off x="14545175" y="7580097"/>
            <a:ext cx="1172059" cy="2370915"/>
            <a:chOff x="8063799" y="1588198"/>
            <a:chExt cx="1713355" cy="3230880"/>
          </a:xfrm>
        </p:grpSpPr>
        <p:sp>
          <p:nvSpPr>
            <p:cNvPr id="217" name="梯形 216">
              <a:extLst>
                <a:ext uri="{FF2B5EF4-FFF2-40B4-BE49-F238E27FC236}">
                  <a16:creationId xmlns:a16="http://schemas.microsoft.com/office/drawing/2014/main" id="{AEA9E79B-FE66-509D-EA55-C8716A102CEC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3DB6430-A860-BD5A-B54A-E44127BA4E44}"/>
                </a:ext>
              </a:extLst>
            </p:cNvPr>
            <p:cNvSpPr txBox="1"/>
            <p:nvPr/>
          </p:nvSpPr>
          <p:spPr>
            <a:xfrm>
              <a:off x="8296907" y="2936521"/>
              <a:ext cx="1370678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ADDER</a:t>
              </a:r>
              <a:endParaRPr lang="zh-CN" altLang="en-US" sz="1600" b="1" dirty="0"/>
            </a:p>
          </p:txBody>
        </p:sp>
      </p:grp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20EABA-70E8-D8BE-41CC-EE60DB32A7CD}"/>
              </a:ext>
            </a:extLst>
          </p:cNvPr>
          <p:cNvCxnSpPr>
            <a:stCxn id="96" idx="3"/>
          </p:cNvCxnSpPr>
          <p:nvPr/>
        </p:nvCxnSpPr>
        <p:spPr>
          <a:xfrm>
            <a:off x="12867527" y="8255829"/>
            <a:ext cx="1677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09DB9109-1E97-A3BC-DA70-080820896E9C}"/>
              </a:ext>
            </a:extLst>
          </p:cNvPr>
          <p:cNvCxnSpPr>
            <a:stCxn id="79" idx="3"/>
          </p:cNvCxnSpPr>
          <p:nvPr/>
        </p:nvCxnSpPr>
        <p:spPr>
          <a:xfrm>
            <a:off x="7378353" y="3002594"/>
            <a:ext cx="7166822" cy="6293806"/>
          </a:xfrm>
          <a:prstGeom prst="bentConnector3">
            <a:avLst>
              <a:gd name="adj1" fmla="val 111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B3294A6B-C202-FFAD-257D-C4940F255C2E}"/>
              </a:ext>
            </a:extLst>
          </p:cNvPr>
          <p:cNvCxnSpPr>
            <a:stCxn id="94" idx="3"/>
            <a:endCxn id="233" idx="1"/>
          </p:cNvCxnSpPr>
          <p:nvPr/>
        </p:nvCxnSpPr>
        <p:spPr>
          <a:xfrm flipV="1">
            <a:off x="12885714" y="7264821"/>
            <a:ext cx="6476552" cy="1000075"/>
          </a:xfrm>
          <a:prstGeom prst="bentConnector3">
            <a:avLst>
              <a:gd name="adj1" fmla="val 123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B1382979-B66D-A407-3017-008A5A9F1952}"/>
              </a:ext>
            </a:extLst>
          </p:cNvPr>
          <p:cNvCxnSpPr>
            <a:cxnSpLocks/>
            <a:stCxn id="78" idx="3"/>
            <a:endCxn id="239" idx="1"/>
          </p:cNvCxnSpPr>
          <p:nvPr/>
        </p:nvCxnSpPr>
        <p:spPr>
          <a:xfrm>
            <a:off x="7384302" y="1972189"/>
            <a:ext cx="11996488" cy="858084"/>
          </a:xfrm>
          <a:prstGeom prst="bentConnector3">
            <a:avLst>
              <a:gd name="adj1" fmla="val 6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C0C1581-E148-5D93-BFE1-827093230AE5}"/>
              </a:ext>
            </a:extLst>
          </p:cNvPr>
          <p:cNvCxnSpPr>
            <a:cxnSpLocks/>
            <a:stCxn id="80" idx="3"/>
            <a:endCxn id="250" idx="1"/>
          </p:cNvCxnSpPr>
          <p:nvPr/>
        </p:nvCxnSpPr>
        <p:spPr>
          <a:xfrm>
            <a:off x="7384105" y="4769625"/>
            <a:ext cx="11985264" cy="1902089"/>
          </a:xfrm>
          <a:prstGeom prst="bentConnector3">
            <a:avLst>
              <a:gd name="adj1" fmla="val 50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1E03F02-5403-2D52-5025-FFD1C9C5D6EA}"/>
              </a:ext>
            </a:extLst>
          </p:cNvPr>
          <p:cNvCxnSpPr>
            <a:stCxn id="145" idx="3"/>
            <a:endCxn id="254" idx="1"/>
          </p:cNvCxnSpPr>
          <p:nvPr/>
        </p:nvCxnSpPr>
        <p:spPr>
          <a:xfrm flipV="1">
            <a:off x="17129980" y="3939377"/>
            <a:ext cx="2250275" cy="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FA60857E-0350-360C-E293-BF26D8BFB2A1}"/>
              </a:ext>
            </a:extLst>
          </p:cNvPr>
          <p:cNvCxnSpPr>
            <a:stCxn id="146" idx="3"/>
            <a:endCxn id="255" idx="1"/>
          </p:cNvCxnSpPr>
          <p:nvPr/>
        </p:nvCxnSpPr>
        <p:spPr>
          <a:xfrm>
            <a:off x="17094101" y="5585572"/>
            <a:ext cx="2278268" cy="4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8AAE3CE7-E52C-A9A1-4428-8E893A5AD640}"/>
              </a:ext>
            </a:extLst>
          </p:cNvPr>
          <p:cNvCxnSpPr>
            <a:cxnSpLocks/>
            <a:stCxn id="217" idx="0"/>
            <a:endCxn id="229" idx="1"/>
          </p:cNvCxnSpPr>
          <p:nvPr/>
        </p:nvCxnSpPr>
        <p:spPr>
          <a:xfrm flipV="1">
            <a:off x="15717234" y="7986863"/>
            <a:ext cx="3637847" cy="7786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7BFB9C97-FC14-77D4-38C3-57BFC826891F}"/>
              </a:ext>
            </a:extLst>
          </p:cNvPr>
          <p:cNvGrpSpPr/>
          <p:nvPr/>
        </p:nvGrpSpPr>
        <p:grpSpPr>
          <a:xfrm>
            <a:off x="19345862" y="-2736965"/>
            <a:ext cx="2845954" cy="13524209"/>
            <a:chOff x="19345862" y="-2736965"/>
            <a:chExt cx="2845954" cy="13524209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84506C8-37D1-EC07-2BC0-B33F8DB9FE41}"/>
                </a:ext>
              </a:extLst>
            </p:cNvPr>
            <p:cNvSpPr/>
            <p:nvPr/>
          </p:nvSpPr>
          <p:spPr>
            <a:xfrm>
              <a:off x="19355082" y="-2736965"/>
              <a:ext cx="2819933" cy="134938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ID_EX</a:t>
              </a: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D2E0EF95-7E1B-8C2D-DE9E-B1707E499550}"/>
                </a:ext>
              </a:extLst>
            </p:cNvPr>
            <p:cNvSpPr txBox="1"/>
            <p:nvPr/>
          </p:nvSpPr>
          <p:spPr>
            <a:xfrm>
              <a:off x="19355083" y="-1560956"/>
              <a:ext cx="139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wd_sel_i</a:t>
              </a:r>
              <a:endParaRPr lang="zh-CN" altLang="en-US" b="1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4610D645-8C3D-6492-C378-03B557E30ABF}"/>
                </a:ext>
              </a:extLst>
            </p:cNvPr>
            <p:cNvSpPr txBox="1"/>
            <p:nvPr/>
          </p:nvSpPr>
          <p:spPr>
            <a:xfrm>
              <a:off x="19355082" y="-1012367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alu_op_i</a:t>
              </a:r>
              <a:endParaRPr lang="zh-CN" altLang="en-US" b="1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05741E5-3DA7-F63B-2C5E-D31E0568CAB7}"/>
                </a:ext>
              </a:extLst>
            </p:cNvPr>
            <p:cNvSpPr txBox="1"/>
            <p:nvPr/>
          </p:nvSpPr>
          <p:spPr>
            <a:xfrm>
              <a:off x="19362265" y="-469498"/>
              <a:ext cx="152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alub_sel_i</a:t>
              </a:r>
              <a:endParaRPr lang="zh-CN" altLang="en-US" b="1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36875C81-0FB3-3754-E21A-E4983A20C97E}"/>
                </a:ext>
              </a:extLst>
            </p:cNvPr>
            <p:cNvSpPr txBox="1"/>
            <p:nvPr/>
          </p:nvSpPr>
          <p:spPr>
            <a:xfrm>
              <a:off x="19362265" y="64306"/>
              <a:ext cx="162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rf_we_i</a:t>
              </a:r>
              <a:endParaRPr lang="zh-CN" altLang="en-US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A4766FA8-00A3-3974-8D19-EFE5A27BBFE2}"/>
                </a:ext>
              </a:extLst>
            </p:cNvPr>
            <p:cNvSpPr txBox="1"/>
            <p:nvPr/>
          </p:nvSpPr>
          <p:spPr>
            <a:xfrm>
              <a:off x="19355082" y="610632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dram_we_i</a:t>
              </a:r>
              <a:endParaRPr lang="zh-CN" altLang="en-US" b="1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7E54EFF-F141-94C8-CB45-92F2AE66DA8B}"/>
                </a:ext>
              </a:extLst>
            </p:cNvPr>
            <p:cNvSpPr txBox="1"/>
            <p:nvPr/>
          </p:nvSpPr>
          <p:spPr>
            <a:xfrm>
              <a:off x="19362265" y="1141052"/>
              <a:ext cx="161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branch_i</a:t>
              </a:r>
              <a:endParaRPr lang="zh-CN" altLang="en-US" b="1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E37370D-7712-5363-BD51-14C99A702B0A}"/>
                </a:ext>
              </a:extLst>
            </p:cNvPr>
            <p:cNvSpPr txBox="1"/>
            <p:nvPr/>
          </p:nvSpPr>
          <p:spPr>
            <a:xfrm>
              <a:off x="19355082" y="1697162"/>
              <a:ext cx="1533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jump_i</a:t>
              </a:r>
              <a:endParaRPr lang="zh-CN" altLang="en-US" b="1" dirty="0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43225E44-17D0-BA68-C58B-2E50D3AF0221}"/>
                </a:ext>
              </a:extLst>
            </p:cNvPr>
            <p:cNvSpPr txBox="1"/>
            <p:nvPr/>
          </p:nvSpPr>
          <p:spPr>
            <a:xfrm>
              <a:off x="20829959" y="-1560956"/>
              <a:ext cx="134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wd_sel_o</a:t>
              </a:r>
              <a:endParaRPr lang="zh-CN" altLang="en-US" b="1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5EA7D95-8632-22DD-4AA7-E1479B5F97C6}"/>
                </a:ext>
              </a:extLst>
            </p:cNvPr>
            <p:cNvSpPr txBox="1"/>
            <p:nvPr/>
          </p:nvSpPr>
          <p:spPr>
            <a:xfrm>
              <a:off x="20776166" y="-1012367"/>
              <a:ext cx="14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alu_op_o</a:t>
              </a:r>
              <a:endParaRPr lang="zh-CN" altLang="en-US" b="1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D1ADD39-E960-5087-F011-83297BC44E05}"/>
                </a:ext>
              </a:extLst>
            </p:cNvPr>
            <p:cNvSpPr txBox="1"/>
            <p:nvPr/>
          </p:nvSpPr>
          <p:spPr>
            <a:xfrm>
              <a:off x="20644485" y="-469498"/>
              <a:ext cx="1528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alub_sel_o</a:t>
              </a:r>
              <a:endParaRPr lang="zh-CN" altLang="en-US" b="1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1989B66-E6FC-669E-3D4E-60B8A5D3BA6C}"/>
                </a:ext>
              </a:extLst>
            </p:cNvPr>
            <p:cNvSpPr txBox="1"/>
            <p:nvPr/>
          </p:nvSpPr>
          <p:spPr>
            <a:xfrm>
              <a:off x="20698536" y="64306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rf_we_o</a:t>
              </a:r>
              <a:endParaRPr lang="zh-CN" altLang="en-US" b="1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CA66F48-16EE-38FB-0295-20EBC1E3E5C7}"/>
                </a:ext>
              </a:extLst>
            </p:cNvPr>
            <p:cNvSpPr txBox="1"/>
            <p:nvPr/>
          </p:nvSpPr>
          <p:spPr>
            <a:xfrm>
              <a:off x="20509501" y="605704"/>
              <a:ext cx="166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dram_we_o</a:t>
              </a:r>
              <a:endParaRPr lang="zh-CN" altLang="en-US" b="1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13198A9-D8F2-D046-FA8A-AD6F78814593}"/>
                </a:ext>
              </a:extLst>
            </p:cNvPr>
            <p:cNvSpPr txBox="1"/>
            <p:nvPr/>
          </p:nvSpPr>
          <p:spPr>
            <a:xfrm>
              <a:off x="20698536" y="1139508"/>
              <a:ext cx="149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branch_o</a:t>
              </a:r>
              <a:endParaRPr lang="zh-CN" altLang="en-US" b="1" dirty="0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2F1E946-9BA3-5372-9C2C-75A2A4D33192}"/>
                </a:ext>
              </a:extLst>
            </p:cNvPr>
            <p:cNvSpPr txBox="1"/>
            <p:nvPr/>
          </p:nvSpPr>
          <p:spPr>
            <a:xfrm>
              <a:off x="20865033" y="1693664"/>
              <a:ext cx="132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jump_o</a:t>
              </a:r>
              <a:endParaRPr lang="zh-CN" altLang="en-US" b="1" dirty="0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EF7D9A0-8E94-5FD1-BD2C-318AFCA39752}"/>
                </a:ext>
              </a:extLst>
            </p:cNvPr>
            <p:cNvSpPr txBox="1"/>
            <p:nvPr/>
          </p:nvSpPr>
          <p:spPr>
            <a:xfrm>
              <a:off x="19355081" y="7802197"/>
              <a:ext cx="14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pc_imm_i</a:t>
              </a:r>
              <a:endParaRPr lang="zh-CN" altLang="en-US" b="1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3A8E28E-7C2E-9482-C7A6-08EA76DFC095}"/>
                </a:ext>
              </a:extLst>
            </p:cNvPr>
            <p:cNvSpPr txBox="1"/>
            <p:nvPr/>
          </p:nvSpPr>
          <p:spPr>
            <a:xfrm>
              <a:off x="19362266" y="7080155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imm_i</a:t>
              </a:r>
              <a:endParaRPr lang="zh-CN" altLang="en-US" b="1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7876512F-AC75-5252-5473-89730F43DDF1}"/>
                </a:ext>
              </a:extLst>
            </p:cNvPr>
            <p:cNvSpPr txBox="1"/>
            <p:nvPr/>
          </p:nvSpPr>
          <p:spPr>
            <a:xfrm>
              <a:off x="19380790" y="2645607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B4CDA50B-D9C2-DD16-6343-926C2FE9ABE8}"/>
                </a:ext>
              </a:extLst>
            </p:cNvPr>
            <p:cNvSpPr txBox="1"/>
            <p:nvPr/>
          </p:nvSpPr>
          <p:spPr>
            <a:xfrm>
              <a:off x="19369369" y="6487155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wR_i</a:t>
              </a:r>
              <a:endParaRPr lang="zh-CN" altLang="en-US" b="1" dirty="0"/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B67C8F83-93A5-BA8E-EE09-129938AD47E7}"/>
                </a:ext>
              </a:extLst>
            </p:cNvPr>
            <p:cNvSpPr txBox="1"/>
            <p:nvPr/>
          </p:nvSpPr>
          <p:spPr>
            <a:xfrm>
              <a:off x="19380255" y="375471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rD1_i</a:t>
              </a:r>
              <a:endParaRPr lang="zh-CN" altLang="en-US" b="1" dirty="0"/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31F706E-99AE-B264-4BB0-7CC0AEE83CDC}"/>
                </a:ext>
              </a:extLst>
            </p:cNvPr>
            <p:cNvSpPr txBox="1"/>
            <p:nvPr/>
          </p:nvSpPr>
          <p:spPr>
            <a:xfrm>
              <a:off x="19372369" y="540578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rD2_i</a:t>
              </a:r>
              <a:endParaRPr lang="zh-CN" altLang="en-US" b="1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301B88E-5B9B-E2D9-BCA4-C37DB8CD6FB9}"/>
                </a:ext>
              </a:extLst>
            </p:cNvPr>
            <p:cNvSpPr txBox="1"/>
            <p:nvPr/>
          </p:nvSpPr>
          <p:spPr>
            <a:xfrm>
              <a:off x="20698536" y="7802197"/>
              <a:ext cx="14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pc_imm_o</a:t>
              </a:r>
              <a:endParaRPr lang="zh-CN" altLang="en-US" b="1" dirty="0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A1654BA6-7CC3-62BD-77CC-88A63B86B5D0}"/>
                </a:ext>
              </a:extLst>
            </p:cNvPr>
            <p:cNvSpPr txBox="1"/>
            <p:nvPr/>
          </p:nvSpPr>
          <p:spPr>
            <a:xfrm>
              <a:off x="20981761" y="707841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imm_o</a:t>
              </a:r>
              <a:endParaRPr lang="zh-CN" altLang="en-US" b="1" dirty="0"/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0753C5B0-6F74-6647-D3DD-56B7552B58FC}"/>
                </a:ext>
              </a:extLst>
            </p:cNvPr>
            <p:cNvSpPr txBox="1"/>
            <p:nvPr/>
          </p:nvSpPr>
          <p:spPr>
            <a:xfrm>
              <a:off x="21129679" y="2654063"/>
              <a:ext cx="104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A6D89CA5-2A1F-B0B6-8FFC-87626D0B07BC}"/>
                </a:ext>
              </a:extLst>
            </p:cNvPr>
            <p:cNvSpPr txBox="1"/>
            <p:nvPr/>
          </p:nvSpPr>
          <p:spPr>
            <a:xfrm>
              <a:off x="21351790" y="6494680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wR_o</a:t>
              </a:r>
              <a:endParaRPr lang="zh-CN" altLang="en-US" b="1" dirty="0"/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A4C5D5F3-8B5F-DBEA-BFC3-715912AAF2D7}"/>
                </a:ext>
              </a:extLst>
            </p:cNvPr>
            <p:cNvSpPr txBox="1"/>
            <p:nvPr/>
          </p:nvSpPr>
          <p:spPr>
            <a:xfrm>
              <a:off x="20981761" y="373205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rD1_o</a:t>
              </a:r>
              <a:endParaRPr lang="zh-CN" altLang="en-US" b="1" dirty="0"/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16AFD9CF-BE8A-C664-6030-EB62C1124987}"/>
                </a:ext>
              </a:extLst>
            </p:cNvPr>
            <p:cNvSpPr txBox="1"/>
            <p:nvPr/>
          </p:nvSpPr>
          <p:spPr>
            <a:xfrm>
              <a:off x="21002069" y="541668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rD2_o</a:t>
              </a:r>
              <a:endParaRPr lang="zh-CN" altLang="en-US" b="1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445F7542-7155-2A3A-FE52-6C6B03650E08}"/>
                </a:ext>
              </a:extLst>
            </p:cNvPr>
            <p:cNvSpPr txBox="1"/>
            <p:nvPr/>
          </p:nvSpPr>
          <p:spPr>
            <a:xfrm>
              <a:off x="19623930" y="1041791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9A6C0EB8-7D39-8D0C-12EE-56856AAE2E8C}"/>
                </a:ext>
              </a:extLst>
            </p:cNvPr>
            <p:cNvSpPr/>
            <p:nvPr/>
          </p:nvSpPr>
          <p:spPr>
            <a:xfrm>
              <a:off x="20622254" y="10521664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DBC7ECF-1C62-CAC7-E2CC-FA3FFBCFC3C0}"/>
                </a:ext>
              </a:extLst>
            </p:cNvPr>
            <p:cNvSpPr txBox="1"/>
            <p:nvPr/>
          </p:nvSpPr>
          <p:spPr>
            <a:xfrm>
              <a:off x="20348102" y="1020817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673E7486-EE0A-4952-597F-A16AC5355C0C}"/>
                </a:ext>
              </a:extLst>
            </p:cNvPr>
            <p:cNvSpPr txBox="1"/>
            <p:nvPr/>
          </p:nvSpPr>
          <p:spPr>
            <a:xfrm>
              <a:off x="19355173" y="8416484"/>
              <a:ext cx="1810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rD1_op, 1bit</a:t>
              </a:r>
              <a:endParaRPr lang="zh-CN" altLang="en-US" b="1" dirty="0"/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12B2F8BC-08C3-BCA8-0251-007762699985}"/>
                </a:ext>
              </a:extLst>
            </p:cNvPr>
            <p:cNvSpPr txBox="1"/>
            <p:nvPr/>
          </p:nvSpPr>
          <p:spPr>
            <a:xfrm>
              <a:off x="19345862" y="8806076"/>
              <a:ext cx="190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rD2_op, 1bit</a:t>
              </a:r>
              <a:endParaRPr lang="zh-CN" altLang="en-US" b="1" dirty="0"/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F4F461D7-66DF-2E79-8DF1-4914D377CC7B}"/>
                </a:ext>
              </a:extLst>
            </p:cNvPr>
            <p:cNvSpPr txBox="1"/>
            <p:nvPr/>
          </p:nvSpPr>
          <p:spPr>
            <a:xfrm>
              <a:off x="19369369" y="9244981"/>
              <a:ext cx="2805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rD1_forward, 32bit</a:t>
              </a:r>
              <a:endParaRPr lang="zh-CN" altLang="en-US" b="1" dirty="0"/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AA6E77F-CF4F-E476-9831-64AA21F3E043}"/>
                </a:ext>
              </a:extLst>
            </p:cNvPr>
            <p:cNvSpPr txBox="1"/>
            <p:nvPr/>
          </p:nvSpPr>
          <p:spPr>
            <a:xfrm>
              <a:off x="19355080" y="9689155"/>
              <a:ext cx="281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rD2_forward, 32bit</a:t>
              </a:r>
              <a:endParaRPr lang="zh-CN" altLang="en-US" b="1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E134461-FC67-B748-FA2F-9A307986F979}"/>
              </a:ext>
            </a:extLst>
          </p:cNvPr>
          <p:cNvGrpSpPr/>
          <p:nvPr/>
        </p:nvGrpSpPr>
        <p:grpSpPr>
          <a:xfrm>
            <a:off x="23936168" y="4915052"/>
            <a:ext cx="2213612" cy="2817639"/>
            <a:chOff x="3015853" y="4290656"/>
            <a:chExt cx="2213612" cy="2817639"/>
          </a:xfrm>
        </p:grpSpPr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ECEFF855-68AA-A51B-B8EA-58852E3CCBF0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293" name="梯形 292">
                <a:extLst>
                  <a:ext uri="{FF2B5EF4-FFF2-40B4-BE49-F238E27FC236}">
                    <a16:creationId xmlns:a16="http://schemas.microsoft.com/office/drawing/2014/main" id="{03D17A53-936B-DCCA-C5F6-C070CCE584A2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A578B9BC-759D-E94A-00EB-5CDFA45CD416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ALU_MUX</a:t>
                </a:r>
                <a:endParaRPr lang="zh-CN" altLang="en-US" sz="1600" b="1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69C373AA-2A4C-748D-5F41-AF2BBB31C582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C70D9CF-D240-FA5B-A820-5503F4385994}"/>
                  </a:ext>
                </a:extLst>
              </p:cNvPr>
              <p:cNvSpPr txBox="1"/>
              <p:nvPr/>
            </p:nvSpPr>
            <p:spPr>
              <a:xfrm>
                <a:off x="8091515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21C840D5-7F4D-7745-EE57-E296C162B6D7}"/>
                </a:ext>
              </a:extLst>
            </p:cNvPr>
            <p:cNvSpPr txBox="1"/>
            <p:nvPr/>
          </p:nvSpPr>
          <p:spPr>
            <a:xfrm>
              <a:off x="3647923" y="4290656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64C3998-7AC3-E225-D30D-16DDB106B9EB}"/>
              </a:ext>
            </a:extLst>
          </p:cNvPr>
          <p:cNvCxnSpPr>
            <a:stCxn id="263" idx="3"/>
            <a:endCxn id="296" idx="1"/>
          </p:cNvCxnSpPr>
          <p:nvPr/>
        </p:nvCxnSpPr>
        <p:spPr>
          <a:xfrm>
            <a:off x="22163039" y="7263082"/>
            <a:ext cx="1792089" cy="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C7370E6F-2855-7AB0-80E9-55DD2CC89CC2}"/>
              </a:ext>
            </a:extLst>
          </p:cNvPr>
          <p:cNvCxnSpPr>
            <a:cxnSpLocks/>
          </p:cNvCxnSpPr>
          <p:nvPr/>
        </p:nvCxnSpPr>
        <p:spPr>
          <a:xfrm>
            <a:off x="22182959" y="5595133"/>
            <a:ext cx="1763556" cy="3788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F9618419-1B4E-DEC0-9C5D-485698B226FE}"/>
              </a:ext>
            </a:extLst>
          </p:cNvPr>
          <p:cNvCxnSpPr>
            <a:cxnSpLocks/>
            <a:stCxn id="202" idx="3"/>
            <a:endCxn id="293" idx="1"/>
          </p:cNvCxnSpPr>
          <p:nvPr/>
        </p:nvCxnSpPr>
        <p:spPr>
          <a:xfrm>
            <a:off x="22173413" y="-284832"/>
            <a:ext cx="2348784" cy="5793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507CC525-0578-71FC-C2E1-5C85218BD8F0}"/>
              </a:ext>
            </a:extLst>
          </p:cNvPr>
          <p:cNvGrpSpPr/>
          <p:nvPr/>
        </p:nvGrpSpPr>
        <p:grpSpPr>
          <a:xfrm>
            <a:off x="28152509" y="3148536"/>
            <a:ext cx="1819633" cy="4480796"/>
            <a:chOff x="3556208" y="376790"/>
            <a:chExt cx="1819633" cy="4480796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FEED33AB-7A10-6E82-51BA-764AF820664D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317" name="梯形 316">
                <a:extLst>
                  <a:ext uri="{FF2B5EF4-FFF2-40B4-BE49-F238E27FC236}">
                    <a16:creationId xmlns:a16="http://schemas.microsoft.com/office/drawing/2014/main" id="{9F655FCE-2A98-4364-3D7C-20D7FD978168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BCA7C134-3104-1C67-B69D-FE4A12BB17A2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D0CFDE80-AB4D-C361-9833-27BF5EF4BD6B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48605489-1C95-9EB6-91C5-B288AEF261DA}"/>
                  </a:ext>
                </a:extLst>
              </p:cNvPr>
              <p:cNvSpPr txBox="1"/>
              <p:nvPr/>
            </p:nvSpPr>
            <p:spPr>
              <a:xfrm>
                <a:off x="8091516" y="3567090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DC3D8CC0-CD2D-D694-906A-D27855012852}"/>
                  </a:ext>
                </a:extLst>
              </p:cNvPr>
              <p:cNvSpPr txBox="1"/>
              <p:nvPr/>
            </p:nvSpPr>
            <p:spPr>
              <a:xfrm>
                <a:off x="9456312" y="358778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9E09047-174E-CAA2-1185-34CFF14FAAA1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7A454C3-B3E5-7611-1FDC-655E4512C507}"/>
                </a:ext>
              </a:extLst>
            </p:cNvPr>
            <p:cNvSpPr txBox="1"/>
            <p:nvPr/>
          </p:nvSpPr>
          <p:spPr>
            <a:xfrm>
              <a:off x="4326005" y="376790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07AB41F2-5B43-FEC7-B2F2-7F630668C054}"/>
                </a:ext>
              </a:extLst>
            </p:cNvPr>
            <p:cNvSpPr txBox="1"/>
            <p:nvPr/>
          </p:nvSpPr>
          <p:spPr>
            <a:xfrm>
              <a:off x="4088895" y="87670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01F0E1E-E3A7-068C-2A9D-E162648AB424}"/>
              </a:ext>
            </a:extLst>
          </p:cNvPr>
          <p:cNvCxnSpPr>
            <a:stCxn id="293" idx="0"/>
            <a:endCxn id="320" idx="1"/>
          </p:cNvCxnSpPr>
          <p:nvPr/>
        </p:nvCxnSpPr>
        <p:spPr>
          <a:xfrm>
            <a:off x="25108227" y="6547234"/>
            <a:ext cx="3071996" cy="1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A6298F67-4C46-C29A-BF72-C4F88439DFE5}"/>
              </a:ext>
            </a:extLst>
          </p:cNvPr>
          <p:cNvCxnSpPr>
            <a:stCxn id="266" idx="3"/>
            <a:endCxn id="319" idx="1"/>
          </p:cNvCxnSpPr>
          <p:nvPr/>
        </p:nvCxnSpPr>
        <p:spPr>
          <a:xfrm>
            <a:off x="22163039" y="3916723"/>
            <a:ext cx="6010008" cy="784108"/>
          </a:xfrm>
          <a:prstGeom prst="bentConnector3">
            <a:avLst>
              <a:gd name="adj1" fmla="val 88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连接符: 肘形 332">
            <a:extLst>
              <a:ext uri="{FF2B5EF4-FFF2-40B4-BE49-F238E27FC236}">
                <a16:creationId xmlns:a16="http://schemas.microsoft.com/office/drawing/2014/main" id="{405165CA-D87D-F3E0-36EB-6B977745BC50}"/>
              </a:ext>
            </a:extLst>
          </p:cNvPr>
          <p:cNvCxnSpPr>
            <a:cxnSpLocks/>
            <a:stCxn id="201" idx="3"/>
            <a:endCxn id="317" idx="1"/>
          </p:cNvCxnSpPr>
          <p:nvPr/>
        </p:nvCxnSpPr>
        <p:spPr>
          <a:xfrm>
            <a:off x="22183347" y="-827701"/>
            <a:ext cx="6825839" cy="4396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FA18375A-4FB2-15CD-5947-5453A11B8C91}"/>
              </a:ext>
            </a:extLst>
          </p:cNvPr>
          <p:cNvCxnSpPr>
            <a:cxnSpLocks/>
            <a:stCxn id="205" idx="3"/>
            <a:endCxn id="335" idx="1"/>
          </p:cNvCxnSpPr>
          <p:nvPr/>
        </p:nvCxnSpPr>
        <p:spPr>
          <a:xfrm flipV="1">
            <a:off x="22191816" y="1316536"/>
            <a:ext cx="7651309" cy="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F0D6C1D-8198-4540-E294-11237E98956B}"/>
              </a:ext>
            </a:extLst>
          </p:cNvPr>
          <p:cNvCxnSpPr>
            <a:cxnSpLocks/>
            <a:stCxn id="206" idx="3"/>
            <a:endCxn id="336" idx="1"/>
          </p:cNvCxnSpPr>
          <p:nvPr/>
        </p:nvCxnSpPr>
        <p:spPr>
          <a:xfrm flipV="1">
            <a:off x="22191816" y="1874027"/>
            <a:ext cx="7668163" cy="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3BEF1E5D-5FB3-6BFC-7DF0-FF1DAB1063EF}"/>
              </a:ext>
            </a:extLst>
          </p:cNvPr>
          <p:cNvCxnSpPr>
            <a:stCxn id="322" idx="3"/>
            <a:endCxn id="344" idx="2"/>
          </p:cNvCxnSpPr>
          <p:nvPr/>
        </p:nvCxnSpPr>
        <p:spPr>
          <a:xfrm flipV="1">
            <a:off x="29859979" y="2546387"/>
            <a:ext cx="1218491" cy="21550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连接符: 肘形 350">
            <a:extLst>
              <a:ext uri="{FF2B5EF4-FFF2-40B4-BE49-F238E27FC236}">
                <a16:creationId xmlns:a16="http://schemas.microsoft.com/office/drawing/2014/main" id="{D4B00833-A9A2-D5CF-3976-A47E013C7996}"/>
              </a:ext>
            </a:extLst>
          </p:cNvPr>
          <p:cNvCxnSpPr>
            <a:stCxn id="321" idx="3"/>
            <a:endCxn id="347" idx="2"/>
          </p:cNvCxnSpPr>
          <p:nvPr/>
        </p:nvCxnSpPr>
        <p:spPr>
          <a:xfrm flipV="1">
            <a:off x="29859979" y="2546387"/>
            <a:ext cx="2332640" cy="4036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611D5413-771D-9345-68C4-0D85ED95DE75}"/>
              </a:ext>
            </a:extLst>
          </p:cNvPr>
          <p:cNvCxnSpPr>
            <a:cxnSpLocks/>
            <a:stCxn id="262" idx="3"/>
            <a:endCxn id="354" idx="2"/>
          </p:cNvCxnSpPr>
          <p:nvPr/>
        </p:nvCxnSpPr>
        <p:spPr>
          <a:xfrm flipV="1">
            <a:off x="22163040" y="2546299"/>
            <a:ext cx="11189909" cy="54405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7DD483B7-AB01-01E3-4D1B-78C39883E202}"/>
              </a:ext>
            </a:extLst>
          </p:cNvPr>
          <p:cNvGrpSpPr/>
          <p:nvPr/>
        </p:nvGrpSpPr>
        <p:grpSpPr>
          <a:xfrm>
            <a:off x="29843125" y="-369552"/>
            <a:ext cx="4480003" cy="2930928"/>
            <a:chOff x="29843125" y="-369552"/>
            <a:chExt cx="4480003" cy="2930928"/>
          </a:xfrm>
        </p:grpSpPr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E52A9507-D7CE-C8FC-0D2E-25B384784673}"/>
                </a:ext>
              </a:extLst>
            </p:cNvPr>
            <p:cNvSpPr/>
            <p:nvPr/>
          </p:nvSpPr>
          <p:spPr>
            <a:xfrm>
              <a:off x="29859979" y="-369332"/>
              <a:ext cx="4463149" cy="2930708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effectLst/>
                  <a:latin typeface="+mn-ea"/>
                </a:rPr>
                <a:t>NPC_CONTROL</a:t>
              </a:r>
            </a:p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31269A6C-ED09-DCC1-6137-14DD49FC2C49}"/>
                </a:ext>
              </a:extLst>
            </p:cNvPr>
            <p:cNvSpPr txBox="1"/>
            <p:nvPr/>
          </p:nvSpPr>
          <p:spPr>
            <a:xfrm>
              <a:off x="29843125" y="113187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14DB752D-AC30-B5B0-9C24-F37FF41CE243}"/>
                </a:ext>
              </a:extLst>
            </p:cNvPr>
            <p:cNvSpPr txBox="1"/>
            <p:nvPr/>
          </p:nvSpPr>
          <p:spPr>
            <a:xfrm>
              <a:off x="29859979" y="168936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F6CA6EB3-E896-C2CF-4385-F828C1321BA1}"/>
                </a:ext>
              </a:extLst>
            </p:cNvPr>
            <p:cNvSpPr txBox="1"/>
            <p:nvPr/>
          </p:nvSpPr>
          <p:spPr>
            <a:xfrm>
              <a:off x="30450618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738E84D-17D8-964A-6B23-358884524AEB}"/>
                </a:ext>
              </a:extLst>
            </p:cNvPr>
            <p:cNvSpPr txBox="1"/>
            <p:nvPr/>
          </p:nvSpPr>
          <p:spPr>
            <a:xfrm>
              <a:off x="31564767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alu_c</a:t>
              </a:r>
              <a:endParaRPr lang="zh-CN" altLang="en-US" b="1" dirty="0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67AC173E-A0DD-BC3E-7CB0-72ABE0273899}"/>
                </a:ext>
              </a:extLst>
            </p:cNvPr>
            <p:cNvSpPr txBox="1"/>
            <p:nvPr/>
          </p:nvSpPr>
          <p:spPr>
            <a:xfrm>
              <a:off x="32737482" y="2176967"/>
              <a:ext cx="123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pc_imm</a:t>
              </a:r>
              <a:endParaRPr lang="zh-CN" altLang="en-US" b="1" dirty="0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C926F0CD-6478-E0FE-CE40-B7433DF210B6}"/>
                </a:ext>
              </a:extLst>
            </p:cNvPr>
            <p:cNvSpPr txBox="1"/>
            <p:nvPr/>
          </p:nvSpPr>
          <p:spPr>
            <a:xfrm>
              <a:off x="30548047" y="-369552"/>
              <a:ext cx="161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9B1AADC4-A786-8526-B8DF-9593CDB373CF}"/>
                </a:ext>
              </a:extLst>
            </p:cNvPr>
            <p:cNvSpPr txBox="1"/>
            <p:nvPr/>
          </p:nvSpPr>
          <p:spPr>
            <a:xfrm>
              <a:off x="32192618" y="-369332"/>
              <a:ext cx="1507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zh-CN" altLang="en-US" b="1" dirty="0"/>
            </a:p>
          </p:txBody>
        </p:sp>
      </p:grpSp>
      <p:cxnSp>
        <p:nvCxnSpPr>
          <p:cNvPr id="366" name="连接符: 肘形 365">
            <a:extLst>
              <a:ext uri="{FF2B5EF4-FFF2-40B4-BE49-F238E27FC236}">
                <a16:creationId xmlns:a16="http://schemas.microsoft.com/office/drawing/2014/main" id="{A7EAC337-5CC0-28D9-F713-C2E4B1461491}"/>
              </a:ext>
            </a:extLst>
          </p:cNvPr>
          <p:cNvCxnSpPr>
            <a:stCxn id="358" idx="0"/>
            <a:endCxn id="35" idx="0"/>
          </p:cNvCxnSpPr>
          <p:nvPr/>
        </p:nvCxnSpPr>
        <p:spPr>
          <a:xfrm rot="16200000" flipH="1" flipV="1">
            <a:off x="17024984" y="-15113877"/>
            <a:ext cx="1176962" cy="30666051"/>
          </a:xfrm>
          <a:prstGeom prst="bentConnector3">
            <a:avLst>
              <a:gd name="adj1" fmla="val -3652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连接符: 肘形 368">
            <a:extLst>
              <a:ext uri="{FF2B5EF4-FFF2-40B4-BE49-F238E27FC236}">
                <a16:creationId xmlns:a16="http://schemas.microsoft.com/office/drawing/2014/main" id="{A3DE28EE-C3C1-BE15-ADE1-254E82083FA9}"/>
              </a:ext>
            </a:extLst>
          </p:cNvPr>
          <p:cNvCxnSpPr>
            <a:cxnSpLocks/>
            <a:stCxn id="357" idx="0"/>
            <a:endCxn id="31" idx="3"/>
          </p:cNvCxnSpPr>
          <p:nvPr/>
        </p:nvCxnSpPr>
        <p:spPr>
          <a:xfrm rot="16200000" flipH="1" flipV="1">
            <a:off x="16588562" y="-13548659"/>
            <a:ext cx="1589901" cy="27948113"/>
          </a:xfrm>
          <a:prstGeom prst="bentConnector4">
            <a:avLst>
              <a:gd name="adj1" fmla="val -220312"/>
              <a:gd name="adj2" fmla="val 970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68675C4-5EFE-E5E2-81A4-5E3650ECAF45}"/>
              </a:ext>
            </a:extLst>
          </p:cNvPr>
          <p:cNvGrpSpPr/>
          <p:nvPr/>
        </p:nvGrpSpPr>
        <p:grpSpPr>
          <a:xfrm>
            <a:off x="32870648" y="6121039"/>
            <a:ext cx="4604464" cy="3828595"/>
            <a:chOff x="-2424530" y="-870879"/>
            <a:chExt cx="5149107" cy="3754077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F61A354C-5A25-0B2C-CF92-A6B033C98DFA}"/>
                </a:ext>
              </a:extLst>
            </p:cNvPr>
            <p:cNvGrpSpPr/>
            <p:nvPr/>
          </p:nvGrpSpPr>
          <p:grpSpPr>
            <a:xfrm>
              <a:off x="-2424530" y="-347682"/>
              <a:ext cx="4125799" cy="3230880"/>
              <a:chOff x="-180059" y="932718"/>
              <a:chExt cx="4125799" cy="3230880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6AE1A355-28E1-6304-660F-C533C78574A7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385" name="组合 384">
                  <a:extLst>
                    <a:ext uri="{FF2B5EF4-FFF2-40B4-BE49-F238E27FC236}">
                      <a16:creationId xmlns:a16="http://schemas.microsoft.com/office/drawing/2014/main" id="{84BA015E-955E-CAD6-5ACE-FEA7FBC06A25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388" name="梯形 387">
                    <a:extLst>
                      <a:ext uri="{FF2B5EF4-FFF2-40B4-BE49-F238E27FC236}">
                        <a16:creationId xmlns:a16="http://schemas.microsoft.com/office/drawing/2014/main" id="{2F31C8DA-F277-AB3F-ABA8-884D74BA70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solidFill>
                    <a:schemeClr val="accent1">
                      <a:alpha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389" name="文本框 388">
                    <a:extLst>
                      <a:ext uri="{FF2B5EF4-FFF2-40B4-BE49-F238E27FC236}">
                        <a16:creationId xmlns:a16="http://schemas.microsoft.com/office/drawing/2014/main" id="{60882FE7-351F-E97E-F747-000166F63E8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3684" y="2510349"/>
                    <a:ext cx="1151542" cy="995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altLang="zh-CN" sz="2000" b="1" dirty="0"/>
                  </a:p>
                  <a:p>
                    <a:pPr algn="ctr"/>
                    <a:r>
                      <a:rPr lang="en-US" altLang="zh-CN" sz="2000" b="1" dirty="0"/>
                      <a:t>WD_</a:t>
                    </a:r>
                  </a:p>
                  <a:p>
                    <a:pPr algn="ctr"/>
                    <a:r>
                      <a:rPr lang="en-US" altLang="zh-CN" sz="2000" b="1" dirty="0"/>
                      <a:t>MUX1</a:t>
                    </a:r>
                  </a:p>
                </p:txBody>
              </p:sp>
              <p:sp>
                <p:nvSpPr>
                  <p:cNvPr id="390" name="文本框 389">
                    <a:extLst>
                      <a:ext uri="{FF2B5EF4-FFF2-40B4-BE49-F238E27FC236}">
                        <a16:creationId xmlns:a16="http://schemas.microsoft.com/office/drawing/2014/main" id="{70698EEE-0AFF-B218-5A5A-0DCD79B742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391" name="文本框 390">
                    <a:extLst>
                      <a:ext uri="{FF2B5EF4-FFF2-40B4-BE49-F238E27FC236}">
                        <a16:creationId xmlns:a16="http://schemas.microsoft.com/office/drawing/2014/main" id="{89E9D7EA-580C-FAC2-AAB7-AF601B01F4B9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18BF097D-C9DB-AF92-4246-D9A68BDEFA1C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30601987-D1D4-F10F-C5BC-EBD01F5A16EB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B4C1D380-BEEB-A204-F386-A005B3DCB74A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B25C6ACB-071A-70FF-F9CB-305F13C7C88A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7A7F9DDF-6140-A2CD-153D-3E90C32E815F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</p:grp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C853D981-E80A-783D-E3EF-5770323A7D9F}"/>
                </a:ext>
              </a:extLst>
            </p:cNvPr>
            <p:cNvSpPr txBox="1"/>
            <p:nvPr/>
          </p:nvSpPr>
          <p:spPr>
            <a:xfrm>
              <a:off x="923214" y="-870879"/>
              <a:ext cx="1801363" cy="633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wd_sel_EX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F4DAEFB5-674D-DD17-C663-2929F78C6B76}"/>
              </a:ext>
            </a:extLst>
          </p:cNvPr>
          <p:cNvCxnSpPr>
            <a:cxnSpLocks/>
            <a:stCxn id="264" idx="3"/>
            <a:endCxn id="387" idx="1"/>
          </p:cNvCxnSpPr>
          <p:nvPr/>
        </p:nvCxnSpPr>
        <p:spPr>
          <a:xfrm>
            <a:off x="22173413" y="2838729"/>
            <a:ext cx="12872034" cy="5863598"/>
          </a:xfrm>
          <a:prstGeom prst="bentConnector3">
            <a:avLst>
              <a:gd name="adj1" fmla="val 36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4" name="连接符: 肘形 403">
            <a:extLst>
              <a:ext uri="{FF2B5EF4-FFF2-40B4-BE49-F238E27FC236}">
                <a16:creationId xmlns:a16="http://schemas.microsoft.com/office/drawing/2014/main" id="{727C5AB4-E3B7-D629-6FC6-41915A4AF44A}"/>
              </a:ext>
            </a:extLst>
          </p:cNvPr>
          <p:cNvCxnSpPr>
            <a:stCxn id="321" idx="3"/>
            <a:endCxn id="390" idx="1"/>
          </p:cNvCxnSpPr>
          <p:nvPr/>
        </p:nvCxnSpPr>
        <p:spPr>
          <a:xfrm>
            <a:off x="29859979" y="6582704"/>
            <a:ext cx="5192722" cy="947515"/>
          </a:xfrm>
          <a:prstGeom prst="bentConnector3">
            <a:avLst>
              <a:gd name="adj1" fmla="val 448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连接符: 肘形 405">
            <a:extLst>
              <a:ext uri="{FF2B5EF4-FFF2-40B4-BE49-F238E27FC236}">
                <a16:creationId xmlns:a16="http://schemas.microsoft.com/office/drawing/2014/main" id="{6E4CBC2A-3CA2-2938-AAEC-ADDC1A3418EC}"/>
              </a:ext>
            </a:extLst>
          </p:cNvPr>
          <p:cNvCxnSpPr>
            <a:stCxn id="263" idx="3"/>
            <a:endCxn id="391" idx="1"/>
          </p:cNvCxnSpPr>
          <p:nvPr/>
        </p:nvCxnSpPr>
        <p:spPr>
          <a:xfrm>
            <a:off x="22163039" y="7263082"/>
            <a:ext cx="12889662" cy="1966571"/>
          </a:xfrm>
          <a:prstGeom prst="bentConnector3">
            <a:avLst>
              <a:gd name="adj1" fmla="val 77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037846AC-FE3B-E6A7-42BD-4EA64B3640AF}"/>
              </a:ext>
            </a:extLst>
          </p:cNvPr>
          <p:cNvCxnSpPr>
            <a:cxnSpLocks/>
            <a:stCxn id="200" idx="3"/>
            <a:endCxn id="388" idx="1"/>
          </p:cNvCxnSpPr>
          <p:nvPr/>
        </p:nvCxnSpPr>
        <p:spPr>
          <a:xfrm>
            <a:off x="22173413" y="-1376290"/>
            <a:ext cx="13620568" cy="822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E8C1BB31-4DD3-4924-0C0F-0B2F3D9CF61D}"/>
              </a:ext>
            </a:extLst>
          </p:cNvPr>
          <p:cNvGrpSpPr/>
          <p:nvPr/>
        </p:nvGrpSpPr>
        <p:grpSpPr>
          <a:xfrm>
            <a:off x="38646657" y="-2736966"/>
            <a:ext cx="2843858" cy="14376516"/>
            <a:chOff x="38699556" y="-3229065"/>
            <a:chExt cx="2843858" cy="14376516"/>
          </a:xfrm>
        </p:grpSpPr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B56C3135-EF2F-E73D-7789-D72ECD1AE9AD}"/>
                </a:ext>
              </a:extLst>
            </p:cNvPr>
            <p:cNvGrpSpPr/>
            <p:nvPr/>
          </p:nvGrpSpPr>
          <p:grpSpPr>
            <a:xfrm>
              <a:off x="38699556" y="-3229065"/>
              <a:ext cx="2843858" cy="14376516"/>
              <a:chOff x="19355082" y="-2736965"/>
              <a:chExt cx="2843858" cy="14376516"/>
            </a:xfrm>
          </p:grpSpPr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2B6879C2-E431-10B7-B614-595A4A2D8FBB}"/>
                  </a:ext>
                </a:extLst>
              </p:cNvPr>
              <p:cNvSpPr/>
              <p:nvPr/>
            </p:nvSpPr>
            <p:spPr>
              <a:xfrm>
                <a:off x="19355082" y="-2736965"/>
                <a:ext cx="2819933" cy="1437651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EX_MEM</a:t>
                </a: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6D9A511-9289-5837-82D1-58275654A2A5}"/>
                  </a:ext>
                </a:extLst>
              </p:cNvPr>
              <p:cNvSpPr txBox="1"/>
              <p:nvPr/>
            </p:nvSpPr>
            <p:spPr>
              <a:xfrm>
                <a:off x="19355083" y="-156095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wd_sel_i</a:t>
                </a:r>
                <a:endParaRPr lang="zh-CN" altLang="en-US" b="1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67E023A2-5633-479C-1EAC-DE9D912B90F4}"/>
                  </a:ext>
                </a:extLst>
              </p:cNvPr>
              <p:cNvSpPr txBox="1"/>
              <p:nvPr/>
            </p:nvSpPr>
            <p:spPr>
              <a:xfrm>
                <a:off x="19380609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rf_we_i</a:t>
                </a:r>
                <a:endParaRPr lang="zh-CN" altLang="en-US" b="1" dirty="0"/>
              </a:p>
            </p:txBody>
          </p: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D47E16C6-95D2-6D4D-92B7-049C65AB0E81}"/>
                  </a:ext>
                </a:extLst>
              </p:cNvPr>
              <p:cNvSpPr txBox="1"/>
              <p:nvPr/>
            </p:nvSpPr>
            <p:spPr>
              <a:xfrm>
                <a:off x="19380609" y="2807043"/>
                <a:ext cx="151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dram_we_i</a:t>
                </a:r>
                <a:endParaRPr lang="zh-CN" altLang="en-US" b="1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351526E0-87A5-133C-0D9D-E4C7F24C321B}"/>
                  </a:ext>
                </a:extLst>
              </p:cNvPr>
              <p:cNvSpPr txBox="1"/>
              <p:nvPr/>
            </p:nvSpPr>
            <p:spPr>
              <a:xfrm>
                <a:off x="20698537" y="-1560956"/>
                <a:ext cx="147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wd_sel_o</a:t>
                </a:r>
                <a:endParaRPr lang="zh-CN" altLang="en-US" b="1" dirty="0"/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04FF6517-0995-F30F-E0C7-4128587F2EAC}"/>
                  </a:ext>
                </a:extLst>
              </p:cNvPr>
              <p:cNvSpPr txBox="1"/>
              <p:nvPr/>
            </p:nvSpPr>
            <p:spPr>
              <a:xfrm>
                <a:off x="21010478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rf_we_o</a:t>
                </a:r>
                <a:endParaRPr lang="zh-CN" altLang="en-US" b="1" dirty="0"/>
              </a:p>
            </p:txBody>
          </p:sp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87594D87-252A-807F-E5B4-4329ADCDE3D7}"/>
                  </a:ext>
                </a:extLst>
              </p:cNvPr>
              <p:cNvSpPr txBox="1"/>
              <p:nvPr/>
            </p:nvSpPr>
            <p:spPr>
              <a:xfrm>
                <a:off x="20571877" y="2802395"/>
                <a:ext cx="159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dram_we_o</a:t>
                </a:r>
                <a:endParaRPr lang="zh-CN" altLang="en-US" b="1" dirty="0"/>
              </a:p>
            </p:txBody>
          </p:sp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E6286989-8B66-65D5-DEF0-8BC398D3D708}"/>
                  </a:ext>
                </a:extLst>
              </p:cNvPr>
              <p:cNvSpPr txBox="1"/>
              <p:nvPr/>
            </p:nvSpPr>
            <p:spPr>
              <a:xfrm>
                <a:off x="19380609" y="3920355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alu_c_i</a:t>
                </a:r>
                <a:endParaRPr lang="zh-CN" altLang="en-US" b="1" dirty="0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7277D6F6-AC26-D4EA-68D8-B7CB92485F7B}"/>
                  </a:ext>
                </a:extLst>
              </p:cNvPr>
              <p:cNvSpPr txBox="1"/>
              <p:nvPr/>
            </p:nvSpPr>
            <p:spPr>
              <a:xfrm>
                <a:off x="19379743" y="9917968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wR_i</a:t>
                </a:r>
                <a:endParaRPr lang="zh-CN" altLang="en-US" b="1" dirty="0"/>
              </a:p>
            </p:txBody>
          </p: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78588ACF-92D6-26F5-73E6-51961B0AD19C}"/>
                  </a:ext>
                </a:extLst>
              </p:cNvPr>
              <p:cNvSpPr txBox="1"/>
              <p:nvPr/>
            </p:nvSpPr>
            <p:spPr>
              <a:xfrm>
                <a:off x="19387962" y="1065376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rD2_i</a:t>
                </a:r>
                <a:endParaRPr lang="zh-CN" altLang="en-US" b="1" dirty="0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FB582849-091E-F212-57DA-D8E7A05E5E5E}"/>
                  </a:ext>
                </a:extLst>
              </p:cNvPr>
              <p:cNvSpPr txBox="1"/>
              <p:nvPr/>
            </p:nvSpPr>
            <p:spPr>
              <a:xfrm>
                <a:off x="20952414" y="3914791"/>
                <a:ext cx="1230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alu_c_o</a:t>
                </a:r>
                <a:endParaRPr lang="zh-CN" altLang="en-US" b="1" dirty="0"/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4F9D97AC-9653-B8CB-0013-81215C09E8AE}"/>
                  </a:ext>
                </a:extLst>
              </p:cNvPr>
              <p:cNvSpPr txBox="1"/>
              <p:nvPr/>
            </p:nvSpPr>
            <p:spPr>
              <a:xfrm>
                <a:off x="21362164" y="9925493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wR_o</a:t>
                </a:r>
                <a:endParaRPr lang="zh-CN" altLang="en-US" b="1" dirty="0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77E15E61-9CE2-F574-3513-E556FCCF3FAD}"/>
                  </a:ext>
                </a:extLst>
              </p:cNvPr>
              <p:cNvSpPr txBox="1"/>
              <p:nvPr/>
            </p:nvSpPr>
            <p:spPr>
              <a:xfrm>
                <a:off x="21017662" y="10664664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rD2_o</a:t>
                </a:r>
                <a:endParaRPr lang="zh-CN" altLang="en-US" b="1" dirty="0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24CB77EC-7CAE-C4A4-E620-9C0D4C31D015}"/>
                  </a:ext>
                </a:extLst>
              </p:cNvPr>
              <p:cNvSpPr/>
              <p:nvPr/>
            </p:nvSpPr>
            <p:spPr>
              <a:xfrm>
                <a:off x="20647781" y="11417123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6DCB8669-8D8C-E9A8-9287-FDC4DF6B4D2E}"/>
                  </a:ext>
                </a:extLst>
              </p:cNvPr>
              <p:cNvSpPr txBox="1"/>
              <p:nvPr/>
            </p:nvSpPr>
            <p:spPr>
              <a:xfrm>
                <a:off x="20373629" y="11103631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</p:grp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64C38546-EFA6-3469-F4E9-33BB6B5BD7C0}"/>
                </a:ext>
              </a:extLst>
            </p:cNvPr>
            <p:cNvSpPr txBox="1"/>
            <p:nvPr/>
          </p:nvSpPr>
          <p:spPr>
            <a:xfrm>
              <a:off x="38724217" y="7576087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wD_i</a:t>
              </a:r>
              <a:endParaRPr lang="zh-CN" altLang="en-US" b="1" dirty="0"/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6E323639-FF2E-F511-BC4D-39DD4B343B9E}"/>
                </a:ext>
              </a:extLst>
            </p:cNvPr>
            <p:cNvSpPr txBox="1"/>
            <p:nvPr/>
          </p:nvSpPr>
          <p:spPr>
            <a:xfrm>
              <a:off x="40706638" y="7583612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wD_o</a:t>
              </a:r>
              <a:endParaRPr lang="zh-CN" altLang="en-US" b="1" dirty="0"/>
            </a:p>
          </p:txBody>
        </p:sp>
      </p:grpSp>
      <p:cxnSp>
        <p:nvCxnSpPr>
          <p:cNvPr id="455" name="直接箭头连接符 454">
            <a:extLst>
              <a:ext uri="{FF2B5EF4-FFF2-40B4-BE49-F238E27FC236}">
                <a16:creationId xmlns:a16="http://schemas.microsoft.com/office/drawing/2014/main" id="{99C9FD58-0ED0-0950-BFAD-033015013118}"/>
              </a:ext>
            </a:extLst>
          </p:cNvPr>
          <p:cNvCxnSpPr>
            <a:cxnSpLocks/>
            <a:stCxn id="200" idx="3"/>
            <a:endCxn id="416" idx="1"/>
          </p:cNvCxnSpPr>
          <p:nvPr/>
        </p:nvCxnSpPr>
        <p:spPr>
          <a:xfrm flipV="1">
            <a:off x="22173413" y="-1376291"/>
            <a:ext cx="164732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4" name="连接符: 肘形 463">
            <a:extLst>
              <a:ext uri="{FF2B5EF4-FFF2-40B4-BE49-F238E27FC236}">
                <a16:creationId xmlns:a16="http://schemas.microsoft.com/office/drawing/2014/main" id="{C8E2AB6A-62C9-FD25-759D-83F009B260DB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22173413" y="-827701"/>
            <a:ext cx="16473244" cy="1076673"/>
          </a:xfrm>
          <a:prstGeom prst="bentConnector3">
            <a:avLst>
              <a:gd name="adj1" fmla="val 442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7" name="连接符: 肘形 466">
            <a:extLst>
              <a:ext uri="{FF2B5EF4-FFF2-40B4-BE49-F238E27FC236}">
                <a16:creationId xmlns:a16="http://schemas.microsoft.com/office/drawing/2014/main" id="{F19CD95C-B36A-2BE3-9FD6-46A853850191}"/>
              </a:ext>
            </a:extLst>
          </p:cNvPr>
          <p:cNvCxnSpPr>
            <a:cxnSpLocks/>
            <a:stCxn id="204" idx="3"/>
            <a:endCxn id="420" idx="1"/>
          </p:cNvCxnSpPr>
          <p:nvPr/>
        </p:nvCxnSpPr>
        <p:spPr>
          <a:xfrm>
            <a:off x="22173413" y="790370"/>
            <a:ext cx="16498771" cy="2201338"/>
          </a:xfrm>
          <a:prstGeom prst="bentConnector3">
            <a:avLst>
              <a:gd name="adj1" fmla="val 326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连接符: 肘形 472">
            <a:extLst>
              <a:ext uri="{FF2B5EF4-FFF2-40B4-BE49-F238E27FC236}">
                <a16:creationId xmlns:a16="http://schemas.microsoft.com/office/drawing/2014/main" id="{61C96535-68D9-FD0E-526B-16541B560B18}"/>
              </a:ext>
            </a:extLst>
          </p:cNvPr>
          <p:cNvCxnSpPr>
            <a:stCxn id="321" idx="3"/>
            <a:endCxn id="430" idx="1"/>
          </p:cNvCxnSpPr>
          <p:nvPr/>
        </p:nvCxnSpPr>
        <p:spPr>
          <a:xfrm flipV="1">
            <a:off x="29859979" y="4105020"/>
            <a:ext cx="8812205" cy="2477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连接符: 肘形 477">
            <a:extLst>
              <a:ext uri="{FF2B5EF4-FFF2-40B4-BE49-F238E27FC236}">
                <a16:creationId xmlns:a16="http://schemas.microsoft.com/office/drawing/2014/main" id="{32E347F4-58BD-90B2-1D75-0FA3B08A5320}"/>
              </a:ext>
            </a:extLst>
          </p:cNvPr>
          <p:cNvCxnSpPr>
            <a:cxnSpLocks/>
            <a:endCxn id="435" idx="1"/>
          </p:cNvCxnSpPr>
          <p:nvPr/>
        </p:nvCxnSpPr>
        <p:spPr>
          <a:xfrm>
            <a:off x="22213226" y="5590055"/>
            <a:ext cx="16466311" cy="5248376"/>
          </a:xfrm>
          <a:prstGeom prst="bentConnector3">
            <a:avLst>
              <a:gd name="adj1" fmla="val 20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连接符: 肘形 481">
            <a:extLst>
              <a:ext uri="{FF2B5EF4-FFF2-40B4-BE49-F238E27FC236}">
                <a16:creationId xmlns:a16="http://schemas.microsoft.com/office/drawing/2014/main" id="{85250E39-7961-BFC5-049A-40EAAD763BAC}"/>
              </a:ext>
            </a:extLst>
          </p:cNvPr>
          <p:cNvCxnSpPr>
            <a:stCxn id="265" idx="3"/>
          </p:cNvCxnSpPr>
          <p:nvPr/>
        </p:nvCxnSpPr>
        <p:spPr>
          <a:xfrm>
            <a:off x="22163039" y="6679239"/>
            <a:ext cx="16483618" cy="3379248"/>
          </a:xfrm>
          <a:prstGeom prst="bentConnector3">
            <a:avLst>
              <a:gd name="adj1" fmla="val 41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ABDE5CD9-911F-B187-809C-32A6E281632C}"/>
              </a:ext>
            </a:extLst>
          </p:cNvPr>
          <p:cNvCxnSpPr>
            <a:stCxn id="388" idx="0"/>
            <a:endCxn id="449" idx="1"/>
          </p:cNvCxnSpPr>
          <p:nvPr/>
        </p:nvCxnSpPr>
        <p:spPr>
          <a:xfrm>
            <a:off x="36560044" y="8302128"/>
            <a:ext cx="2086613" cy="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7B1975D2-6B2E-403D-5699-BC6876330C33}"/>
              </a:ext>
            </a:extLst>
          </p:cNvPr>
          <p:cNvGrpSpPr/>
          <p:nvPr/>
        </p:nvGrpSpPr>
        <p:grpSpPr>
          <a:xfrm>
            <a:off x="43791726" y="3926093"/>
            <a:ext cx="2579908" cy="3722418"/>
            <a:chOff x="4806046" y="1308316"/>
            <a:chExt cx="2579908" cy="3722418"/>
          </a:xfrm>
        </p:grpSpPr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EC542C37-3582-148C-B7D2-4AD79CFD68CC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208A8BF-28DA-9679-056E-404DD8EA962E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497" name="等腰三角形 496">
                <a:extLst>
                  <a:ext uri="{FF2B5EF4-FFF2-40B4-BE49-F238E27FC236}">
                    <a16:creationId xmlns:a16="http://schemas.microsoft.com/office/drawing/2014/main" id="{3D0C3746-C379-F03D-A931-BA6F6708BDB4}"/>
                  </a:ext>
                </a:extLst>
              </p:cNvPr>
              <p:cNvSpPr/>
              <p:nvPr/>
            </p:nvSpPr>
            <p:spPr>
              <a:xfrm>
                <a:off x="7239481" y="6630608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DAF917CC-4936-4685-4A6A-CFA7E56955C8}"/>
                  </a:ext>
                </a:extLst>
              </p:cNvPr>
              <p:cNvSpPr txBox="1"/>
              <p:nvPr/>
            </p:nvSpPr>
            <p:spPr>
              <a:xfrm>
                <a:off x="7070604" y="6287905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9E8530D6-E16B-2329-B694-36215F448A92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EEA859B5-D4D9-C948-8B33-C78D085E5412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C2E3414E-AE94-5DB6-D89D-55640E6D2F41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0818906A-4B7E-B87F-BE1C-7108CED1158E}"/>
                  </a:ext>
                </a:extLst>
              </p:cNvPr>
              <p:cNvSpPr txBox="1"/>
              <p:nvPr/>
            </p:nvSpPr>
            <p:spPr>
              <a:xfrm>
                <a:off x="7070604" y="3668755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81CBC994-1422-142F-7FA6-5C7FC37181DD}"/>
                </a:ext>
              </a:extLst>
            </p:cNvPr>
            <p:cNvSpPr txBox="1"/>
            <p:nvPr/>
          </p:nvSpPr>
          <p:spPr>
            <a:xfrm>
              <a:off x="6176584" y="13083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cxnSp>
        <p:nvCxnSpPr>
          <p:cNvPr id="504" name="连接符: 肘形 503">
            <a:extLst>
              <a:ext uri="{FF2B5EF4-FFF2-40B4-BE49-F238E27FC236}">
                <a16:creationId xmlns:a16="http://schemas.microsoft.com/office/drawing/2014/main" id="{C8BAE7E0-AC4A-6F21-A615-6D1B353479D5}"/>
              </a:ext>
            </a:extLst>
          </p:cNvPr>
          <p:cNvCxnSpPr>
            <a:stCxn id="436" idx="3"/>
            <a:endCxn id="499" idx="1"/>
          </p:cNvCxnSpPr>
          <p:nvPr/>
        </p:nvCxnSpPr>
        <p:spPr>
          <a:xfrm>
            <a:off x="41474922" y="4099456"/>
            <a:ext cx="2316805" cy="1098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连接符: 肘形 505">
            <a:extLst>
              <a:ext uri="{FF2B5EF4-FFF2-40B4-BE49-F238E27FC236}">
                <a16:creationId xmlns:a16="http://schemas.microsoft.com/office/drawing/2014/main" id="{97867E38-FF4C-874C-8311-6CEDD387F9DE}"/>
              </a:ext>
            </a:extLst>
          </p:cNvPr>
          <p:cNvCxnSpPr>
            <a:stCxn id="441" idx="3"/>
            <a:endCxn id="500" idx="1"/>
          </p:cNvCxnSpPr>
          <p:nvPr/>
        </p:nvCxnSpPr>
        <p:spPr>
          <a:xfrm flipV="1">
            <a:off x="41490515" y="6898721"/>
            <a:ext cx="2301211" cy="39506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连接符: 肘形 507">
            <a:extLst>
              <a:ext uri="{FF2B5EF4-FFF2-40B4-BE49-F238E27FC236}">
                <a16:creationId xmlns:a16="http://schemas.microsoft.com/office/drawing/2014/main" id="{D1D164A1-589A-F1DD-4A7A-D6458811E8E1}"/>
              </a:ext>
            </a:extLst>
          </p:cNvPr>
          <p:cNvCxnSpPr>
            <a:cxnSpLocks/>
            <a:stCxn id="427" idx="3"/>
            <a:endCxn id="502" idx="0"/>
          </p:cNvCxnSpPr>
          <p:nvPr/>
        </p:nvCxnSpPr>
        <p:spPr>
          <a:xfrm>
            <a:off x="41460784" y="2987060"/>
            <a:ext cx="3620507" cy="14722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39856D67-24CC-53AF-C85F-240500D8497B}"/>
              </a:ext>
            </a:extLst>
          </p:cNvPr>
          <p:cNvGrpSpPr/>
          <p:nvPr/>
        </p:nvGrpSpPr>
        <p:grpSpPr>
          <a:xfrm>
            <a:off x="48784643" y="5431283"/>
            <a:ext cx="1172059" cy="2370914"/>
            <a:chOff x="8063799" y="1588198"/>
            <a:chExt cx="1713355" cy="3230880"/>
          </a:xfrm>
        </p:grpSpPr>
        <p:sp>
          <p:nvSpPr>
            <p:cNvPr id="519" name="梯形 518">
              <a:extLst>
                <a:ext uri="{FF2B5EF4-FFF2-40B4-BE49-F238E27FC236}">
                  <a16:creationId xmlns:a16="http://schemas.microsoft.com/office/drawing/2014/main" id="{A986114C-2A7B-33EE-8D3E-9290D934A758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5A5C654F-0CD7-9110-3347-83C08CDAC7FA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WD_MUX2</a:t>
              </a:r>
            </a:p>
          </p:txBody>
        </p: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F7E29733-8CB3-87D4-B054-42C150FE916E}"/>
                </a:ext>
              </a:extLst>
            </p:cNvPr>
            <p:cNvSpPr txBox="1"/>
            <p:nvPr/>
          </p:nvSpPr>
          <p:spPr>
            <a:xfrm>
              <a:off x="8079492" y="2179259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22" name="文本框 521">
              <a:extLst>
                <a:ext uri="{FF2B5EF4-FFF2-40B4-BE49-F238E27FC236}">
                  <a16:creationId xmlns:a16="http://schemas.microsoft.com/office/drawing/2014/main" id="{13D68DC3-17DE-6386-8736-82E2BA998676}"/>
                </a:ext>
              </a:extLst>
            </p:cNvPr>
            <p:cNvSpPr txBox="1"/>
            <p:nvPr/>
          </p:nvSpPr>
          <p:spPr>
            <a:xfrm>
              <a:off x="8091514" y="3928445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other</a:t>
              </a:r>
              <a:endParaRPr lang="zh-CN" altLang="en-US" b="1" dirty="0"/>
            </a:p>
          </p:txBody>
        </p:sp>
      </p:grpSp>
      <p:sp>
        <p:nvSpPr>
          <p:cNvPr id="515" name="文本框 514">
            <a:extLst>
              <a:ext uri="{FF2B5EF4-FFF2-40B4-BE49-F238E27FC236}">
                <a16:creationId xmlns:a16="http://schemas.microsoft.com/office/drawing/2014/main" id="{A2B64ED8-0027-16D2-CD72-FEEAE2BD82D2}"/>
              </a:ext>
            </a:extLst>
          </p:cNvPr>
          <p:cNvSpPr txBox="1"/>
          <p:nvPr/>
        </p:nvSpPr>
        <p:spPr>
          <a:xfrm>
            <a:off x="46634939" y="6974884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wD_temp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6C0E5092-1237-FF45-7BDA-CFFC5290311E}"/>
              </a:ext>
            </a:extLst>
          </p:cNvPr>
          <p:cNvSpPr txBox="1"/>
          <p:nvPr/>
        </p:nvSpPr>
        <p:spPr>
          <a:xfrm>
            <a:off x="46623979" y="5653801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DRAM.rd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B0AC6D18-C464-4C07-74B7-3887D062E6DA}"/>
              </a:ext>
            </a:extLst>
          </p:cNvPr>
          <p:cNvSpPr txBox="1"/>
          <p:nvPr/>
        </p:nvSpPr>
        <p:spPr>
          <a:xfrm>
            <a:off x="49307586" y="4950300"/>
            <a:ext cx="188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wd_sel_MEM</a:t>
            </a:r>
            <a:r>
              <a:rPr lang="en-US" altLang="zh-CN" b="1" dirty="0"/>
              <a:t>, 2bit</a:t>
            </a:r>
            <a:endParaRPr lang="zh-CN" altLang="en-US" b="1" dirty="0"/>
          </a:p>
        </p:txBody>
      </p: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81A02084-B674-E77E-4DC6-DA7B2752260C}"/>
              </a:ext>
            </a:extLst>
          </p:cNvPr>
          <p:cNvCxnSpPr>
            <a:stCxn id="501" idx="3"/>
            <a:endCxn id="521" idx="1"/>
          </p:cNvCxnSpPr>
          <p:nvPr/>
        </p:nvCxnSpPr>
        <p:spPr>
          <a:xfrm>
            <a:off x="46371634" y="6045091"/>
            <a:ext cx="2423744" cy="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4C354839-1171-7A4F-C79C-B82FB1874550}"/>
              </a:ext>
            </a:extLst>
          </p:cNvPr>
          <p:cNvCxnSpPr>
            <a:stCxn id="450" idx="3"/>
            <a:endCxn id="522" idx="1"/>
          </p:cNvCxnSpPr>
          <p:nvPr/>
        </p:nvCxnSpPr>
        <p:spPr>
          <a:xfrm flipV="1">
            <a:off x="41464988" y="7333291"/>
            <a:ext cx="7338614" cy="926979"/>
          </a:xfrm>
          <a:prstGeom prst="bentConnector3">
            <a:avLst>
              <a:gd name="adj1" fmla="val 719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连接符: 肘形 530">
            <a:extLst>
              <a:ext uri="{FF2B5EF4-FFF2-40B4-BE49-F238E27FC236}">
                <a16:creationId xmlns:a16="http://schemas.microsoft.com/office/drawing/2014/main" id="{A1B9EA09-E628-AAD9-739D-E416221410CB}"/>
              </a:ext>
            </a:extLst>
          </p:cNvPr>
          <p:cNvCxnSpPr>
            <a:cxnSpLocks/>
            <a:stCxn id="423" idx="3"/>
            <a:endCxn id="519" idx="1"/>
          </p:cNvCxnSpPr>
          <p:nvPr/>
        </p:nvCxnSpPr>
        <p:spPr>
          <a:xfrm>
            <a:off x="41464988" y="-1376291"/>
            <a:ext cx="7905685" cy="6954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2" name="矩形 531">
            <a:extLst>
              <a:ext uri="{FF2B5EF4-FFF2-40B4-BE49-F238E27FC236}">
                <a16:creationId xmlns:a16="http://schemas.microsoft.com/office/drawing/2014/main" id="{7A8DF06E-81D1-ECE9-4365-3F1B75B80027}"/>
              </a:ext>
            </a:extLst>
          </p:cNvPr>
          <p:cNvSpPr/>
          <p:nvPr/>
        </p:nvSpPr>
        <p:spPr>
          <a:xfrm>
            <a:off x="51767351" y="3340532"/>
            <a:ext cx="2352716" cy="557644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MEM_WB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0635C957-21F2-4A24-9571-B2BFEBAC139D}"/>
              </a:ext>
            </a:extLst>
          </p:cNvPr>
          <p:cNvSpPr txBox="1"/>
          <p:nvPr/>
        </p:nvSpPr>
        <p:spPr>
          <a:xfrm>
            <a:off x="51769416" y="453522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rf_we_i</a:t>
            </a:r>
            <a:endParaRPr lang="zh-CN" altLang="en-US" b="1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2C764F56-6C23-1B28-3934-52A2BC4DE3B1}"/>
              </a:ext>
            </a:extLst>
          </p:cNvPr>
          <p:cNvSpPr txBox="1"/>
          <p:nvPr/>
        </p:nvSpPr>
        <p:spPr>
          <a:xfrm>
            <a:off x="52945774" y="454572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rf_we_o</a:t>
            </a:r>
            <a:endParaRPr lang="zh-CN" altLang="en-US" b="1" dirty="0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3F45A965-61E8-D631-FD68-0D57A0E509A1}"/>
              </a:ext>
            </a:extLst>
          </p:cNvPr>
          <p:cNvSpPr txBox="1"/>
          <p:nvPr/>
        </p:nvSpPr>
        <p:spPr>
          <a:xfrm>
            <a:off x="51776401" y="7517957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wR_i</a:t>
            </a:r>
            <a:endParaRPr lang="zh-CN" altLang="en-US" b="1" dirty="0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DAFDDF95-E1CA-894D-06C1-07BB99AA1BCD}"/>
              </a:ext>
            </a:extLst>
          </p:cNvPr>
          <p:cNvSpPr txBox="1"/>
          <p:nvPr/>
        </p:nvSpPr>
        <p:spPr>
          <a:xfrm>
            <a:off x="53317868" y="7548132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wR_o</a:t>
            </a:r>
            <a:endParaRPr lang="zh-CN" altLang="en-US" b="1" dirty="0"/>
          </a:p>
        </p:txBody>
      </p:sp>
      <p:sp>
        <p:nvSpPr>
          <p:cNvPr id="537" name="等腰三角形 536">
            <a:extLst>
              <a:ext uri="{FF2B5EF4-FFF2-40B4-BE49-F238E27FC236}">
                <a16:creationId xmlns:a16="http://schemas.microsoft.com/office/drawing/2014/main" id="{99A53993-3010-6BEA-F504-A1458F450894}"/>
              </a:ext>
            </a:extLst>
          </p:cNvPr>
          <p:cNvSpPr/>
          <p:nvPr/>
        </p:nvSpPr>
        <p:spPr>
          <a:xfrm>
            <a:off x="52817542" y="8685655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C6081E73-468F-01C1-2D43-CE71BACA7953}"/>
              </a:ext>
            </a:extLst>
          </p:cNvPr>
          <p:cNvSpPr txBox="1"/>
          <p:nvPr/>
        </p:nvSpPr>
        <p:spPr>
          <a:xfrm>
            <a:off x="52543390" y="8372163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539" name="文本框 538">
            <a:extLst>
              <a:ext uri="{FF2B5EF4-FFF2-40B4-BE49-F238E27FC236}">
                <a16:creationId xmlns:a16="http://schemas.microsoft.com/office/drawing/2014/main" id="{8E975D51-B077-8D74-6D8A-8C878F6B7756}"/>
              </a:ext>
            </a:extLst>
          </p:cNvPr>
          <p:cNvSpPr txBox="1"/>
          <p:nvPr/>
        </p:nvSpPr>
        <p:spPr>
          <a:xfrm>
            <a:off x="51762964" y="6448556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wD_i</a:t>
            </a:r>
            <a:endParaRPr lang="zh-CN" altLang="en-US" b="1" dirty="0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59C1E6C4-46F6-F5BC-4C08-3FBFE56DFED8}"/>
              </a:ext>
            </a:extLst>
          </p:cNvPr>
          <p:cNvSpPr txBox="1"/>
          <p:nvPr/>
        </p:nvSpPr>
        <p:spPr>
          <a:xfrm>
            <a:off x="53308818" y="6448555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wD_o</a:t>
            </a:r>
            <a:endParaRPr lang="zh-CN" altLang="en-US" b="1" dirty="0"/>
          </a:p>
        </p:txBody>
      </p: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6F0E37D7-84E1-6E9C-E05D-03BB6757D4EE}"/>
              </a:ext>
            </a:extLst>
          </p:cNvPr>
          <p:cNvCxnSpPr>
            <a:stCxn id="519" idx="0"/>
            <a:endCxn id="539" idx="1"/>
          </p:cNvCxnSpPr>
          <p:nvPr/>
        </p:nvCxnSpPr>
        <p:spPr>
          <a:xfrm>
            <a:off x="49956703" y="6616740"/>
            <a:ext cx="1806261" cy="16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5" name="连接符: 肘形 544">
            <a:extLst>
              <a:ext uri="{FF2B5EF4-FFF2-40B4-BE49-F238E27FC236}">
                <a16:creationId xmlns:a16="http://schemas.microsoft.com/office/drawing/2014/main" id="{63F2BCCF-1563-3E3A-397D-0337BFBF825F}"/>
              </a:ext>
            </a:extLst>
          </p:cNvPr>
          <p:cNvCxnSpPr>
            <a:stCxn id="439" idx="3"/>
            <a:endCxn id="535" idx="1"/>
          </p:cNvCxnSpPr>
          <p:nvPr/>
        </p:nvCxnSpPr>
        <p:spPr>
          <a:xfrm flipV="1">
            <a:off x="41464988" y="7702516"/>
            <a:ext cx="10311413" cy="2407535"/>
          </a:xfrm>
          <a:prstGeom prst="bentConnector3">
            <a:avLst>
              <a:gd name="adj1" fmla="val 91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8" name="连接符: 肘形 547">
            <a:extLst>
              <a:ext uri="{FF2B5EF4-FFF2-40B4-BE49-F238E27FC236}">
                <a16:creationId xmlns:a16="http://schemas.microsoft.com/office/drawing/2014/main" id="{9BA5EE00-55FB-3B7B-8205-88688BF7BA81}"/>
              </a:ext>
            </a:extLst>
          </p:cNvPr>
          <p:cNvCxnSpPr>
            <a:stCxn id="426" idx="3"/>
            <a:endCxn id="533" idx="1"/>
          </p:cNvCxnSpPr>
          <p:nvPr/>
        </p:nvCxnSpPr>
        <p:spPr>
          <a:xfrm>
            <a:off x="41483331" y="-837294"/>
            <a:ext cx="10286085" cy="5557187"/>
          </a:xfrm>
          <a:prstGeom prst="bentConnector3">
            <a:avLst>
              <a:gd name="adj1" fmla="val 872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4" name="连接符: 肘形 553">
            <a:extLst>
              <a:ext uri="{FF2B5EF4-FFF2-40B4-BE49-F238E27FC236}">
                <a16:creationId xmlns:a16="http://schemas.microsoft.com/office/drawing/2014/main" id="{E5A88D50-9254-0F2A-73F1-E72FC54D2DF9}"/>
              </a:ext>
            </a:extLst>
          </p:cNvPr>
          <p:cNvCxnSpPr>
            <a:stCxn id="540" idx="3"/>
            <a:endCxn id="147" idx="2"/>
          </p:cNvCxnSpPr>
          <p:nvPr/>
        </p:nvCxnSpPr>
        <p:spPr>
          <a:xfrm flipH="1" flipV="1">
            <a:off x="16502762" y="6352004"/>
            <a:ext cx="37617305" cy="281110"/>
          </a:xfrm>
          <a:prstGeom prst="bentConnector4">
            <a:avLst>
              <a:gd name="adj1" fmla="val -2804"/>
              <a:gd name="adj2" fmla="val -2152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8" name="连接符: 肘形 557">
            <a:extLst>
              <a:ext uri="{FF2B5EF4-FFF2-40B4-BE49-F238E27FC236}">
                <a16:creationId xmlns:a16="http://schemas.microsoft.com/office/drawing/2014/main" id="{E4B14E76-A6AC-C726-1CA0-C623A4B1E59F}"/>
              </a:ext>
            </a:extLst>
          </p:cNvPr>
          <p:cNvCxnSpPr>
            <a:stCxn id="536" idx="3"/>
            <a:endCxn id="144" idx="1"/>
          </p:cNvCxnSpPr>
          <p:nvPr/>
        </p:nvCxnSpPr>
        <p:spPr>
          <a:xfrm flipH="1" flipV="1">
            <a:off x="14583386" y="5562181"/>
            <a:ext cx="39545731" cy="2170510"/>
          </a:xfrm>
          <a:prstGeom prst="bentConnector5">
            <a:avLst>
              <a:gd name="adj1" fmla="val -1156"/>
              <a:gd name="adj2" fmla="val -204129"/>
              <a:gd name="adj3" fmla="val 101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连接符: 肘形 566">
            <a:extLst>
              <a:ext uri="{FF2B5EF4-FFF2-40B4-BE49-F238E27FC236}">
                <a16:creationId xmlns:a16="http://schemas.microsoft.com/office/drawing/2014/main" id="{88FDE3E7-0A6C-1FE4-07D1-F52D3B440871}"/>
              </a:ext>
            </a:extLst>
          </p:cNvPr>
          <p:cNvCxnSpPr>
            <a:stCxn id="534" idx="3"/>
            <a:endCxn id="148" idx="0"/>
          </p:cNvCxnSpPr>
          <p:nvPr/>
        </p:nvCxnSpPr>
        <p:spPr>
          <a:xfrm flipH="1" flipV="1">
            <a:off x="15805015" y="3178796"/>
            <a:ext cx="38322037" cy="1551590"/>
          </a:xfrm>
          <a:prstGeom prst="bentConnector4">
            <a:avLst>
              <a:gd name="adj1" fmla="val -5044"/>
              <a:gd name="adj2" fmla="val 6647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1" name="矩形: 圆角 570">
            <a:extLst>
              <a:ext uri="{FF2B5EF4-FFF2-40B4-BE49-F238E27FC236}">
                <a16:creationId xmlns:a16="http://schemas.microsoft.com/office/drawing/2014/main" id="{FB4B7BE4-7693-BF35-7502-09D19D83FDEE}"/>
              </a:ext>
            </a:extLst>
          </p:cNvPr>
          <p:cNvSpPr/>
          <p:nvPr/>
        </p:nvSpPr>
        <p:spPr>
          <a:xfrm>
            <a:off x="18230610" y="14021492"/>
            <a:ext cx="16487532" cy="417608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solidFill>
                  <a:schemeClr val="tx1"/>
                </a:solidFill>
                <a:effectLst/>
                <a:latin typeface="+mn-ea"/>
              </a:rPr>
              <a:t>HAZARD_DETECTION</a:t>
            </a: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275635ED-10C4-238A-8134-577D4F6C4CEC}"/>
              </a:ext>
            </a:extLst>
          </p:cNvPr>
          <p:cNvSpPr txBox="1"/>
          <p:nvPr/>
        </p:nvSpPr>
        <p:spPr>
          <a:xfrm>
            <a:off x="25492150" y="14053999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wd_sel_EX</a:t>
            </a:r>
            <a:endParaRPr lang="zh-CN" altLang="en-US" b="1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028DB212-32BA-BD74-7E97-51B1AC73444B}"/>
              </a:ext>
            </a:extLst>
          </p:cNvPr>
          <p:cNvSpPr txBox="1"/>
          <p:nvPr/>
        </p:nvSpPr>
        <p:spPr>
          <a:xfrm>
            <a:off x="9689680" y="96940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F39459B3-ABBE-2524-16E3-711AA4DC4F32}"/>
              </a:ext>
            </a:extLst>
          </p:cNvPr>
          <p:cNvSpPr txBox="1"/>
          <p:nvPr/>
        </p:nvSpPr>
        <p:spPr>
          <a:xfrm>
            <a:off x="9672659" y="148446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7BCA365A-F1F3-C507-1FE0-98A794898C7D}"/>
              </a:ext>
            </a:extLst>
          </p:cNvPr>
          <p:cNvSpPr txBox="1"/>
          <p:nvPr/>
        </p:nvSpPr>
        <p:spPr>
          <a:xfrm>
            <a:off x="18240495" y="1465979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BB998166-9774-A13F-2AAA-57B7A51409CC}"/>
              </a:ext>
            </a:extLst>
          </p:cNvPr>
          <p:cNvSpPr txBox="1"/>
          <p:nvPr/>
        </p:nvSpPr>
        <p:spPr>
          <a:xfrm>
            <a:off x="18223474" y="15174851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1A3B697D-9957-6699-06BA-E0E3F44550A9}"/>
              </a:ext>
            </a:extLst>
          </p:cNvPr>
          <p:cNvSpPr txBox="1"/>
          <p:nvPr/>
        </p:nvSpPr>
        <p:spPr>
          <a:xfrm>
            <a:off x="22958511" y="1404139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rf_we_EX</a:t>
            </a:r>
            <a:endParaRPr lang="zh-CN" altLang="en-US" b="1" dirty="0"/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10916369-51C5-0602-D7A1-D5DF47486C36}"/>
              </a:ext>
            </a:extLst>
          </p:cNvPr>
          <p:cNvSpPr txBox="1"/>
          <p:nvPr/>
        </p:nvSpPr>
        <p:spPr>
          <a:xfrm>
            <a:off x="33340287" y="14702801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rf_we_MEM</a:t>
            </a:r>
            <a:endParaRPr lang="zh-CN" altLang="en-US" b="1" dirty="0"/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F499B9EC-91D7-D505-8F42-D5A3A24FB80C}"/>
              </a:ext>
            </a:extLst>
          </p:cNvPr>
          <p:cNvSpPr txBox="1"/>
          <p:nvPr/>
        </p:nvSpPr>
        <p:spPr>
          <a:xfrm>
            <a:off x="33322595" y="15288484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rf_we_WB</a:t>
            </a:r>
            <a:endParaRPr lang="zh-CN" altLang="en-US" b="1" dirty="0"/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F6723D69-3739-B1D1-CFA7-3490C3E2DCA5}"/>
              </a:ext>
            </a:extLst>
          </p:cNvPr>
          <p:cNvSpPr txBox="1"/>
          <p:nvPr/>
        </p:nvSpPr>
        <p:spPr>
          <a:xfrm>
            <a:off x="19166824" y="17828238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keep_PC</a:t>
            </a:r>
            <a:endParaRPr lang="zh-CN" altLang="en-US" b="1" dirty="0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7C4F934D-6F16-1EE8-C776-0A5C8C84EB63}"/>
              </a:ext>
            </a:extLst>
          </p:cNvPr>
          <p:cNvSpPr txBox="1"/>
          <p:nvPr/>
        </p:nvSpPr>
        <p:spPr>
          <a:xfrm>
            <a:off x="20561533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keep_IF_ID</a:t>
            </a:r>
            <a:endParaRPr lang="zh-CN" altLang="en-US" b="1" dirty="0"/>
          </a:p>
        </p:txBody>
      </p:sp>
      <p:cxnSp>
        <p:nvCxnSpPr>
          <p:cNvPr id="588" name="连接符: 肘形 587">
            <a:extLst>
              <a:ext uri="{FF2B5EF4-FFF2-40B4-BE49-F238E27FC236}">
                <a16:creationId xmlns:a16="http://schemas.microsoft.com/office/drawing/2014/main" id="{41E91158-0B2B-63E3-13DF-624FF04226BC}"/>
              </a:ext>
            </a:extLst>
          </p:cNvPr>
          <p:cNvCxnSpPr>
            <a:cxnSpLocks/>
            <a:stCxn id="585" idx="2"/>
            <a:endCxn id="14" idx="2"/>
          </p:cNvCxnSpPr>
          <p:nvPr/>
        </p:nvCxnSpPr>
        <p:spPr>
          <a:xfrm rot="5400000" flipH="1">
            <a:off x="2977334" y="1417441"/>
            <a:ext cx="12303944" cy="21256315"/>
          </a:xfrm>
          <a:prstGeom prst="bentConnector3">
            <a:avLst>
              <a:gd name="adj1" fmla="val -136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1" name="连接符: 肘形 590">
            <a:extLst>
              <a:ext uri="{FF2B5EF4-FFF2-40B4-BE49-F238E27FC236}">
                <a16:creationId xmlns:a16="http://schemas.microsoft.com/office/drawing/2014/main" id="{BA801F0F-48BB-7F20-618F-4FE8D44C87E4}"/>
              </a:ext>
            </a:extLst>
          </p:cNvPr>
          <p:cNvCxnSpPr>
            <a:cxnSpLocks/>
            <a:stCxn id="586" idx="2"/>
            <a:endCxn id="57" idx="2"/>
          </p:cNvCxnSpPr>
          <p:nvPr/>
        </p:nvCxnSpPr>
        <p:spPr>
          <a:xfrm rot="5400000" flipH="1">
            <a:off x="8165669" y="5113799"/>
            <a:ext cx="11783768" cy="14377270"/>
          </a:xfrm>
          <a:prstGeom prst="bentConnector3">
            <a:avLst>
              <a:gd name="adj1" fmla="val -113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2" name="文本框 591">
            <a:extLst>
              <a:ext uri="{FF2B5EF4-FFF2-40B4-BE49-F238E27FC236}">
                <a16:creationId xmlns:a16="http://schemas.microsoft.com/office/drawing/2014/main" id="{E683D48C-FEC8-AA08-07A5-D5B13907AA41}"/>
              </a:ext>
            </a:extLst>
          </p:cNvPr>
          <p:cNvSpPr txBox="1"/>
          <p:nvPr/>
        </p:nvSpPr>
        <p:spPr>
          <a:xfrm>
            <a:off x="22163039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flush_IF_ID</a:t>
            </a:r>
            <a:endParaRPr lang="zh-CN" altLang="en-US" b="1" dirty="0"/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EEBCF5EA-2461-0C30-5490-B49AC917A350}"/>
              </a:ext>
            </a:extLst>
          </p:cNvPr>
          <p:cNvSpPr txBox="1"/>
          <p:nvPr/>
        </p:nvSpPr>
        <p:spPr>
          <a:xfrm>
            <a:off x="19265900" y="14041753"/>
            <a:ext cx="15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flush_ID_EX</a:t>
            </a:r>
            <a:endParaRPr lang="zh-CN" altLang="en-US" b="1" dirty="0"/>
          </a:p>
        </p:txBody>
      </p:sp>
      <p:cxnSp>
        <p:nvCxnSpPr>
          <p:cNvPr id="597" name="连接符: 肘形 596">
            <a:extLst>
              <a:ext uri="{FF2B5EF4-FFF2-40B4-BE49-F238E27FC236}">
                <a16:creationId xmlns:a16="http://schemas.microsoft.com/office/drawing/2014/main" id="{6EDDAEC9-EE8E-9EB2-C51F-D4D0FD25BAA0}"/>
              </a:ext>
            </a:extLst>
          </p:cNvPr>
          <p:cNvCxnSpPr>
            <a:cxnSpLocks/>
            <a:stCxn id="592" idx="2"/>
            <a:endCxn id="58" idx="2"/>
          </p:cNvCxnSpPr>
          <p:nvPr/>
        </p:nvCxnSpPr>
        <p:spPr>
          <a:xfrm rot="5400000" flipH="1">
            <a:off x="8322059" y="3668683"/>
            <a:ext cx="11783768" cy="17267503"/>
          </a:xfrm>
          <a:prstGeom prst="bentConnector3">
            <a:avLst>
              <a:gd name="adj1" fmla="val -759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9" name="连接符: 肘形 598">
            <a:extLst>
              <a:ext uri="{FF2B5EF4-FFF2-40B4-BE49-F238E27FC236}">
                <a16:creationId xmlns:a16="http://schemas.microsoft.com/office/drawing/2014/main" id="{4A125D23-5A81-F4D0-02BA-821159195F45}"/>
              </a:ext>
            </a:extLst>
          </p:cNvPr>
          <p:cNvCxnSpPr>
            <a:cxnSpLocks/>
            <a:stCxn id="593" idx="0"/>
            <a:endCxn id="271" idx="2"/>
          </p:cNvCxnSpPr>
          <p:nvPr/>
        </p:nvCxnSpPr>
        <p:spPr>
          <a:xfrm rot="5400000" flipH="1" flipV="1">
            <a:off x="18395386" y="12412892"/>
            <a:ext cx="3254509" cy="3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3" name="连接符: 肘形 602">
            <a:extLst>
              <a:ext uri="{FF2B5EF4-FFF2-40B4-BE49-F238E27FC236}">
                <a16:creationId xmlns:a16="http://schemas.microsoft.com/office/drawing/2014/main" id="{96215512-BBAC-3F8A-B30C-EF622AB5625F}"/>
              </a:ext>
            </a:extLst>
          </p:cNvPr>
          <p:cNvCxnSpPr>
            <a:stCxn id="578" idx="1"/>
            <a:endCxn id="580" idx="1"/>
          </p:cNvCxnSpPr>
          <p:nvPr/>
        </p:nvCxnSpPr>
        <p:spPr>
          <a:xfrm rot="10800000" flipH="1" flipV="1">
            <a:off x="9689679" y="1154075"/>
            <a:ext cx="8550815" cy="13690386"/>
          </a:xfrm>
          <a:prstGeom prst="bentConnector3">
            <a:avLst>
              <a:gd name="adj1" fmla="val -91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5" name="连接符: 肘形 604">
            <a:extLst>
              <a:ext uri="{FF2B5EF4-FFF2-40B4-BE49-F238E27FC236}">
                <a16:creationId xmlns:a16="http://schemas.microsoft.com/office/drawing/2014/main" id="{B6A87262-CB69-036F-480A-69A2B66E8EAE}"/>
              </a:ext>
            </a:extLst>
          </p:cNvPr>
          <p:cNvCxnSpPr>
            <a:stCxn id="579" idx="1"/>
            <a:endCxn id="581" idx="1"/>
          </p:cNvCxnSpPr>
          <p:nvPr/>
        </p:nvCxnSpPr>
        <p:spPr>
          <a:xfrm rot="10800000" flipH="1" flipV="1">
            <a:off x="9672658" y="1669131"/>
            <a:ext cx="8550815" cy="13690386"/>
          </a:xfrm>
          <a:prstGeom prst="bentConnector3">
            <a:avLst>
              <a:gd name="adj1" fmla="val -42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7" name="文本框 606">
            <a:extLst>
              <a:ext uri="{FF2B5EF4-FFF2-40B4-BE49-F238E27FC236}">
                <a16:creationId xmlns:a16="http://schemas.microsoft.com/office/drawing/2014/main" id="{062A8A31-7DF5-9113-ADEB-1FB6CA943782}"/>
              </a:ext>
            </a:extLst>
          </p:cNvPr>
          <p:cNvSpPr txBox="1"/>
          <p:nvPr/>
        </p:nvSpPr>
        <p:spPr>
          <a:xfrm>
            <a:off x="18234640" y="1575100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rD1_op</a:t>
            </a:r>
            <a:endParaRPr lang="zh-CN" altLang="en-US" b="1" dirty="0"/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34AAC768-BA07-1E3C-FDA5-D4107462E5FB}"/>
              </a:ext>
            </a:extLst>
          </p:cNvPr>
          <p:cNvSpPr txBox="1"/>
          <p:nvPr/>
        </p:nvSpPr>
        <p:spPr>
          <a:xfrm>
            <a:off x="18240494" y="16283323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rD2_op</a:t>
            </a:r>
            <a:endParaRPr lang="zh-CN" altLang="en-US" b="1" dirty="0"/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9735805B-A246-8867-D8F9-9133913C2F00}"/>
              </a:ext>
            </a:extLst>
          </p:cNvPr>
          <p:cNvSpPr txBox="1"/>
          <p:nvPr/>
        </p:nvSpPr>
        <p:spPr>
          <a:xfrm>
            <a:off x="18235956" y="16777156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rD1_forward</a:t>
            </a:r>
            <a:endParaRPr lang="zh-CN" altLang="en-US" b="1" dirty="0"/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E62D9F62-1381-2771-297F-14A76BDFF0E1}"/>
              </a:ext>
            </a:extLst>
          </p:cNvPr>
          <p:cNvSpPr txBox="1"/>
          <p:nvPr/>
        </p:nvSpPr>
        <p:spPr>
          <a:xfrm>
            <a:off x="18235956" y="17274241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rD2_forward</a:t>
            </a:r>
            <a:endParaRPr lang="zh-CN" altLang="en-US" b="1" dirty="0"/>
          </a:p>
        </p:txBody>
      </p: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AD0C706C-BE43-FF06-AF78-4E933A1FE5FB}"/>
              </a:ext>
            </a:extLst>
          </p:cNvPr>
          <p:cNvCxnSpPr>
            <a:cxnSpLocks/>
            <a:stCxn id="607" idx="1"/>
            <a:endCxn id="278" idx="1"/>
          </p:cNvCxnSpPr>
          <p:nvPr/>
        </p:nvCxnSpPr>
        <p:spPr>
          <a:xfrm rot="10800000" flipH="1">
            <a:off x="18234639" y="8601150"/>
            <a:ext cx="1120533" cy="7334516"/>
          </a:xfrm>
          <a:prstGeom prst="bentConnector3">
            <a:avLst>
              <a:gd name="adj1" fmla="val -294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0" name="连接符: 肘形 619">
            <a:extLst>
              <a:ext uri="{FF2B5EF4-FFF2-40B4-BE49-F238E27FC236}">
                <a16:creationId xmlns:a16="http://schemas.microsoft.com/office/drawing/2014/main" id="{AE8A9251-D55F-A97F-0C93-E018404D4963}"/>
              </a:ext>
            </a:extLst>
          </p:cNvPr>
          <p:cNvCxnSpPr>
            <a:cxnSpLocks/>
            <a:stCxn id="608" idx="1"/>
            <a:endCxn id="279" idx="1"/>
          </p:cNvCxnSpPr>
          <p:nvPr/>
        </p:nvCxnSpPr>
        <p:spPr>
          <a:xfrm rot="10800000" flipH="1">
            <a:off x="18240494" y="8990743"/>
            <a:ext cx="1105368" cy="7477247"/>
          </a:xfrm>
          <a:prstGeom prst="bentConnector3">
            <a:avLst>
              <a:gd name="adj1" fmla="val -7320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4" name="连接符: 肘形 623">
            <a:extLst>
              <a:ext uri="{FF2B5EF4-FFF2-40B4-BE49-F238E27FC236}">
                <a16:creationId xmlns:a16="http://schemas.microsoft.com/office/drawing/2014/main" id="{8221B3DE-610F-DE5D-A22B-DFB107B64784}"/>
              </a:ext>
            </a:extLst>
          </p:cNvPr>
          <p:cNvCxnSpPr>
            <a:cxnSpLocks/>
            <a:stCxn id="609" idx="1"/>
            <a:endCxn id="280" idx="1"/>
          </p:cNvCxnSpPr>
          <p:nvPr/>
        </p:nvCxnSpPr>
        <p:spPr>
          <a:xfrm rot="10800000" flipH="1">
            <a:off x="18235955" y="9429648"/>
            <a:ext cx="1133413" cy="7532175"/>
          </a:xfrm>
          <a:prstGeom prst="bentConnector3">
            <a:avLst>
              <a:gd name="adj1" fmla="val -1174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连接符: 肘形 630">
            <a:extLst>
              <a:ext uri="{FF2B5EF4-FFF2-40B4-BE49-F238E27FC236}">
                <a16:creationId xmlns:a16="http://schemas.microsoft.com/office/drawing/2014/main" id="{AB1AA216-1F78-7DB0-2E39-E3D1380EC2A5}"/>
              </a:ext>
            </a:extLst>
          </p:cNvPr>
          <p:cNvCxnSpPr>
            <a:cxnSpLocks/>
            <a:stCxn id="610" idx="1"/>
            <a:endCxn id="281" idx="1"/>
          </p:cNvCxnSpPr>
          <p:nvPr/>
        </p:nvCxnSpPr>
        <p:spPr>
          <a:xfrm rot="10800000" flipH="1">
            <a:off x="18235956" y="9873821"/>
            <a:ext cx="1119124" cy="7585086"/>
          </a:xfrm>
          <a:prstGeom prst="bentConnector3">
            <a:avLst>
              <a:gd name="adj1" fmla="val -1838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4" name="文本框 633">
            <a:extLst>
              <a:ext uri="{FF2B5EF4-FFF2-40B4-BE49-F238E27FC236}">
                <a16:creationId xmlns:a16="http://schemas.microsoft.com/office/drawing/2014/main" id="{AEDB03F2-95DE-465B-9EE0-970370F2A6DE}"/>
              </a:ext>
            </a:extLst>
          </p:cNvPr>
          <p:cNvSpPr txBox="1"/>
          <p:nvPr/>
        </p:nvSpPr>
        <p:spPr>
          <a:xfrm>
            <a:off x="31702468" y="14042747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cxnSp>
        <p:nvCxnSpPr>
          <p:cNvPr id="641" name="连接符: 肘形 640">
            <a:extLst>
              <a:ext uri="{FF2B5EF4-FFF2-40B4-BE49-F238E27FC236}">
                <a16:creationId xmlns:a16="http://schemas.microsoft.com/office/drawing/2014/main" id="{02F1FF40-FBF3-75D8-0BC1-2042A2834443}"/>
              </a:ext>
            </a:extLst>
          </p:cNvPr>
          <p:cNvCxnSpPr>
            <a:cxnSpLocks/>
            <a:endCxn id="577" idx="0"/>
          </p:cNvCxnSpPr>
          <p:nvPr/>
        </p:nvCxnSpPr>
        <p:spPr>
          <a:xfrm rot="5400000">
            <a:off x="18451869" y="6338854"/>
            <a:ext cx="154302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F0311773-E02D-86BB-4EAE-795A9B9B49CD}"/>
              </a:ext>
            </a:extLst>
          </p:cNvPr>
          <p:cNvSpPr txBox="1"/>
          <p:nvPr/>
        </p:nvSpPr>
        <p:spPr>
          <a:xfrm>
            <a:off x="20829960" y="14036286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rR1_ID</a:t>
            </a:r>
            <a:endParaRPr lang="zh-CN" altLang="en-US" b="1" dirty="0"/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9203DAEB-EC50-34B3-9DB6-779CFB18004D}"/>
              </a:ext>
            </a:extLst>
          </p:cNvPr>
          <p:cNvSpPr txBox="1"/>
          <p:nvPr/>
        </p:nvSpPr>
        <p:spPr>
          <a:xfrm>
            <a:off x="21819775" y="14031314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rR2_ID</a:t>
            </a:r>
            <a:endParaRPr lang="zh-CN" altLang="en-US" b="1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822FAF30-0F34-E0E6-1421-47B5DB268622}"/>
              </a:ext>
            </a:extLst>
          </p:cNvPr>
          <p:cNvSpPr txBox="1"/>
          <p:nvPr/>
        </p:nvSpPr>
        <p:spPr>
          <a:xfrm>
            <a:off x="24178574" y="1405102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wR_EX</a:t>
            </a:r>
            <a:endParaRPr lang="zh-CN" altLang="en-US" b="1" dirty="0"/>
          </a:p>
        </p:txBody>
      </p: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A75B1B58-43C3-D30A-F733-4719D54F3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14796" y="11098556"/>
            <a:ext cx="3994591" cy="1910353"/>
          </a:xfrm>
          <a:prstGeom prst="bentConnector3">
            <a:avLst>
              <a:gd name="adj1" fmla="val 761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9" name="文本框 748">
            <a:extLst>
              <a:ext uri="{FF2B5EF4-FFF2-40B4-BE49-F238E27FC236}">
                <a16:creationId xmlns:a16="http://schemas.microsoft.com/office/drawing/2014/main" id="{C05B54AD-4169-C4DD-0323-EF8EE7839411}"/>
              </a:ext>
            </a:extLst>
          </p:cNvPr>
          <p:cNvSpPr txBox="1"/>
          <p:nvPr/>
        </p:nvSpPr>
        <p:spPr>
          <a:xfrm>
            <a:off x="33536864" y="158619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wR_MEM</a:t>
            </a:r>
            <a:endParaRPr lang="zh-CN" altLang="en-US" b="1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D9344311-8C03-B326-B389-044F7F664B16}"/>
              </a:ext>
            </a:extLst>
          </p:cNvPr>
          <p:cNvSpPr txBox="1"/>
          <p:nvPr/>
        </p:nvSpPr>
        <p:spPr>
          <a:xfrm>
            <a:off x="33536864" y="16363826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wR_WB</a:t>
            </a:r>
            <a:endParaRPr lang="zh-CN" altLang="en-US" b="1" dirty="0"/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F7A01575-82CC-FCAC-AE0C-CEE0B0453B23}"/>
              </a:ext>
            </a:extLst>
          </p:cNvPr>
          <p:cNvSpPr txBox="1"/>
          <p:nvPr/>
        </p:nvSpPr>
        <p:spPr>
          <a:xfrm>
            <a:off x="30235237" y="14031314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wD_EX</a:t>
            </a:r>
            <a:endParaRPr lang="zh-CN" altLang="en-US" b="1" dirty="0"/>
          </a:p>
        </p:txBody>
      </p:sp>
      <p:sp>
        <p:nvSpPr>
          <p:cNvPr id="766" name="文本框 765">
            <a:extLst>
              <a:ext uri="{FF2B5EF4-FFF2-40B4-BE49-F238E27FC236}">
                <a16:creationId xmlns:a16="http://schemas.microsoft.com/office/drawing/2014/main" id="{BE937491-1FC2-82B8-5640-0D3F45CB3DC9}"/>
              </a:ext>
            </a:extLst>
          </p:cNvPr>
          <p:cNvSpPr txBox="1"/>
          <p:nvPr/>
        </p:nvSpPr>
        <p:spPr>
          <a:xfrm>
            <a:off x="33554556" y="1686375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wD_MEM</a:t>
            </a:r>
            <a:endParaRPr lang="zh-CN" altLang="en-US" b="1" dirty="0"/>
          </a:p>
        </p:txBody>
      </p:sp>
      <p:sp>
        <p:nvSpPr>
          <p:cNvPr id="767" name="文本框 766">
            <a:extLst>
              <a:ext uri="{FF2B5EF4-FFF2-40B4-BE49-F238E27FC236}">
                <a16:creationId xmlns:a16="http://schemas.microsoft.com/office/drawing/2014/main" id="{E60D8B9C-275F-0314-C3BC-CA3BD3A80215}"/>
              </a:ext>
            </a:extLst>
          </p:cNvPr>
          <p:cNvSpPr txBox="1"/>
          <p:nvPr/>
        </p:nvSpPr>
        <p:spPr>
          <a:xfrm>
            <a:off x="33554556" y="173084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wD_WB</a:t>
            </a:r>
            <a:endParaRPr lang="zh-CN" altLang="en-US" b="1" dirty="0"/>
          </a:p>
        </p:txBody>
      </p:sp>
      <p:sp>
        <p:nvSpPr>
          <p:cNvPr id="308" name="等腰三角形 307">
            <a:extLst>
              <a:ext uri="{FF2B5EF4-FFF2-40B4-BE49-F238E27FC236}">
                <a16:creationId xmlns:a16="http://schemas.microsoft.com/office/drawing/2014/main" id="{50C5F777-1395-A88C-A92E-40404623B7F4}"/>
              </a:ext>
            </a:extLst>
          </p:cNvPr>
          <p:cNvSpPr/>
          <p:nvPr/>
        </p:nvSpPr>
        <p:spPr>
          <a:xfrm>
            <a:off x="26447516" y="17980307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FA838150-B880-39D9-44C3-C65CC7B39994}"/>
              </a:ext>
            </a:extLst>
          </p:cNvPr>
          <p:cNvSpPr txBox="1"/>
          <p:nvPr/>
        </p:nvSpPr>
        <p:spPr>
          <a:xfrm>
            <a:off x="26173364" y="17666815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9B660E6-7946-402D-502C-473EA1880235}"/>
              </a:ext>
            </a:extLst>
          </p:cNvPr>
          <p:cNvSpPr txBox="1"/>
          <p:nvPr/>
        </p:nvSpPr>
        <p:spPr>
          <a:xfrm>
            <a:off x="117654" y="83280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D7E61D9-1EF3-B9E3-C997-2768BD4142DC}"/>
              </a:ext>
            </a:extLst>
          </p:cNvPr>
          <p:cNvSpPr txBox="1"/>
          <p:nvPr/>
        </p:nvSpPr>
        <p:spPr>
          <a:xfrm>
            <a:off x="3211704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pc_IF</a:t>
            </a:r>
            <a:endParaRPr lang="zh-CN" altLang="en-US" sz="1600" b="1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252F3ED9-50B2-AC31-9E81-7DF3219E782C}"/>
              </a:ext>
            </a:extLst>
          </p:cNvPr>
          <p:cNvSpPr txBox="1"/>
          <p:nvPr/>
        </p:nvSpPr>
        <p:spPr>
          <a:xfrm>
            <a:off x="-986985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B4AE5C0C-A36B-D95A-4AEA-6542C5E9DCE3}"/>
              </a:ext>
            </a:extLst>
          </p:cNvPr>
          <p:cNvSpPr txBox="1"/>
          <p:nvPr/>
        </p:nvSpPr>
        <p:spPr>
          <a:xfrm>
            <a:off x="73846" y="1601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A0F5CD8-D90F-E013-1E89-A748710A5077}"/>
              </a:ext>
            </a:extLst>
          </p:cNvPr>
          <p:cNvSpPr txBox="1"/>
          <p:nvPr/>
        </p:nvSpPr>
        <p:spPr>
          <a:xfrm>
            <a:off x="3397479" y="8627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ECEED365-A1EA-75AF-2E77-1C9D23823CDC}"/>
              </a:ext>
            </a:extLst>
          </p:cNvPr>
          <p:cNvSpPr txBox="1"/>
          <p:nvPr/>
        </p:nvSpPr>
        <p:spPr>
          <a:xfrm>
            <a:off x="73197" y="44061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DE52F1D-3A8D-2A16-ECD1-47F34ADF4BFF}"/>
              </a:ext>
            </a:extLst>
          </p:cNvPr>
          <p:cNvSpPr txBox="1"/>
          <p:nvPr/>
        </p:nvSpPr>
        <p:spPr>
          <a:xfrm>
            <a:off x="-3541524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CE9B17A4-3B0D-65A6-F8E2-E7053C579975}"/>
              </a:ext>
            </a:extLst>
          </p:cNvPr>
          <p:cNvSpPr txBox="1"/>
          <p:nvPr/>
        </p:nvSpPr>
        <p:spPr>
          <a:xfrm>
            <a:off x="5832491" y="283509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3E99F8D3-A771-E047-29BC-B4A563D62988}"/>
              </a:ext>
            </a:extLst>
          </p:cNvPr>
          <p:cNvSpPr txBox="1"/>
          <p:nvPr/>
        </p:nvSpPr>
        <p:spPr>
          <a:xfrm>
            <a:off x="8738999" y="-51858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AC6F08C3-0AA3-CCEC-5171-E19EB3AFA1F9}"/>
              </a:ext>
            </a:extLst>
          </p:cNvPr>
          <p:cNvSpPr txBox="1"/>
          <p:nvPr/>
        </p:nvSpPr>
        <p:spPr>
          <a:xfrm>
            <a:off x="12890366" y="79216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3B776268-945A-8D85-369D-B1A1002AD9BC}"/>
              </a:ext>
            </a:extLst>
          </p:cNvPr>
          <p:cNvSpPr txBox="1"/>
          <p:nvPr/>
        </p:nvSpPr>
        <p:spPr>
          <a:xfrm>
            <a:off x="15677694" y="84432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631F02D3-6855-9CAC-8E9A-A79364F88BF8}"/>
              </a:ext>
            </a:extLst>
          </p:cNvPr>
          <p:cNvSpPr txBox="1"/>
          <p:nvPr/>
        </p:nvSpPr>
        <p:spPr>
          <a:xfrm>
            <a:off x="13397958" y="895376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25CB06C1-CA3E-231C-D57A-9A89106952F0}"/>
              </a:ext>
            </a:extLst>
          </p:cNvPr>
          <p:cNvSpPr txBox="1"/>
          <p:nvPr/>
        </p:nvSpPr>
        <p:spPr>
          <a:xfrm>
            <a:off x="26134414" y="62309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2FE866AB-2F35-7002-F024-E0CD27F8AECE}"/>
              </a:ext>
            </a:extLst>
          </p:cNvPr>
          <p:cNvSpPr txBox="1"/>
          <p:nvPr/>
        </p:nvSpPr>
        <p:spPr>
          <a:xfrm>
            <a:off x="27355566" y="44006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7BC17F64-80B9-7948-D32C-19EA90D69CA4}"/>
              </a:ext>
            </a:extLst>
          </p:cNvPr>
          <p:cNvSpPr txBox="1"/>
          <p:nvPr/>
        </p:nvSpPr>
        <p:spPr>
          <a:xfrm>
            <a:off x="29865037" y="6215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4D1CA212-46D1-BF64-B9FA-B6BF07A027DB}"/>
              </a:ext>
            </a:extLst>
          </p:cNvPr>
          <p:cNvSpPr txBox="1"/>
          <p:nvPr/>
        </p:nvSpPr>
        <p:spPr>
          <a:xfrm>
            <a:off x="17424830" y="17120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6F0AA79-1079-7DE4-D3FA-03EF1025928E}"/>
              </a:ext>
            </a:extLst>
          </p:cNvPr>
          <p:cNvSpPr txBox="1"/>
          <p:nvPr/>
        </p:nvSpPr>
        <p:spPr>
          <a:xfrm>
            <a:off x="17446669" y="166194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1BC4CD27-B765-E5B3-5A40-43C394C21C00}"/>
              </a:ext>
            </a:extLst>
          </p:cNvPr>
          <p:cNvSpPr txBox="1"/>
          <p:nvPr/>
        </p:nvSpPr>
        <p:spPr>
          <a:xfrm>
            <a:off x="21669869" y="132788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F5E9479D-65F1-7B52-5EB4-EF670AAC6E17}"/>
              </a:ext>
            </a:extLst>
          </p:cNvPr>
          <p:cNvSpPr txBox="1"/>
          <p:nvPr/>
        </p:nvSpPr>
        <p:spPr>
          <a:xfrm>
            <a:off x="20684689" y="128451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A73D351C-E1A9-6FB5-8C62-629FD80941A5}"/>
              </a:ext>
            </a:extLst>
          </p:cNvPr>
          <p:cNvSpPr txBox="1"/>
          <p:nvPr/>
        </p:nvSpPr>
        <p:spPr>
          <a:xfrm>
            <a:off x="34829454" y="171555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2F2C122-EE68-A709-8A8F-5E3342F838B3}"/>
              </a:ext>
            </a:extLst>
          </p:cNvPr>
          <p:cNvSpPr txBox="1"/>
          <p:nvPr/>
        </p:nvSpPr>
        <p:spPr>
          <a:xfrm>
            <a:off x="34850247" y="167085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7A71C47C-BE96-7DFD-E8A7-6D715E269BFA}"/>
              </a:ext>
            </a:extLst>
          </p:cNvPr>
          <p:cNvSpPr txBox="1"/>
          <p:nvPr/>
        </p:nvSpPr>
        <p:spPr>
          <a:xfrm>
            <a:off x="32164738" y="261460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23EA74F-B1AD-EBB9-3080-ADFDDBE96F95}"/>
              </a:ext>
            </a:extLst>
          </p:cNvPr>
          <p:cNvSpPr txBox="1"/>
          <p:nvPr/>
        </p:nvSpPr>
        <p:spPr>
          <a:xfrm>
            <a:off x="33406306" y="259250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3D597184-443B-C6F8-E995-D4B025C37472}"/>
              </a:ext>
            </a:extLst>
          </p:cNvPr>
          <p:cNvSpPr txBox="1"/>
          <p:nvPr/>
        </p:nvSpPr>
        <p:spPr>
          <a:xfrm>
            <a:off x="31357568" y="-716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21E5E395-324B-350C-5DC4-9816F0227029}"/>
              </a:ext>
            </a:extLst>
          </p:cNvPr>
          <p:cNvSpPr txBox="1"/>
          <p:nvPr/>
        </p:nvSpPr>
        <p:spPr>
          <a:xfrm>
            <a:off x="2142713" y="-83921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npc_op</a:t>
            </a:r>
            <a:r>
              <a:rPr lang="en-US" altLang="zh-CN" sz="1600" b="1" dirty="0"/>
              <a:t>, 1bit</a:t>
            </a:r>
            <a:endParaRPr lang="zh-CN" altLang="en-US" sz="1600" b="1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31D9592-5715-C434-022D-4BD1A53AFD3B}"/>
              </a:ext>
            </a:extLst>
          </p:cNvPr>
          <p:cNvSpPr txBox="1"/>
          <p:nvPr/>
        </p:nvSpPr>
        <p:spPr>
          <a:xfrm>
            <a:off x="15929972" y="-172824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wd_sel_ID</a:t>
            </a:r>
            <a:endParaRPr lang="zh-CN" altLang="en-US" sz="1600" b="1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45A1466B-1AA2-FFCF-9D6D-B243B51948D1}"/>
              </a:ext>
            </a:extLst>
          </p:cNvPr>
          <p:cNvSpPr txBox="1"/>
          <p:nvPr/>
        </p:nvSpPr>
        <p:spPr>
          <a:xfrm>
            <a:off x="15930722" y="-113478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alu_op_ID</a:t>
            </a:r>
            <a:endParaRPr lang="zh-CN" altLang="en-US" sz="1600" b="1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EAB92CC2-01B8-449C-5655-75CC11F1561A}"/>
              </a:ext>
            </a:extLst>
          </p:cNvPr>
          <p:cNvSpPr txBox="1"/>
          <p:nvPr/>
        </p:nvSpPr>
        <p:spPr>
          <a:xfrm>
            <a:off x="15928370" y="-62971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alub_sel_ID</a:t>
            </a:r>
            <a:endParaRPr lang="zh-CN" altLang="en-US" sz="1600" b="1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376CD9C3-A74F-BE82-D616-A6673742C024}"/>
              </a:ext>
            </a:extLst>
          </p:cNvPr>
          <p:cNvSpPr txBox="1"/>
          <p:nvPr/>
        </p:nvSpPr>
        <p:spPr>
          <a:xfrm>
            <a:off x="15924391" y="-979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rf_we_ID</a:t>
            </a:r>
            <a:endParaRPr lang="zh-CN" altLang="en-US" sz="1600" b="1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DE644429-6F2A-E621-56EB-7A754F65686E}"/>
              </a:ext>
            </a:extLst>
          </p:cNvPr>
          <p:cNvSpPr txBox="1"/>
          <p:nvPr/>
        </p:nvSpPr>
        <p:spPr>
          <a:xfrm>
            <a:off x="15937075" y="4459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dram_we_ID</a:t>
            </a:r>
            <a:endParaRPr lang="zh-CN" altLang="en-US" sz="1600" b="1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3A576794-FB88-2DE2-0415-562B41848FFA}"/>
              </a:ext>
            </a:extLst>
          </p:cNvPr>
          <p:cNvSpPr txBox="1"/>
          <p:nvPr/>
        </p:nvSpPr>
        <p:spPr>
          <a:xfrm>
            <a:off x="15910483" y="9967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branch_ID</a:t>
            </a:r>
            <a:endParaRPr lang="zh-CN" altLang="en-US" sz="1600" b="1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C92D26A0-7DD2-92D6-512C-531968683372}"/>
              </a:ext>
            </a:extLst>
          </p:cNvPr>
          <p:cNvSpPr txBox="1"/>
          <p:nvPr/>
        </p:nvSpPr>
        <p:spPr>
          <a:xfrm>
            <a:off x="15910133" y="151811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jump_ID</a:t>
            </a:r>
            <a:endParaRPr lang="zh-CN" altLang="en-US" sz="1600" b="1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02E0A7A5-117E-64F4-8E2B-0741DAABD1C1}"/>
              </a:ext>
            </a:extLst>
          </p:cNvPr>
          <p:cNvSpPr txBox="1"/>
          <p:nvPr/>
        </p:nvSpPr>
        <p:spPr>
          <a:xfrm>
            <a:off x="22173413" y="-17283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1E871EE6-CB53-9F97-0969-21371BA651C8}"/>
              </a:ext>
            </a:extLst>
          </p:cNvPr>
          <p:cNvSpPr txBox="1"/>
          <p:nvPr/>
        </p:nvSpPr>
        <p:spPr>
          <a:xfrm>
            <a:off x="22178741" y="-11542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alu_op_EX</a:t>
            </a:r>
            <a:endParaRPr lang="zh-CN" altLang="en-US" sz="1600" b="1" dirty="0"/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F5B8565D-A484-CC2F-4FE6-8C48B396D530}"/>
              </a:ext>
            </a:extLst>
          </p:cNvPr>
          <p:cNvSpPr txBox="1"/>
          <p:nvPr/>
        </p:nvSpPr>
        <p:spPr>
          <a:xfrm>
            <a:off x="22176389" y="-649127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alub_sel_EX</a:t>
            </a:r>
            <a:endParaRPr lang="zh-CN" altLang="en-US" sz="1600" b="1" dirty="0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19CBAB7A-D543-2093-5723-077617F62525}"/>
              </a:ext>
            </a:extLst>
          </p:cNvPr>
          <p:cNvSpPr txBox="1"/>
          <p:nvPr/>
        </p:nvSpPr>
        <p:spPr>
          <a:xfrm>
            <a:off x="22172410" y="-11737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BF79594D-CCB4-1E91-E8B9-93D14F26D52A}"/>
              </a:ext>
            </a:extLst>
          </p:cNvPr>
          <p:cNvSpPr txBox="1"/>
          <p:nvPr/>
        </p:nvSpPr>
        <p:spPr>
          <a:xfrm>
            <a:off x="22185094" y="42656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8FCADA94-36BB-40FA-13AB-9032883E4435}"/>
              </a:ext>
            </a:extLst>
          </p:cNvPr>
          <p:cNvSpPr txBox="1"/>
          <p:nvPr/>
        </p:nvSpPr>
        <p:spPr>
          <a:xfrm>
            <a:off x="22158502" y="9773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branch_EX</a:t>
            </a:r>
            <a:endParaRPr lang="zh-CN" altLang="en-US" sz="1600" b="1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0D725E8C-4635-0A00-38C3-278688541CD1}"/>
              </a:ext>
            </a:extLst>
          </p:cNvPr>
          <p:cNvSpPr txBox="1"/>
          <p:nvPr/>
        </p:nvSpPr>
        <p:spPr>
          <a:xfrm>
            <a:off x="22158152" y="149869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jump_EX</a:t>
            </a:r>
            <a:endParaRPr lang="zh-CN" altLang="en-US" sz="1600" b="1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52B03376-3AFD-CD07-6EED-4BB51CAED312}"/>
              </a:ext>
            </a:extLst>
          </p:cNvPr>
          <p:cNvSpPr txBox="1"/>
          <p:nvPr/>
        </p:nvSpPr>
        <p:spPr>
          <a:xfrm>
            <a:off x="35230191" y="-172730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209158D-2A8B-F05D-EFE6-FFCC624BEEFB}"/>
              </a:ext>
            </a:extLst>
          </p:cNvPr>
          <p:cNvSpPr txBox="1"/>
          <p:nvPr/>
        </p:nvSpPr>
        <p:spPr>
          <a:xfrm>
            <a:off x="35192923" y="-113516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7ED2AD25-9F35-89A8-3D0A-CA78BC22B680}"/>
              </a:ext>
            </a:extLst>
          </p:cNvPr>
          <p:cNvSpPr txBox="1"/>
          <p:nvPr/>
        </p:nvSpPr>
        <p:spPr>
          <a:xfrm>
            <a:off x="35193498" y="259821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9580F4EF-526C-1E99-7F8F-EEAE81A38E86}"/>
              </a:ext>
            </a:extLst>
          </p:cNvPr>
          <p:cNvSpPr txBox="1"/>
          <p:nvPr/>
        </p:nvSpPr>
        <p:spPr>
          <a:xfrm>
            <a:off x="3173274" y="1615215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pc4_IF</a:t>
            </a:r>
            <a:endParaRPr lang="zh-CN" altLang="en-US" sz="1600" b="1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2935908F-09A9-3BEB-AB88-D57ACBB13DE8}"/>
              </a:ext>
            </a:extLst>
          </p:cNvPr>
          <p:cNvSpPr txBox="1"/>
          <p:nvPr/>
        </p:nvSpPr>
        <p:spPr>
          <a:xfrm>
            <a:off x="7389818" y="16140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E042853-FA5E-91AB-E505-5E762B0CA811}"/>
              </a:ext>
            </a:extLst>
          </p:cNvPr>
          <p:cNvSpPr txBox="1"/>
          <p:nvPr/>
        </p:nvSpPr>
        <p:spPr>
          <a:xfrm>
            <a:off x="5819440" y="461736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E2707169-A12C-2DC2-97E4-4CB6EBD9141A}"/>
              </a:ext>
            </a:extLst>
          </p:cNvPr>
          <p:cNvSpPr txBox="1"/>
          <p:nvPr/>
        </p:nvSpPr>
        <p:spPr>
          <a:xfrm>
            <a:off x="5831765" y="181830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2A816C9-A626-7DA3-991F-05E159264DA7}"/>
              </a:ext>
            </a:extLst>
          </p:cNvPr>
          <p:cNvSpPr txBox="1"/>
          <p:nvPr/>
        </p:nvSpPr>
        <p:spPr>
          <a:xfrm>
            <a:off x="7402219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DC7A5DD4-7D3A-2DFE-5008-541FA0A559FC}"/>
              </a:ext>
            </a:extLst>
          </p:cNvPr>
          <p:cNvSpPr txBox="1"/>
          <p:nvPr/>
        </p:nvSpPr>
        <p:spPr>
          <a:xfrm>
            <a:off x="3147748" y="4448086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inst_IF</a:t>
            </a:r>
            <a:endParaRPr lang="zh-CN" altLang="en-US" sz="1600" b="1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764EED36-1E29-E055-5CE5-36BFB1D57484}"/>
              </a:ext>
            </a:extLst>
          </p:cNvPr>
          <p:cNvSpPr txBox="1"/>
          <p:nvPr/>
        </p:nvSpPr>
        <p:spPr>
          <a:xfrm>
            <a:off x="7402138" y="44114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inst_ID</a:t>
            </a:r>
            <a:endParaRPr lang="zh-CN" altLang="en-US" sz="1600" b="1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88C4E0AF-89FF-DC62-6B98-B32D404E3AAC}"/>
              </a:ext>
            </a:extLst>
          </p:cNvPr>
          <p:cNvSpPr txBox="1"/>
          <p:nvPr/>
        </p:nvSpPr>
        <p:spPr>
          <a:xfrm>
            <a:off x="20328052" y="-156437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133AB1E6-4E3D-9A63-494C-3A503C99A71B}"/>
              </a:ext>
            </a:extLst>
          </p:cNvPr>
          <p:cNvSpPr txBox="1"/>
          <p:nvPr/>
        </p:nvSpPr>
        <p:spPr>
          <a:xfrm>
            <a:off x="20320813" y="-97826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4FE1C199-2BF4-B032-55EC-CAB35444955A}"/>
              </a:ext>
            </a:extLst>
          </p:cNvPr>
          <p:cNvSpPr txBox="1"/>
          <p:nvPr/>
        </p:nvSpPr>
        <p:spPr>
          <a:xfrm>
            <a:off x="20350364" y="-43930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E78EF6E-D2AC-50A4-9F6C-084173FF6886}"/>
              </a:ext>
            </a:extLst>
          </p:cNvPr>
          <p:cNvSpPr txBox="1"/>
          <p:nvPr/>
        </p:nvSpPr>
        <p:spPr>
          <a:xfrm>
            <a:off x="20379405" y="8295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F988EB10-9B70-4C59-7321-28DDB1F6A228}"/>
              </a:ext>
            </a:extLst>
          </p:cNvPr>
          <p:cNvSpPr txBox="1"/>
          <p:nvPr/>
        </p:nvSpPr>
        <p:spPr>
          <a:xfrm>
            <a:off x="20328052" y="51175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C2C0F7A6-3873-247D-C35E-23C0ED6F4D35}"/>
              </a:ext>
            </a:extLst>
          </p:cNvPr>
          <p:cNvSpPr txBox="1"/>
          <p:nvPr/>
        </p:nvSpPr>
        <p:spPr>
          <a:xfrm>
            <a:off x="20349591" y="114195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B602DE4C-A3A7-1C61-AE3C-8635D25B0C6C}"/>
              </a:ext>
            </a:extLst>
          </p:cNvPr>
          <p:cNvSpPr txBox="1"/>
          <p:nvPr/>
        </p:nvSpPr>
        <p:spPr>
          <a:xfrm>
            <a:off x="20349591" y="1724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31688488-46B7-821F-6CAD-2B4266273B8E}"/>
              </a:ext>
            </a:extLst>
          </p:cNvPr>
          <p:cNvSpPr txBox="1"/>
          <p:nvPr/>
        </p:nvSpPr>
        <p:spPr>
          <a:xfrm>
            <a:off x="20271729" y="26740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5DA158BE-5806-D150-F856-A08167DEC53B}"/>
              </a:ext>
            </a:extLst>
          </p:cNvPr>
          <p:cNvSpPr txBox="1"/>
          <p:nvPr/>
        </p:nvSpPr>
        <p:spPr>
          <a:xfrm>
            <a:off x="20301187" y="37782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F52A67EE-7590-FFCE-2C84-3A71FD8CDCE5}"/>
              </a:ext>
            </a:extLst>
          </p:cNvPr>
          <p:cNvSpPr txBox="1"/>
          <p:nvPr/>
        </p:nvSpPr>
        <p:spPr>
          <a:xfrm>
            <a:off x="20313651" y="54592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F82ABC25-0D8F-A32E-31CD-4CCEED8CB6E7}"/>
              </a:ext>
            </a:extLst>
          </p:cNvPr>
          <p:cNvSpPr txBox="1"/>
          <p:nvPr/>
        </p:nvSpPr>
        <p:spPr>
          <a:xfrm>
            <a:off x="20356334" y="71451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10828F1-37A4-CFDA-8182-C85CF36B9992}"/>
              </a:ext>
            </a:extLst>
          </p:cNvPr>
          <p:cNvSpPr txBox="1"/>
          <p:nvPr/>
        </p:nvSpPr>
        <p:spPr>
          <a:xfrm>
            <a:off x="20358400" y="77819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205DBFF9-82C6-6892-60D9-BB5E9C4EC0E8}"/>
              </a:ext>
            </a:extLst>
          </p:cNvPr>
          <p:cNvSpPr txBox="1"/>
          <p:nvPr/>
        </p:nvSpPr>
        <p:spPr>
          <a:xfrm>
            <a:off x="15947281" y="249749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5AB84F7C-79F7-454A-76CC-84A74AA46E26}"/>
              </a:ext>
            </a:extLst>
          </p:cNvPr>
          <p:cNvSpPr txBox="1"/>
          <p:nvPr/>
        </p:nvSpPr>
        <p:spPr>
          <a:xfrm>
            <a:off x="22167214" y="24904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pc4_EX</a:t>
            </a:r>
            <a:endParaRPr lang="zh-CN" altLang="en-US" sz="1600" b="1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78FD76BA-83AE-93F2-E333-B60083F80C51}"/>
              </a:ext>
            </a:extLst>
          </p:cNvPr>
          <p:cNvSpPr txBox="1"/>
          <p:nvPr/>
        </p:nvSpPr>
        <p:spPr>
          <a:xfrm>
            <a:off x="15910025" y="35769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rD1_ID</a:t>
            </a:r>
            <a:endParaRPr lang="zh-CN" altLang="en-US" sz="1600" b="1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708AEB4-5B96-FCCC-0AC0-4DE6CADD22DE}"/>
              </a:ext>
            </a:extLst>
          </p:cNvPr>
          <p:cNvSpPr txBox="1"/>
          <p:nvPr/>
        </p:nvSpPr>
        <p:spPr>
          <a:xfrm>
            <a:off x="22187321" y="35547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rD1_EX</a:t>
            </a:r>
            <a:endParaRPr lang="zh-CN" altLang="en-US" sz="1600" b="1" dirty="0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B4B14911-8E96-F858-6A43-1E55D5B8E83D}"/>
              </a:ext>
            </a:extLst>
          </p:cNvPr>
          <p:cNvSpPr txBox="1"/>
          <p:nvPr/>
        </p:nvSpPr>
        <p:spPr>
          <a:xfrm>
            <a:off x="15901761" y="52673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rD2_ID</a:t>
            </a:r>
            <a:endParaRPr lang="zh-CN" altLang="en-US" sz="1600" b="1" dirty="0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6608CB85-3485-23B7-149C-386CD0388468}"/>
              </a:ext>
            </a:extLst>
          </p:cNvPr>
          <p:cNvSpPr txBox="1"/>
          <p:nvPr/>
        </p:nvSpPr>
        <p:spPr>
          <a:xfrm>
            <a:off x="22180024" y="523159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9414965D-B750-B787-8F46-13F405C3B237}"/>
              </a:ext>
            </a:extLst>
          </p:cNvPr>
          <p:cNvSpPr txBox="1"/>
          <p:nvPr/>
        </p:nvSpPr>
        <p:spPr>
          <a:xfrm>
            <a:off x="20327333" y="65508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3C8EE7D8-5170-9EC4-DD66-833AF8510E33}"/>
              </a:ext>
            </a:extLst>
          </p:cNvPr>
          <p:cNvSpPr txBox="1"/>
          <p:nvPr/>
        </p:nvSpPr>
        <p:spPr>
          <a:xfrm>
            <a:off x="15893558" y="6333949"/>
            <a:ext cx="343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wR_ID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inst</a:t>
            </a:r>
            <a:r>
              <a:rPr lang="en-US" altLang="zh-CN" sz="1600" b="1" dirty="0"/>
              <a:t>[11:7]</a:t>
            </a:r>
          </a:p>
          <a:p>
            <a:pPr algn="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C2850CAB-8D87-AB12-6BC0-682EBC15CC92}"/>
              </a:ext>
            </a:extLst>
          </p:cNvPr>
          <p:cNvSpPr txBox="1"/>
          <p:nvPr/>
        </p:nvSpPr>
        <p:spPr>
          <a:xfrm>
            <a:off x="22213824" y="635646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950A404D-7663-1742-DC30-488421FAF655}"/>
              </a:ext>
            </a:extLst>
          </p:cNvPr>
          <p:cNvSpPr txBox="1"/>
          <p:nvPr/>
        </p:nvSpPr>
        <p:spPr>
          <a:xfrm>
            <a:off x="15914529" y="694982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A4A9392C-C6D4-3AE7-3C77-C5B893089ECA}"/>
              </a:ext>
            </a:extLst>
          </p:cNvPr>
          <p:cNvSpPr txBox="1"/>
          <p:nvPr/>
        </p:nvSpPr>
        <p:spPr>
          <a:xfrm>
            <a:off x="22192707" y="691625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imm_EX</a:t>
            </a:r>
            <a:endParaRPr lang="zh-CN" altLang="en-US" sz="1600" b="1" dirty="0"/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8F43AA86-CC83-68D0-4273-FE786C2F7228}"/>
              </a:ext>
            </a:extLst>
          </p:cNvPr>
          <p:cNvSpPr txBox="1"/>
          <p:nvPr/>
        </p:nvSpPr>
        <p:spPr>
          <a:xfrm>
            <a:off x="15921757" y="765455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pc_imm_ID</a:t>
            </a:r>
            <a:endParaRPr lang="zh-CN" altLang="en-US" sz="1600" b="1" dirty="0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4558D6FE-0B35-7CC9-00A8-021591FCA944}"/>
              </a:ext>
            </a:extLst>
          </p:cNvPr>
          <p:cNvSpPr txBox="1"/>
          <p:nvPr/>
        </p:nvSpPr>
        <p:spPr>
          <a:xfrm>
            <a:off x="22185389" y="76487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pc_imm_EX</a:t>
            </a:r>
            <a:endParaRPr lang="zh-CN" altLang="en-US" sz="1600" b="1" dirty="0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C2CC55C5-4F9A-0C08-B0BD-6F3443679B96}"/>
              </a:ext>
            </a:extLst>
          </p:cNvPr>
          <p:cNvSpPr txBox="1"/>
          <p:nvPr/>
        </p:nvSpPr>
        <p:spPr>
          <a:xfrm>
            <a:off x="30044807" y="378153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1+1bit</a:t>
            </a:r>
            <a:endParaRPr lang="zh-CN" altLang="en-US" b="1" dirty="0"/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D86A8F4F-FEDE-6BCA-7FF3-0323D27A1D86}"/>
              </a:ext>
            </a:extLst>
          </p:cNvPr>
          <p:cNvSpPr txBox="1"/>
          <p:nvPr/>
        </p:nvSpPr>
        <p:spPr>
          <a:xfrm>
            <a:off x="32954727" y="-76810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8C5FD259-D5A4-8DE0-5D49-FF9BE5FD499B}"/>
              </a:ext>
            </a:extLst>
          </p:cNvPr>
          <p:cNvSpPr txBox="1"/>
          <p:nvPr/>
        </p:nvSpPr>
        <p:spPr>
          <a:xfrm>
            <a:off x="39522774" y="-1542902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2bit</a:t>
            </a:r>
            <a:endParaRPr lang="zh-CN" altLang="en-US" b="1" dirty="0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5884E5A3-39D3-678B-FB66-C3CE1637342D}"/>
              </a:ext>
            </a:extLst>
          </p:cNvPr>
          <p:cNvSpPr txBox="1"/>
          <p:nvPr/>
        </p:nvSpPr>
        <p:spPr>
          <a:xfrm>
            <a:off x="39536637" y="-9932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E2AB0792-82D5-563B-CB0B-EB85679155A9}"/>
              </a:ext>
            </a:extLst>
          </p:cNvPr>
          <p:cNvSpPr txBox="1"/>
          <p:nvPr/>
        </p:nvSpPr>
        <p:spPr>
          <a:xfrm>
            <a:off x="41448726" y="-17336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wd_sel_MEM</a:t>
            </a:r>
            <a:endParaRPr lang="zh-CN" altLang="en-US" sz="1600" b="1" dirty="0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CC63043A-632E-A7DE-6396-185D4DB20EB0}"/>
              </a:ext>
            </a:extLst>
          </p:cNvPr>
          <p:cNvSpPr txBox="1"/>
          <p:nvPr/>
        </p:nvSpPr>
        <p:spPr>
          <a:xfrm>
            <a:off x="41501487" y="-120079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71E45DA2-133E-2FC1-8AD7-0EE34932E20E}"/>
              </a:ext>
            </a:extLst>
          </p:cNvPr>
          <p:cNvSpPr txBox="1"/>
          <p:nvPr/>
        </p:nvSpPr>
        <p:spPr>
          <a:xfrm>
            <a:off x="39531051" y="995825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E388C21B-5E7D-41DB-8100-6325F2E8FCEB}"/>
              </a:ext>
            </a:extLst>
          </p:cNvPr>
          <p:cNvSpPr txBox="1"/>
          <p:nvPr/>
        </p:nvSpPr>
        <p:spPr>
          <a:xfrm>
            <a:off x="41467504" y="263463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dram_we_MEM</a:t>
            </a:r>
            <a:endParaRPr lang="zh-CN" altLang="en-US" sz="1600" b="1" dirty="0"/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79D13A4F-D18D-1E6B-7FD4-D01D0972FC7B}"/>
              </a:ext>
            </a:extLst>
          </p:cNvPr>
          <p:cNvSpPr txBox="1"/>
          <p:nvPr/>
        </p:nvSpPr>
        <p:spPr>
          <a:xfrm>
            <a:off x="39716828" y="39757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34149E7F-A175-7402-33EB-384BD6926C21}"/>
              </a:ext>
            </a:extLst>
          </p:cNvPr>
          <p:cNvSpPr txBox="1"/>
          <p:nvPr/>
        </p:nvSpPr>
        <p:spPr>
          <a:xfrm>
            <a:off x="35172015" y="37652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alu_c_EX</a:t>
            </a:r>
            <a:endParaRPr lang="zh-CN" altLang="en-US" sz="1600" b="1" dirty="0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B95F73CE-01EE-E452-8752-250090030A18}"/>
              </a:ext>
            </a:extLst>
          </p:cNvPr>
          <p:cNvSpPr txBox="1"/>
          <p:nvPr/>
        </p:nvSpPr>
        <p:spPr>
          <a:xfrm>
            <a:off x="41476733" y="375800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alu_c_MEM</a:t>
            </a:r>
            <a:endParaRPr lang="zh-CN" altLang="en-US" sz="16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02EB4512-C6D9-0799-F0E4-0390B7652D21}"/>
              </a:ext>
            </a:extLst>
          </p:cNvPr>
          <p:cNvSpPr txBox="1"/>
          <p:nvPr/>
        </p:nvSpPr>
        <p:spPr>
          <a:xfrm>
            <a:off x="39635990" y="81047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DDF04E86-397A-A042-BBB5-AADD796D9936}"/>
              </a:ext>
            </a:extLst>
          </p:cNvPr>
          <p:cNvSpPr txBox="1"/>
          <p:nvPr/>
        </p:nvSpPr>
        <p:spPr>
          <a:xfrm>
            <a:off x="35164834" y="79522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wD_EX</a:t>
            </a:r>
            <a:endParaRPr lang="zh-CN" altLang="en-US" sz="1600" b="1" dirty="0"/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D09C4087-338C-734C-15C8-08897ACD25B4}"/>
              </a:ext>
            </a:extLst>
          </p:cNvPr>
          <p:cNvSpPr txBox="1"/>
          <p:nvPr/>
        </p:nvSpPr>
        <p:spPr>
          <a:xfrm>
            <a:off x="41455938" y="788684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wD_temp</a:t>
            </a:r>
            <a:endParaRPr lang="zh-CN" altLang="en-US" sz="1600" b="1" dirty="0"/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47A9858C-C19F-CB27-B555-24F67F661565}"/>
              </a:ext>
            </a:extLst>
          </p:cNvPr>
          <p:cNvSpPr txBox="1"/>
          <p:nvPr/>
        </p:nvSpPr>
        <p:spPr>
          <a:xfrm>
            <a:off x="39608744" y="25976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2C7A0CE2-7934-1819-D367-0B6D1CE2C1A7}"/>
              </a:ext>
            </a:extLst>
          </p:cNvPr>
          <p:cNvSpPr txBox="1"/>
          <p:nvPr/>
        </p:nvSpPr>
        <p:spPr>
          <a:xfrm>
            <a:off x="39630161" y="10695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4166963F-57B1-987E-EBFA-41E42E84D784}"/>
              </a:ext>
            </a:extLst>
          </p:cNvPr>
          <p:cNvSpPr txBox="1"/>
          <p:nvPr/>
        </p:nvSpPr>
        <p:spPr>
          <a:xfrm>
            <a:off x="35172015" y="970219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24905991-8360-5A65-5BEE-04C1AC1954CA}"/>
              </a:ext>
            </a:extLst>
          </p:cNvPr>
          <p:cNvSpPr txBox="1"/>
          <p:nvPr/>
        </p:nvSpPr>
        <p:spPr>
          <a:xfrm>
            <a:off x="41491950" y="976662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F46A2F9E-3F19-7E3E-1F8A-878C910F1C51}"/>
              </a:ext>
            </a:extLst>
          </p:cNvPr>
          <p:cNvSpPr txBox="1"/>
          <p:nvPr/>
        </p:nvSpPr>
        <p:spPr>
          <a:xfrm>
            <a:off x="35238194" y="104953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EDA6A72-1830-EA72-9D71-A3D12F0EC437}"/>
              </a:ext>
            </a:extLst>
          </p:cNvPr>
          <p:cNvSpPr txBox="1"/>
          <p:nvPr/>
        </p:nvSpPr>
        <p:spPr>
          <a:xfrm>
            <a:off x="41486429" y="104844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rD2_MEM</a:t>
            </a:r>
            <a:endParaRPr lang="zh-CN" altLang="en-US" sz="1600" b="1" dirty="0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2DD47ADC-F5E7-3EAA-56B8-DD932C4D2673}"/>
              </a:ext>
            </a:extLst>
          </p:cNvPr>
          <p:cNvSpPr txBox="1"/>
          <p:nvPr/>
        </p:nvSpPr>
        <p:spPr>
          <a:xfrm>
            <a:off x="43020910" y="48262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0BAC9B8A-AB1C-53B9-7983-3CC293F78145}"/>
              </a:ext>
            </a:extLst>
          </p:cNvPr>
          <p:cNvSpPr txBox="1"/>
          <p:nvPr/>
        </p:nvSpPr>
        <p:spPr>
          <a:xfrm>
            <a:off x="42997578" y="654708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10E931E2-5C0F-F0FA-7ACD-E87352F7705B}"/>
              </a:ext>
            </a:extLst>
          </p:cNvPr>
          <p:cNvSpPr txBox="1"/>
          <p:nvPr/>
        </p:nvSpPr>
        <p:spPr>
          <a:xfrm>
            <a:off x="48341510" y="43796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ADEECA5-4164-FE98-DADD-5A73A22E22AE}"/>
              </a:ext>
            </a:extLst>
          </p:cNvPr>
          <p:cNvSpPr txBox="1"/>
          <p:nvPr/>
        </p:nvSpPr>
        <p:spPr>
          <a:xfrm>
            <a:off x="48290560" y="627567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wD_MEM</a:t>
            </a:r>
            <a:endParaRPr lang="zh-CN" altLang="en-US" sz="1600" b="1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BB6E0D42-1248-7AAA-D05F-87BC349543BF}"/>
              </a:ext>
            </a:extLst>
          </p:cNvPr>
          <p:cNvSpPr txBox="1"/>
          <p:nvPr/>
        </p:nvSpPr>
        <p:spPr>
          <a:xfrm>
            <a:off x="48255315" y="73260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F82A58A9-C997-F540-DFB7-B51A1FC9987B}"/>
              </a:ext>
            </a:extLst>
          </p:cNvPr>
          <p:cNvSpPr txBox="1"/>
          <p:nvPr/>
        </p:nvSpPr>
        <p:spPr>
          <a:xfrm>
            <a:off x="54097837" y="43468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144ACEBD-F255-21D5-16C0-9B2162533313}"/>
              </a:ext>
            </a:extLst>
          </p:cNvPr>
          <p:cNvSpPr txBox="1"/>
          <p:nvPr/>
        </p:nvSpPr>
        <p:spPr>
          <a:xfrm>
            <a:off x="52375093" y="435927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28" name="文本框 527">
            <a:extLst>
              <a:ext uri="{FF2B5EF4-FFF2-40B4-BE49-F238E27FC236}">
                <a16:creationId xmlns:a16="http://schemas.microsoft.com/office/drawing/2014/main" id="{5C260D7B-C3CA-FEBF-A229-F9814BF3793D}"/>
              </a:ext>
            </a:extLst>
          </p:cNvPr>
          <p:cNvSpPr txBox="1"/>
          <p:nvPr/>
        </p:nvSpPr>
        <p:spPr>
          <a:xfrm>
            <a:off x="52532776" y="62779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29" name="文本框 528">
            <a:extLst>
              <a:ext uri="{FF2B5EF4-FFF2-40B4-BE49-F238E27FC236}">
                <a16:creationId xmlns:a16="http://schemas.microsoft.com/office/drawing/2014/main" id="{669304AC-9099-B18E-4D80-CAFBA95A0127}"/>
              </a:ext>
            </a:extLst>
          </p:cNvPr>
          <p:cNvSpPr txBox="1"/>
          <p:nvPr/>
        </p:nvSpPr>
        <p:spPr>
          <a:xfrm>
            <a:off x="52395138" y="744601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30" name="文本框 529">
            <a:extLst>
              <a:ext uri="{FF2B5EF4-FFF2-40B4-BE49-F238E27FC236}">
                <a16:creationId xmlns:a16="http://schemas.microsoft.com/office/drawing/2014/main" id="{F25D2605-190C-6CD0-614B-A6B3A0100FC6}"/>
              </a:ext>
            </a:extLst>
          </p:cNvPr>
          <p:cNvSpPr txBox="1"/>
          <p:nvPr/>
        </p:nvSpPr>
        <p:spPr>
          <a:xfrm>
            <a:off x="54111390" y="62709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wD_WB</a:t>
            </a:r>
            <a:endParaRPr lang="zh-CN" altLang="en-US" sz="1600" b="1" dirty="0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9561281-2088-FAF6-10A1-EF74C212EFE3}"/>
              </a:ext>
            </a:extLst>
          </p:cNvPr>
          <p:cNvSpPr txBox="1"/>
          <p:nvPr/>
        </p:nvSpPr>
        <p:spPr>
          <a:xfrm>
            <a:off x="54127247" y="73788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wR_WB</a:t>
            </a:r>
            <a:endParaRPr lang="zh-CN" altLang="en-US" sz="1600" b="1" dirty="0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F4069170-0635-04E2-C7F9-580A6FB97F16}"/>
              </a:ext>
            </a:extLst>
          </p:cNvPr>
          <p:cNvSpPr txBox="1"/>
          <p:nvPr/>
        </p:nvSpPr>
        <p:spPr>
          <a:xfrm>
            <a:off x="3404595" y="16233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076C6137-A27B-DED0-3D66-66AA92817EB9}"/>
              </a:ext>
            </a:extLst>
          </p:cNvPr>
          <p:cNvSpPr txBox="1"/>
          <p:nvPr/>
        </p:nvSpPr>
        <p:spPr>
          <a:xfrm>
            <a:off x="15023882" y="1449315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6" name="文本框 545">
            <a:extLst>
              <a:ext uri="{FF2B5EF4-FFF2-40B4-BE49-F238E27FC236}">
                <a16:creationId xmlns:a16="http://schemas.microsoft.com/office/drawing/2014/main" id="{BF54F69A-F9B2-92B5-F4A5-825F183EE19E}"/>
              </a:ext>
            </a:extLst>
          </p:cNvPr>
          <p:cNvSpPr txBox="1"/>
          <p:nvPr/>
        </p:nvSpPr>
        <p:spPr>
          <a:xfrm>
            <a:off x="15035610" y="1502096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397B881B-5A23-36BC-0243-3AC3C78F71AD}"/>
              </a:ext>
            </a:extLst>
          </p:cNvPr>
          <p:cNvSpPr txBox="1"/>
          <p:nvPr/>
        </p:nvSpPr>
        <p:spPr>
          <a:xfrm>
            <a:off x="17454413" y="1611565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D1E3A618-11E0-AB58-77CA-FBFC1CCAAA26}"/>
              </a:ext>
            </a:extLst>
          </p:cNvPr>
          <p:cNvSpPr txBox="1"/>
          <p:nvPr/>
        </p:nvSpPr>
        <p:spPr>
          <a:xfrm>
            <a:off x="17484352" y="1561054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C9CDCE38-74CE-1D91-27F0-09ED249A95D8}"/>
              </a:ext>
            </a:extLst>
          </p:cNvPr>
          <p:cNvSpPr txBox="1"/>
          <p:nvPr/>
        </p:nvSpPr>
        <p:spPr>
          <a:xfrm>
            <a:off x="20006326" y="1102309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3F67DAED-30EB-A119-3866-6C9982CF7161}"/>
              </a:ext>
            </a:extLst>
          </p:cNvPr>
          <p:cNvSpPr txBox="1"/>
          <p:nvPr/>
        </p:nvSpPr>
        <p:spPr>
          <a:xfrm>
            <a:off x="4575280" y="6717277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6962309B-3D62-9451-7D77-6722B3F7ABEB}"/>
              </a:ext>
            </a:extLst>
          </p:cNvPr>
          <p:cNvSpPr txBox="1"/>
          <p:nvPr/>
        </p:nvSpPr>
        <p:spPr>
          <a:xfrm>
            <a:off x="6635446" y="6716365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B98E8BA5-81DE-75D9-B2C5-7ECAC1836842}"/>
              </a:ext>
            </a:extLst>
          </p:cNvPr>
          <p:cNvSpPr txBox="1"/>
          <p:nvPr/>
        </p:nvSpPr>
        <p:spPr>
          <a:xfrm>
            <a:off x="24020039" y="1272936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D40CE75D-0ABF-ED03-3F6E-40D92C7FA685}"/>
              </a:ext>
            </a:extLst>
          </p:cNvPr>
          <p:cNvSpPr txBox="1"/>
          <p:nvPr/>
        </p:nvSpPr>
        <p:spPr>
          <a:xfrm>
            <a:off x="22769176" y="127427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78B6E98E-58C4-C432-04BF-8B2E1565B605}"/>
              </a:ext>
            </a:extLst>
          </p:cNvPr>
          <p:cNvSpPr txBox="1"/>
          <p:nvPr/>
        </p:nvSpPr>
        <p:spPr>
          <a:xfrm>
            <a:off x="26171332" y="1352389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039FC41F-D788-181E-4279-7DCC755B760B}"/>
              </a:ext>
            </a:extLst>
          </p:cNvPr>
          <p:cNvSpPr txBox="1"/>
          <p:nvPr/>
        </p:nvSpPr>
        <p:spPr>
          <a:xfrm>
            <a:off x="30853184" y="136566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050ACD16-104C-D126-2485-A58C2705F924}"/>
              </a:ext>
            </a:extLst>
          </p:cNvPr>
          <p:cNvSpPr txBox="1"/>
          <p:nvPr/>
        </p:nvSpPr>
        <p:spPr>
          <a:xfrm>
            <a:off x="32389485" y="13603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0" name="文本框 559">
            <a:extLst>
              <a:ext uri="{FF2B5EF4-FFF2-40B4-BE49-F238E27FC236}">
                <a16:creationId xmlns:a16="http://schemas.microsoft.com/office/drawing/2014/main" id="{3B7EA29E-2CD2-EA08-1520-6457E6433FE3}"/>
              </a:ext>
            </a:extLst>
          </p:cNvPr>
          <p:cNvSpPr txBox="1"/>
          <p:nvPr/>
        </p:nvSpPr>
        <p:spPr>
          <a:xfrm>
            <a:off x="34821450" y="145292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38DD0FD6-A26B-EC46-E499-BB35180D5AF1}"/>
              </a:ext>
            </a:extLst>
          </p:cNvPr>
          <p:cNvSpPr txBox="1"/>
          <p:nvPr/>
        </p:nvSpPr>
        <p:spPr>
          <a:xfrm>
            <a:off x="34829454" y="151035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BFF27ADF-1DFF-E796-4CA1-C3C97BEDC7B6}"/>
              </a:ext>
            </a:extLst>
          </p:cNvPr>
          <p:cNvSpPr txBox="1"/>
          <p:nvPr/>
        </p:nvSpPr>
        <p:spPr>
          <a:xfrm>
            <a:off x="34829454" y="1568197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B87B9C3C-90BB-23BD-BA6C-70BBE7B5620D}"/>
              </a:ext>
            </a:extLst>
          </p:cNvPr>
          <p:cNvSpPr txBox="1"/>
          <p:nvPr/>
        </p:nvSpPr>
        <p:spPr>
          <a:xfrm>
            <a:off x="34829454" y="161472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0448B14C-B193-2A93-304A-FCB4D02B3FA3}"/>
              </a:ext>
            </a:extLst>
          </p:cNvPr>
          <p:cNvSpPr txBox="1"/>
          <p:nvPr/>
        </p:nvSpPr>
        <p:spPr>
          <a:xfrm>
            <a:off x="31323559" y="-58811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704A87F4-8D05-2E6B-D794-41EE58BF642F}"/>
              </a:ext>
            </a:extLst>
          </p:cNvPr>
          <p:cNvSpPr txBox="1"/>
          <p:nvPr/>
        </p:nvSpPr>
        <p:spPr>
          <a:xfrm>
            <a:off x="32175048" y="-5035142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F0F72B9A-629B-9E74-70A2-87BBFB0FB329}"/>
              </a:ext>
            </a:extLst>
          </p:cNvPr>
          <p:cNvSpPr txBox="1"/>
          <p:nvPr/>
        </p:nvSpPr>
        <p:spPr>
          <a:xfrm>
            <a:off x="8910235" y="81527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5363EC60-092D-21A9-1200-E654D88AFB6E}"/>
              </a:ext>
            </a:extLst>
          </p:cNvPr>
          <p:cNvSpPr txBox="1"/>
          <p:nvPr/>
        </p:nvSpPr>
        <p:spPr>
          <a:xfrm>
            <a:off x="8921963" y="134308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5DE76024-C6F0-393C-A92D-CD2AFE8C177F}"/>
              </a:ext>
            </a:extLst>
          </p:cNvPr>
          <p:cNvSpPr txBox="1"/>
          <p:nvPr/>
        </p:nvSpPr>
        <p:spPr>
          <a:xfrm>
            <a:off x="12936615" y="-17562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AB6C8F8F-580D-2B61-A2B0-FCA2E57D13B1}"/>
              </a:ext>
            </a:extLst>
          </p:cNvPr>
          <p:cNvSpPr txBox="1"/>
          <p:nvPr/>
        </p:nvSpPr>
        <p:spPr>
          <a:xfrm>
            <a:off x="12929376" y="-117009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401D0F44-7CB5-ABBE-B0EA-2881658F9E2C}"/>
              </a:ext>
            </a:extLst>
          </p:cNvPr>
          <p:cNvSpPr txBox="1"/>
          <p:nvPr/>
        </p:nvSpPr>
        <p:spPr>
          <a:xfrm>
            <a:off x="12958927" y="-63113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D70AAEB4-5C37-E386-7D9D-FA3CEBF678E9}"/>
              </a:ext>
            </a:extLst>
          </p:cNvPr>
          <p:cNvSpPr txBox="1"/>
          <p:nvPr/>
        </p:nvSpPr>
        <p:spPr>
          <a:xfrm>
            <a:off x="12987968" y="-10887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88AE9C85-B02F-D581-2A6A-6FA0EBFEF595}"/>
              </a:ext>
            </a:extLst>
          </p:cNvPr>
          <p:cNvSpPr txBox="1"/>
          <p:nvPr/>
        </p:nvSpPr>
        <p:spPr>
          <a:xfrm>
            <a:off x="12936615" y="31992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E297302B-D01B-5597-FC01-A2FDECFA0522}"/>
              </a:ext>
            </a:extLst>
          </p:cNvPr>
          <p:cNvSpPr txBox="1"/>
          <p:nvPr/>
        </p:nvSpPr>
        <p:spPr>
          <a:xfrm>
            <a:off x="12958154" y="95011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C68AEAA3-D1BD-5602-E3DE-061729D2F5E1}"/>
              </a:ext>
            </a:extLst>
          </p:cNvPr>
          <p:cNvSpPr txBox="1"/>
          <p:nvPr/>
        </p:nvSpPr>
        <p:spPr>
          <a:xfrm>
            <a:off x="12958154" y="153260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7984E342-B9CA-F8E2-8971-132618C31406}"/>
              </a:ext>
            </a:extLst>
          </p:cNvPr>
          <p:cNvSpPr txBox="1"/>
          <p:nvPr/>
        </p:nvSpPr>
        <p:spPr>
          <a:xfrm>
            <a:off x="11277001" y="2905616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3bit</a:t>
            </a:r>
            <a:endParaRPr lang="zh-CN" altLang="en-US" b="1" dirty="0"/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7B96CDA6-1946-8DA1-3667-E765F14A2C17}"/>
              </a:ext>
            </a:extLst>
          </p:cNvPr>
          <p:cNvSpPr txBox="1"/>
          <p:nvPr/>
        </p:nvSpPr>
        <p:spPr>
          <a:xfrm>
            <a:off x="17151421" y="35676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DECA3BC5-F075-7037-8016-789BC040B033}"/>
              </a:ext>
            </a:extLst>
          </p:cNvPr>
          <p:cNvSpPr txBox="1"/>
          <p:nvPr/>
        </p:nvSpPr>
        <p:spPr>
          <a:xfrm>
            <a:off x="17132199" y="524492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C754C394-7034-C29C-1D73-87B34C4CCDC4}"/>
              </a:ext>
            </a:extLst>
          </p:cNvPr>
          <p:cNvSpPr txBox="1"/>
          <p:nvPr/>
        </p:nvSpPr>
        <p:spPr>
          <a:xfrm>
            <a:off x="12645854" y="3613409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[19:15]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38C62B73-276E-AAFA-1E2D-E203DF05F874}"/>
              </a:ext>
            </a:extLst>
          </p:cNvPr>
          <p:cNvSpPr txBox="1"/>
          <p:nvPr/>
        </p:nvSpPr>
        <p:spPr>
          <a:xfrm>
            <a:off x="12663150" y="4430021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[24:20]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1BFE8CF4-CA61-D7C5-EA59-EF233B449DD6}"/>
              </a:ext>
            </a:extLst>
          </p:cNvPr>
          <p:cNvSpPr txBox="1"/>
          <p:nvPr/>
        </p:nvSpPr>
        <p:spPr>
          <a:xfrm>
            <a:off x="12691498" y="9314470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1670DC03-E94D-66BE-DC57-D6FE36670DA7}"/>
              </a:ext>
            </a:extLst>
          </p:cNvPr>
          <p:cNvSpPr txBox="1"/>
          <p:nvPr/>
        </p:nvSpPr>
        <p:spPr>
          <a:xfrm>
            <a:off x="11117437" y="790078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3A33047B-0D24-B4BA-A78D-24732D5B8D18}"/>
              </a:ext>
            </a:extLst>
          </p:cNvPr>
          <p:cNvSpPr txBox="1"/>
          <p:nvPr/>
        </p:nvSpPr>
        <p:spPr>
          <a:xfrm>
            <a:off x="3767091" y="478585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0DAFD-8FDC-433F-85A3-C9A9D2B4B83C}"/>
              </a:ext>
            </a:extLst>
          </p:cNvPr>
          <p:cNvSpPr txBox="1"/>
          <p:nvPr/>
        </p:nvSpPr>
        <p:spPr>
          <a:xfrm>
            <a:off x="-3759200" y="-378115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IF</a:t>
            </a:r>
            <a:endParaRPr lang="zh-CN" altLang="en-US" sz="3200" b="1" dirty="0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DB44A06C-F1B2-0668-190F-9FF749E5554C}"/>
              </a:ext>
            </a:extLst>
          </p:cNvPr>
          <p:cNvSpPr txBox="1"/>
          <p:nvPr/>
        </p:nvSpPr>
        <p:spPr>
          <a:xfrm>
            <a:off x="7608819" y="-2829027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ID</a:t>
            </a:r>
            <a:endParaRPr lang="zh-CN" altLang="en-US" sz="3200" b="1" dirty="0"/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DAF048CD-94AB-1CDC-1021-71F012068E66}"/>
              </a:ext>
            </a:extLst>
          </p:cNvPr>
          <p:cNvSpPr txBox="1"/>
          <p:nvPr/>
        </p:nvSpPr>
        <p:spPr>
          <a:xfrm>
            <a:off x="22247734" y="-2751918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EX</a:t>
            </a:r>
            <a:endParaRPr lang="zh-CN" altLang="en-US" sz="3200" b="1" dirty="0"/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CB99BBB7-EAF7-460A-482C-726F4A75694E}"/>
              </a:ext>
            </a:extLst>
          </p:cNvPr>
          <p:cNvSpPr txBox="1"/>
          <p:nvPr/>
        </p:nvSpPr>
        <p:spPr>
          <a:xfrm>
            <a:off x="45849575" y="2532897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MEM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953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1614</Words>
  <Application>Microsoft Office PowerPoint</Application>
  <PresentationFormat>宽屏</PresentationFormat>
  <Paragraphs>954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2022-07-16T07:19:56Z</dcterms:created>
  <dcterms:modified xsi:type="dcterms:W3CDTF">2022-07-20T17:00:39Z</dcterms:modified>
</cp:coreProperties>
</file>