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0" r:id="rId4"/>
    <p:sldId id="261" r:id="rId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73" autoAdjust="0"/>
  </p:normalViewPr>
  <p:slideViewPr>
    <p:cSldViewPr>
      <p:cViewPr varScale="1">
        <p:scale>
          <a:sx n="84" d="100"/>
          <a:sy n="84" d="100"/>
        </p:scale>
        <p:origin x="34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ungtak\workspace\Lighty_Mar20\photograph\data_plo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ungtak\Documents\Lighty;ISMAR\Usertest(May21st-23n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ungtak\Documents\Lighty;ISMAR\Usertest(May21st-23n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ungtak\Documents\Lighty;ISMAR\Usertest(May21st-23n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response_curve!$B$5</c:f>
              <c:strCache>
                <c:ptCount val="1"/>
                <c:pt idx="0">
                  <c:v>luminance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response_curve!$A$6:$A$261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response_curve!$B$6:$B$261</c:f>
              <c:numCache>
                <c:formatCode>General</c:formatCode>
                <c:ptCount val="256"/>
                <c:pt idx="0">
                  <c:v>-3.58825161397165</c:v>
                </c:pt>
                <c:pt idx="1">
                  <c:v>-3.2962655378245702</c:v>
                </c:pt>
                <c:pt idx="2">
                  <c:v>-3.0042794616776098</c:v>
                </c:pt>
                <c:pt idx="3">
                  <c:v>-2.7796771912713698</c:v>
                </c:pt>
                <c:pt idx="4">
                  <c:v>-2.59924224547462</c:v>
                </c:pt>
                <c:pt idx="5">
                  <c:v>-2.4512488926021598</c:v>
                </c:pt>
                <c:pt idx="6">
                  <c:v>-2.3416061142068298</c:v>
                </c:pt>
                <c:pt idx="7">
                  <c:v>-2.25978816507341</c:v>
                </c:pt>
                <c:pt idx="8">
                  <c:v>-2.1992659964112602</c:v>
                </c:pt>
                <c:pt idx="9">
                  <c:v>-2.1498318533184801</c:v>
                </c:pt>
                <c:pt idx="10">
                  <c:v>-2.10553382313871</c:v>
                </c:pt>
                <c:pt idx="11">
                  <c:v>-2.05913635483846</c:v>
                </c:pt>
                <c:pt idx="12">
                  <c:v>-2.01528724708982</c:v>
                </c:pt>
                <c:pt idx="13">
                  <c:v>-1.97502973355108</c:v>
                </c:pt>
                <c:pt idx="14">
                  <c:v>-1.93846794213219</c:v>
                </c:pt>
                <c:pt idx="15">
                  <c:v>-1.9052645070996499</c:v>
                </c:pt>
                <c:pt idx="16">
                  <c:v>-1.87232630027272</c:v>
                </c:pt>
                <c:pt idx="17">
                  <c:v>-1.84057483604816</c:v>
                </c:pt>
                <c:pt idx="18">
                  <c:v>-1.8082901247726699</c:v>
                </c:pt>
                <c:pt idx="19">
                  <c:v>-1.7750726337140199</c:v>
                </c:pt>
                <c:pt idx="20">
                  <c:v>-1.73952607660831</c:v>
                </c:pt>
                <c:pt idx="21">
                  <c:v>-1.7011022000774501</c:v>
                </c:pt>
                <c:pt idx="22">
                  <c:v>-1.6634296878329899</c:v>
                </c:pt>
                <c:pt idx="23">
                  <c:v>-1.62904485788284</c:v>
                </c:pt>
                <c:pt idx="24">
                  <c:v>-1.59950616342481</c:v>
                </c:pt>
                <c:pt idx="25">
                  <c:v>-1.5744873565836499</c:v>
                </c:pt>
                <c:pt idx="26">
                  <c:v>-1.55283002423186</c:v>
                </c:pt>
                <c:pt idx="27">
                  <c:v>-1.5324906561414999</c:v>
                </c:pt>
                <c:pt idx="28">
                  <c:v>-1.5116845549977</c:v>
                </c:pt>
                <c:pt idx="29">
                  <c:v>-1.49081600761315</c:v>
                </c:pt>
                <c:pt idx="30">
                  <c:v>-1.4695078658090199</c:v>
                </c:pt>
                <c:pt idx="31">
                  <c:v>-1.4477197738490699</c:v>
                </c:pt>
                <c:pt idx="32">
                  <c:v>-1.4261113315824301</c:v>
                </c:pt>
                <c:pt idx="33">
                  <c:v>-1.40527565981144</c:v>
                </c:pt>
                <c:pt idx="34">
                  <c:v>-1.3860092378020901</c:v>
                </c:pt>
                <c:pt idx="35">
                  <c:v>-1.3674928384224501</c:v>
                </c:pt>
                <c:pt idx="36">
                  <c:v>-1.3489282521667001</c:v>
                </c:pt>
                <c:pt idx="37">
                  <c:v>-1.3303259990071801</c:v>
                </c:pt>
                <c:pt idx="38">
                  <c:v>-1.3114974453747399</c:v>
                </c:pt>
                <c:pt idx="39">
                  <c:v>-1.29197459348224</c:v>
                </c:pt>
                <c:pt idx="40">
                  <c:v>-1.2713975011577801</c:v>
                </c:pt>
                <c:pt idx="41">
                  <c:v>-1.2501891711040301</c:v>
                </c:pt>
                <c:pt idx="42">
                  <c:v>-1.2281067773539001</c:v>
                </c:pt>
                <c:pt idx="43">
                  <c:v>-1.20543699924221</c:v>
                </c:pt>
                <c:pt idx="44">
                  <c:v>-1.1825753272778801</c:v>
                </c:pt>
                <c:pt idx="45">
                  <c:v>-1.1590422176877</c:v>
                </c:pt>
                <c:pt idx="46">
                  <c:v>-1.1345976871974901</c:v>
                </c:pt>
                <c:pt idx="47">
                  <c:v>-1.1093375356242401</c:v>
                </c:pt>
                <c:pt idx="48">
                  <c:v>-1.08381819183839</c:v>
                </c:pt>
                <c:pt idx="49">
                  <c:v>-1.0588542686389499</c:v>
                </c:pt>
                <c:pt idx="50">
                  <c:v>-1.03490819033402</c:v>
                </c:pt>
                <c:pt idx="51">
                  <c:v>-1.01217379438771</c:v>
                </c:pt>
                <c:pt idx="52">
                  <c:v>-0.99082908171758299</c:v>
                </c:pt>
                <c:pt idx="53">
                  <c:v>-0.97103759630565201</c:v>
                </c:pt>
                <c:pt idx="54">
                  <c:v>-0.95254567817923097</c:v>
                </c:pt>
                <c:pt idx="55">
                  <c:v>-0.93511721770167</c:v>
                </c:pt>
                <c:pt idx="56">
                  <c:v>-0.91820984497234504</c:v>
                </c:pt>
                <c:pt idx="57">
                  <c:v>-0.90132374530644599</c:v>
                </c:pt>
                <c:pt idx="58">
                  <c:v>-0.883782788282508</c:v>
                </c:pt>
                <c:pt idx="59">
                  <c:v>-0.86568645763856</c:v>
                </c:pt>
                <c:pt idx="60">
                  <c:v>-0.84712792585729402</c:v>
                </c:pt>
                <c:pt idx="61">
                  <c:v>-0.828708966570188</c:v>
                </c:pt>
                <c:pt idx="62">
                  <c:v>-0.81049357835651403</c:v>
                </c:pt>
                <c:pt idx="63">
                  <c:v>-0.79264055252924903</c:v>
                </c:pt>
                <c:pt idx="64">
                  <c:v>-0.77504249927937297</c:v>
                </c:pt>
                <c:pt idx="65">
                  <c:v>-0.75730025504722198</c:v>
                </c:pt>
                <c:pt idx="66">
                  <c:v>-0.739714095833506</c:v>
                </c:pt>
                <c:pt idx="67">
                  <c:v>-0.72219491479952203</c:v>
                </c:pt>
                <c:pt idx="68">
                  <c:v>-0.70498890073423404</c:v>
                </c:pt>
                <c:pt idx="69">
                  <c:v>-0.68836837722461797</c:v>
                </c:pt>
                <c:pt idx="70">
                  <c:v>-0.67242217095978796</c:v>
                </c:pt>
                <c:pt idx="71">
                  <c:v>-0.65698928641389298</c:v>
                </c:pt>
                <c:pt idx="72">
                  <c:v>-0.64216908806320705</c:v>
                </c:pt>
                <c:pt idx="73">
                  <c:v>-0.62799162528099595</c:v>
                </c:pt>
                <c:pt idx="74">
                  <c:v>-0.61428619413671004</c:v>
                </c:pt>
                <c:pt idx="75">
                  <c:v>-0.60081757833307903</c:v>
                </c:pt>
                <c:pt idx="76">
                  <c:v>-0.58728793615846497</c:v>
                </c:pt>
                <c:pt idx="77">
                  <c:v>-0.57382238268419405</c:v>
                </c:pt>
                <c:pt idx="78">
                  <c:v>-0.56007041729046403</c:v>
                </c:pt>
                <c:pt idx="79">
                  <c:v>-0.54569937745984798</c:v>
                </c:pt>
                <c:pt idx="80">
                  <c:v>-0.53092233603214101</c:v>
                </c:pt>
                <c:pt idx="81">
                  <c:v>-0.51591552805685803</c:v>
                </c:pt>
                <c:pt idx="82">
                  <c:v>-0.50110038024272996</c:v>
                </c:pt>
                <c:pt idx="83">
                  <c:v>-0.48690477906918</c:v>
                </c:pt>
                <c:pt idx="84">
                  <c:v>-0.473295743621164</c:v>
                </c:pt>
                <c:pt idx="85">
                  <c:v>-0.46024167854657699</c:v>
                </c:pt>
                <c:pt idx="86">
                  <c:v>-0.44728458026988599</c:v>
                </c:pt>
                <c:pt idx="87">
                  <c:v>-0.43427748355731499</c:v>
                </c:pt>
                <c:pt idx="88">
                  <c:v>-0.42153423794600497</c:v>
                </c:pt>
                <c:pt idx="89">
                  <c:v>-0.40938566341385602</c:v>
                </c:pt>
                <c:pt idx="90">
                  <c:v>-0.39814772853428998</c:v>
                </c:pt>
                <c:pt idx="91">
                  <c:v>-0.38816746023646798</c:v>
                </c:pt>
                <c:pt idx="92">
                  <c:v>-0.37904672721886101</c:v>
                </c:pt>
                <c:pt idx="93">
                  <c:v>-0.37046881919274</c:v>
                </c:pt>
                <c:pt idx="94">
                  <c:v>-0.36195903635084298</c:v>
                </c:pt>
                <c:pt idx="95">
                  <c:v>-0.353119599819121</c:v>
                </c:pt>
                <c:pt idx="96">
                  <c:v>-0.34330964237622802</c:v>
                </c:pt>
                <c:pt idx="97">
                  <c:v>-0.332538157302806</c:v>
                </c:pt>
                <c:pt idx="98">
                  <c:v>-0.32102036504814702</c:v>
                </c:pt>
                <c:pt idx="99">
                  <c:v>-0.30888672318113503</c:v>
                </c:pt>
                <c:pt idx="100">
                  <c:v>-0.29626259717106901</c:v>
                </c:pt>
                <c:pt idx="101">
                  <c:v>-0.28326848611147598</c:v>
                </c:pt>
                <c:pt idx="102">
                  <c:v>-0.27002023664349101</c:v>
                </c:pt>
                <c:pt idx="103">
                  <c:v>-0.25669680425083502</c:v>
                </c:pt>
                <c:pt idx="104">
                  <c:v>-0.24347027633624099</c:v>
                </c:pt>
                <c:pt idx="105">
                  <c:v>-0.230438384794206</c:v>
                </c:pt>
                <c:pt idx="106">
                  <c:v>-0.21768911579647199</c:v>
                </c:pt>
                <c:pt idx="107">
                  <c:v>-0.205212514491703</c:v>
                </c:pt>
                <c:pt idx="108">
                  <c:v>-0.19299894706276499</c:v>
                </c:pt>
                <c:pt idx="109">
                  <c:v>-0.181004440167432</c:v>
                </c:pt>
                <c:pt idx="110">
                  <c:v>-0.169119251472301</c:v>
                </c:pt>
                <c:pt idx="111">
                  <c:v>-0.15723757492670601</c:v>
                </c:pt>
                <c:pt idx="112">
                  <c:v>-0.14520118079861</c:v>
                </c:pt>
                <c:pt idx="113">
                  <c:v>-0.133223092148784</c:v>
                </c:pt>
                <c:pt idx="114">
                  <c:v>-0.121452449423516</c:v>
                </c:pt>
                <c:pt idx="115">
                  <c:v>-0.110021051292511</c:v>
                </c:pt>
                <c:pt idx="116">
                  <c:v>-9.9056100683888704E-2</c:v>
                </c:pt>
                <c:pt idx="117">
                  <c:v>-8.8611081547383605E-2</c:v>
                </c:pt>
                <c:pt idx="118">
                  <c:v>-7.8750128130052305E-2</c:v>
                </c:pt>
                <c:pt idx="119">
                  <c:v>-6.9550404868991902E-2</c:v>
                </c:pt>
                <c:pt idx="120">
                  <c:v>-6.0746325355104998E-2</c:v>
                </c:pt>
                <c:pt idx="121">
                  <c:v>-5.2329857323410403E-2</c:v>
                </c:pt>
                <c:pt idx="122">
                  <c:v>-4.4414370044572701E-2</c:v>
                </c:pt>
                <c:pt idx="123">
                  <c:v>-3.7089872515132197E-2</c:v>
                </c:pt>
                <c:pt idx="124">
                  <c:v>-3.0443392280802801E-2</c:v>
                </c:pt>
                <c:pt idx="125">
                  <c:v>-2.4368599322860701E-2</c:v>
                </c:pt>
                <c:pt idx="126">
                  <c:v>-1.8559995378389101E-2</c:v>
                </c:pt>
                <c:pt idx="127">
                  <c:v>-1.27152590685793E-2</c:v>
                </c:pt>
                <c:pt idx="128">
                  <c:v>-6.5991588967203099E-3</c:v>
                </c:pt>
                <c:pt idx="129" formatCode="0.00E+00">
                  <c:v>2.1630149784113599E-11</c:v>
                </c:pt>
                <c:pt idx="130">
                  <c:v>7.1772049730146502E-3</c:v>
                </c:pt>
                <c:pt idx="131">
                  <c:v>1.4990837147286599E-2</c:v>
                </c:pt>
                <c:pt idx="132">
                  <c:v>2.33701784625132E-2</c:v>
                </c:pt>
                <c:pt idx="133">
                  <c:v>3.2242117579663297E-2</c:v>
                </c:pt>
                <c:pt idx="134">
                  <c:v>4.1612165678307798E-2</c:v>
                </c:pt>
                <c:pt idx="135">
                  <c:v>5.1390432479602101E-2</c:v>
                </c:pt>
                <c:pt idx="136">
                  <c:v>6.1483949695539698E-2</c:v>
                </c:pt>
                <c:pt idx="137">
                  <c:v>7.1796553269537502E-2</c:v>
                </c:pt>
                <c:pt idx="138">
                  <c:v>8.2228760252154906E-2</c:v>
                </c:pt>
                <c:pt idx="139">
                  <c:v>9.2677640023647104E-2</c:v>
                </c:pt>
                <c:pt idx="140">
                  <c:v>0.102826076907122</c:v>
                </c:pt>
                <c:pt idx="141">
                  <c:v>0.112693765339914</c:v>
                </c:pt>
                <c:pt idx="142">
                  <c:v>0.12234295368851</c:v>
                </c:pt>
                <c:pt idx="143">
                  <c:v>0.13180048055890201</c:v>
                </c:pt>
                <c:pt idx="144">
                  <c:v>0.14098721747580401</c:v>
                </c:pt>
                <c:pt idx="145">
                  <c:v>0.14985750531783901</c:v>
                </c:pt>
                <c:pt idx="146">
                  <c:v>0.158723788253299</c:v>
                </c:pt>
                <c:pt idx="147">
                  <c:v>0.16773237702132701</c:v>
                </c:pt>
                <c:pt idx="148">
                  <c:v>0.177148402505441</c:v>
                </c:pt>
                <c:pt idx="149">
                  <c:v>0.187218161084305</c:v>
                </c:pt>
                <c:pt idx="150">
                  <c:v>0.19781715714113299</c:v>
                </c:pt>
                <c:pt idx="151">
                  <c:v>0.208564422046149</c:v>
                </c:pt>
                <c:pt idx="152">
                  <c:v>0.21906416622257399</c:v>
                </c:pt>
                <c:pt idx="153">
                  <c:v>0.229096622813973</c:v>
                </c:pt>
                <c:pt idx="154">
                  <c:v>0.23875537161888299</c:v>
                </c:pt>
                <c:pt idx="155">
                  <c:v>0.24809867046259801</c:v>
                </c:pt>
                <c:pt idx="156">
                  <c:v>0.25718719387657202</c:v>
                </c:pt>
                <c:pt idx="157">
                  <c:v>0.266084144640724</c:v>
                </c:pt>
                <c:pt idx="158">
                  <c:v>0.27485537145817901</c:v>
                </c:pt>
                <c:pt idx="159">
                  <c:v>0.28361864871112102</c:v>
                </c:pt>
                <c:pt idx="160">
                  <c:v>0.29242268610801597</c:v>
                </c:pt>
                <c:pt idx="161">
                  <c:v>0.30130179456272999</c:v>
                </c:pt>
                <c:pt idx="162">
                  <c:v>0.310403035724999</c:v>
                </c:pt>
                <c:pt idx="163">
                  <c:v>0.31979829439632501</c:v>
                </c:pt>
                <c:pt idx="164">
                  <c:v>0.32952213695483301</c:v>
                </c:pt>
                <c:pt idx="165">
                  <c:v>0.33952956551004798</c:v>
                </c:pt>
                <c:pt idx="166">
                  <c:v>0.34977349002283897</c:v>
                </c:pt>
                <c:pt idx="167">
                  <c:v>0.36020462055435298</c:v>
                </c:pt>
                <c:pt idx="168">
                  <c:v>0.37061845324778703</c:v>
                </c:pt>
                <c:pt idx="169">
                  <c:v>0.38093703308817101</c:v>
                </c:pt>
                <c:pt idx="170">
                  <c:v>0.39110608173996297</c:v>
                </c:pt>
                <c:pt idx="171">
                  <c:v>0.40106877793548701</c:v>
                </c:pt>
                <c:pt idx="172">
                  <c:v>0.41076562091067997</c:v>
                </c:pt>
                <c:pt idx="173">
                  <c:v>0.42002360040222098</c:v>
                </c:pt>
                <c:pt idx="174">
                  <c:v>0.42866129423710703</c:v>
                </c:pt>
                <c:pt idx="175">
                  <c:v>0.43693566684041302</c:v>
                </c:pt>
                <c:pt idx="176">
                  <c:v>0.44511680499914702</c:v>
                </c:pt>
                <c:pt idx="177">
                  <c:v>0.45327698342674599</c:v>
                </c:pt>
                <c:pt idx="178">
                  <c:v>0.461492237640234</c:v>
                </c:pt>
                <c:pt idx="179">
                  <c:v>0.46958619359991199</c:v>
                </c:pt>
                <c:pt idx="180">
                  <c:v>0.47737311427999901</c:v>
                </c:pt>
                <c:pt idx="181">
                  <c:v>0.484843941199808</c:v>
                </c:pt>
                <c:pt idx="182">
                  <c:v>0.491799652864916</c:v>
                </c:pt>
                <c:pt idx="183">
                  <c:v>0.49881668009570501</c:v>
                </c:pt>
                <c:pt idx="184">
                  <c:v>0.50641900546721497</c:v>
                </c:pt>
                <c:pt idx="185">
                  <c:v>0.51471375138500097</c:v>
                </c:pt>
                <c:pt idx="186">
                  <c:v>0.52411987524693804</c:v>
                </c:pt>
                <c:pt idx="187">
                  <c:v>0.53457827278818704</c:v>
                </c:pt>
                <c:pt idx="188">
                  <c:v>0.54602585675845605</c:v>
                </c:pt>
                <c:pt idx="189">
                  <c:v>0.55829350047297999</c:v>
                </c:pt>
                <c:pt idx="190">
                  <c:v>0.57070911550522696</c:v>
                </c:pt>
                <c:pt idx="191">
                  <c:v>0.58298983616927302</c:v>
                </c:pt>
                <c:pt idx="192">
                  <c:v>0.59483490730420496</c:v>
                </c:pt>
                <c:pt idx="193">
                  <c:v>0.60631135624593901</c:v>
                </c:pt>
                <c:pt idx="194">
                  <c:v>0.61725350491223596</c:v>
                </c:pt>
                <c:pt idx="195">
                  <c:v>0.62750188247559202</c:v>
                </c:pt>
                <c:pt idx="196">
                  <c:v>0.63710774268596704</c:v>
                </c:pt>
                <c:pt idx="197">
                  <c:v>0.64589114978611595</c:v>
                </c:pt>
                <c:pt idx="198">
                  <c:v>0.65389205905777703</c:v>
                </c:pt>
                <c:pt idx="199">
                  <c:v>0.66130224867338905</c:v>
                </c:pt>
                <c:pt idx="200">
                  <c:v>0.668174831604743</c:v>
                </c:pt>
                <c:pt idx="201">
                  <c:v>0.67457855473290496</c:v>
                </c:pt>
                <c:pt idx="202">
                  <c:v>0.68088312846669596</c:v>
                </c:pt>
                <c:pt idx="203">
                  <c:v>0.68744679671091202</c:v>
                </c:pt>
                <c:pt idx="204">
                  <c:v>0.69419933345944296</c:v>
                </c:pt>
                <c:pt idx="205">
                  <c:v>0.70123277846284604</c:v>
                </c:pt>
                <c:pt idx="206">
                  <c:v>0.70864645718878505</c:v>
                </c:pt>
                <c:pt idx="207">
                  <c:v>0.71654765205035498</c:v>
                </c:pt>
                <c:pt idx="208">
                  <c:v>0.72492686441037402</c:v>
                </c:pt>
                <c:pt idx="209">
                  <c:v>0.73343046822489499</c:v>
                </c:pt>
                <c:pt idx="210">
                  <c:v>0.74205360447899904</c:v>
                </c:pt>
                <c:pt idx="211">
                  <c:v>0.75081771517048801</c:v>
                </c:pt>
                <c:pt idx="212">
                  <c:v>0.75974609023664696</c:v>
                </c:pt>
                <c:pt idx="213">
                  <c:v>0.76886405882520104</c:v>
                </c:pt>
                <c:pt idx="214">
                  <c:v>0.77786050585291999</c:v>
                </c:pt>
                <c:pt idx="215">
                  <c:v>0.78659302015687604</c:v>
                </c:pt>
                <c:pt idx="216">
                  <c:v>0.79499500423911995</c:v>
                </c:pt>
                <c:pt idx="217">
                  <c:v>0.80310175838004505</c:v>
                </c:pt>
                <c:pt idx="218">
                  <c:v>0.81108682791323705</c:v>
                </c:pt>
                <c:pt idx="219">
                  <c:v>0.81919824853758305</c:v>
                </c:pt>
                <c:pt idx="220">
                  <c:v>0.82762513721223296</c:v>
                </c:pt>
                <c:pt idx="221">
                  <c:v>0.83627908567055198</c:v>
                </c:pt>
                <c:pt idx="222">
                  <c:v>0.84518914382818799</c:v>
                </c:pt>
                <c:pt idx="223">
                  <c:v>0.85435053216980605</c:v>
                </c:pt>
                <c:pt idx="224">
                  <c:v>0.86393007669750799</c:v>
                </c:pt>
                <c:pt idx="225">
                  <c:v>0.87388937895083496</c:v>
                </c:pt>
                <c:pt idx="226">
                  <c:v>0.88418390610875297</c:v>
                </c:pt>
                <c:pt idx="227">
                  <c:v>0.89476197387781298</c:v>
                </c:pt>
                <c:pt idx="228">
                  <c:v>0.90556352748070001</c:v>
                </c:pt>
                <c:pt idx="229">
                  <c:v>0.91643267965425401</c:v>
                </c:pt>
                <c:pt idx="230">
                  <c:v>0.92770431863286396</c:v>
                </c:pt>
                <c:pt idx="231">
                  <c:v>0.93881401774202</c:v>
                </c:pt>
                <c:pt idx="232">
                  <c:v>0.94962679246330906</c:v>
                </c:pt>
                <c:pt idx="233">
                  <c:v>0.95998428462052399</c:v>
                </c:pt>
                <c:pt idx="234">
                  <c:v>0.96994099226403696</c:v>
                </c:pt>
                <c:pt idx="235">
                  <c:v>0.97956410595549104</c:v>
                </c:pt>
                <c:pt idx="236">
                  <c:v>0.98893659424428404</c:v>
                </c:pt>
                <c:pt idx="237">
                  <c:v>0.997780753707315</c:v>
                </c:pt>
                <c:pt idx="238">
                  <c:v>1.0057570019014499</c:v>
                </c:pt>
                <c:pt idx="239">
                  <c:v>1.0130879768527301</c:v>
                </c:pt>
                <c:pt idx="240">
                  <c:v>1.02006049600996</c:v>
                </c:pt>
                <c:pt idx="241">
                  <c:v>1.0270461467257199</c:v>
                </c:pt>
                <c:pt idx="242">
                  <c:v>1.03418778844347</c:v>
                </c:pt>
                <c:pt idx="243">
                  <c:v>1.04167377259974</c:v>
                </c:pt>
                <c:pt idx="244">
                  <c:v>1.0494894078245101</c:v>
                </c:pt>
                <c:pt idx="245">
                  <c:v>1.0576087259882601</c:v>
                </c:pt>
                <c:pt idx="246">
                  <c:v>1.0660531917517599</c:v>
                </c:pt>
                <c:pt idx="247">
                  <c:v>1.07484684127226</c:v>
                </c:pt>
                <c:pt idx="248">
                  <c:v>1.0840163190532599</c:v>
                </c:pt>
                <c:pt idx="249">
                  <c:v>1.09359033016119</c:v>
                </c:pt>
                <c:pt idx="250">
                  <c:v>1.10359743175158</c:v>
                </c:pt>
                <c:pt idx="251">
                  <c:v>1.1140589486107499</c:v>
                </c:pt>
                <c:pt idx="252">
                  <c:v>1.1249660595992801</c:v>
                </c:pt>
                <c:pt idx="253">
                  <c:v>1.1364012821484699</c:v>
                </c:pt>
                <c:pt idx="254">
                  <c:v>1.14843063020361</c:v>
                </c:pt>
                <c:pt idx="255">
                  <c:v>1.16045997825861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744400"/>
        <c:axId val="495762352"/>
      </c:scatterChart>
      <c:valAx>
        <c:axId val="495744400"/>
        <c:scaling>
          <c:orientation val="minMax"/>
          <c:max val="25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lang="ja-JP" sz="2400"/>
                </a:pPr>
                <a:r>
                  <a:rPr lang="en-US" altLang="ja-JP" sz="2400"/>
                  <a:t>Pixel value</a:t>
                </a:r>
                <a:endParaRPr lang="ja-JP" altLang="en-US" sz="2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 sz="1200"/>
            </a:pPr>
            <a:endParaRPr lang="ko-KR"/>
          </a:p>
        </c:txPr>
        <c:crossAx val="495762352"/>
        <c:crosses val="autoZero"/>
        <c:crossBetween val="midCat"/>
        <c:majorUnit val="50"/>
      </c:valAx>
      <c:valAx>
        <c:axId val="495762352"/>
        <c:scaling>
          <c:orientation val="minMax"/>
          <c:max val="2"/>
          <c:min val="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ja-JP" sz="2400"/>
                </a:pPr>
                <a:r>
                  <a:rPr lang="en-US" altLang="en-US" sz="2400"/>
                  <a:t>Log exposure</a:t>
                </a:r>
              </a:p>
            </c:rich>
          </c:tx>
          <c:overlay val="0"/>
        </c:title>
        <c:numFmt formatCode="#,##0.0_ " sourceLinked="0"/>
        <c:majorTickMark val="out"/>
        <c:minorTickMark val="none"/>
        <c:tickLblPos val="nextTo"/>
        <c:txPr>
          <a:bodyPr/>
          <a:lstStyle/>
          <a:p>
            <a:pPr>
              <a:defRPr lang="ja-JP" sz="1200"/>
            </a:pPr>
            <a:endParaRPr lang="ko-KR"/>
          </a:p>
        </c:txPr>
        <c:crossAx val="49574440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dirty="0" smtClean="0"/>
              <a:t>Time to</a:t>
            </a:r>
            <a:r>
              <a:rPr lang="en-US" altLang="ko-KR" sz="2800" baseline="0" dirty="0" smtClean="0"/>
              <a:t> completion</a:t>
            </a:r>
            <a:endParaRPr lang="en-US" altLang="ko-KR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Painting</c:v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(タスク達成時間!$C$18,タスク達成時間!$E$18,タスク達成時間!$G$18,タスク達成時間!$I$18,タスク達成時間!$K$18)</c:f>
                <c:numCache>
                  <c:formatCode>General</c:formatCode>
                  <c:ptCount val="5"/>
                  <c:pt idx="0">
                    <c:v>23.902870585396688</c:v>
                  </c:pt>
                  <c:pt idx="1">
                    <c:v>16.364001819712545</c:v>
                  </c:pt>
                  <c:pt idx="2">
                    <c:v>23.100264548749703</c:v>
                  </c:pt>
                  <c:pt idx="3">
                    <c:v>24.431082206438948</c:v>
                  </c:pt>
                  <c:pt idx="4">
                    <c:v>23.965484440011732</c:v>
                  </c:pt>
                </c:numCache>
              </c:numRef>
            </c:plus>
            <c:minus>
              <c:numRef>
                <c:f>(タスク達成時間!$C$18,タスク達成時間!$E$18,タスク達成時間!$G$18,タスク達成時間!$I$18,タスク達成時間!$K$18)</c:f>
                <c:numCache>
                  <c:formatCode>General</c:formatCode>
                  <c:ptCount val="5"/>
                  <c:pt idx="0">
                    <c:v>23.902870585396688</c:v>
                  </c:pt>
                  <c:pt idx="1">
                    <c:v>16.364001819712545</c:v>
                  </c:pt>
                  <c:pt idx="2">
                    <c:v>23.100264548749703</c:v>
                  </c:pt>
                  <c:pt idx="3">
                    <c:v>24.431082206438948</c:v>
                  </c:pt>
                  <c:pt idx="4">
                    <c:v>23.965484440011732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(タスク達成時間!$C$17,タスク達成時間!$E$17,タスク達成時間!$G$17,タスク達成時間!$I$17,タスク達成時間!$K$17)</c:f>
              <c:numCache>
                <c:formatCode>General</c:formatCode>
                <c:ptCount val="5"/>
                <c:pt idx="0">
                  <c:v>42.5</c:v>
                </c:pt>
                <c:pt idx="1">
                  <c:v>44.3</c:v>
                </c:pt>
                <c:pt idx="2">
                  <c:v>50.4</c:v>
                </c:pt>
                <c:pt idx="3">
                  <c:v>65.2</c:v>
                </c:pt>
                <c:pt idx="4">
                  <c:v>71.400000000000006</c:v>
                </c:pt>
              </c:numCache>
            </c:numRef>
          </c:val>
        </c:ser>
        <c:ser>
          <c:idx val="1"/>
          <c:order val="1"/>
          <c:tx>
            <c:v>Direct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(タスク達成時間!$D$18,タスク達成時間!$F$18,タスク達成時間!$H$18,タスク達成時間!$J$18,タスク達成時間!$L$18)</c:f>
                <c:numCache>
                  <c:formatCode>General</c:formatCode>
                  <c:ptCount val="5"/>
                  <c:pt idx="0">
                    <c:v>25.136350393625385</c:v>
                  </c:pt>
                  <c:pt idx="1">
                    <c:v>19.994513136247043</c:v>
                  </c:pt>
                  <c:pt idx="2">
                    <c:v>14.272058949803519</c:v>
                  </c:pt>
                  <c:pt idx="3">
                    <c:v>22.131174593520537</c:v>
                  </c:pt>
                  <c:pt idx="4">
                    <c:v>17.91833325582116</c:v>
                  </c:pt>
                </c:numCache>
              </c:numRef>
            </c:plus>
            <c:minus>
              <c:numRef>
                <c:f>(タスク達成時間!$D$18,タスク達成時間!$F$18,タスク達成時間!$H$18,タスク達成時間!$I$18,タスク達成時間!$J$18,タスク達成時間!$I$18,タスク達成時間!$L$18)</c:f>
                <c:numCache>
                  <c:formatCode>General</c:formatCode>
                  <c:ptCount val="7"/>
                  <c:pt idx="0">
                    <c:v>25.136350393625385</c:v>
                  </c:pt>
                  <c:pt idx="1">
                    <c:v>19.994513136247043</c:v>
                  </c:pt>
                  <c:pt idx="2">
                    <c:v>14.272058949803519</c:v>
                  </c:pt>
                  <c:pt idx="3">
                    <c:v>24.431082206438948</c:v>
                  </c:pt>
                  <c:pt idx="4">
                    <c:v>22.131174593520537</c:v>
                  </c:pt>
                  <c:pt idx="5">
                    <c:v>24.431082206438948</c:v>
                  </c:pt>
                  <c:pt idx="6">
                    <c:v>17.91833325582116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(タスク達成時間!$D$17,タスク達成時間!$F$17,タスク達成時間!$H$17,タスク達成時間!$J$17,タスク達成時間!$L$17)</c:f>
              <c:numCache>
                <c:formatCode>General</c:formatCode>
                <c:ptCount val="5"/>
                <c:pt idx="0">
                  <c:v>60.3</c:v>
                </c:pt>
                <c:pt idx="1">
                  <c:v>73.7</c:v>
                </c:pt>
                <c:pt idx="2">
                  <c:v>72.900000000000006</c:v>
                </c:pt>
                <c:pt idx="3">
                  <c:v>66.599999999999994</c:v>
                </c:pt>
                <c:pt idx="4">
                  <c:v>104.6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5731344"/>
        <c:axId val="495746032"/>
      </c:barChart>
      <c:catAx>
        <c:axId val="49573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5746032"/>
        <c:crosses val="autoZero"/>
        <c:auto val="1"/>
        <c:lblAlgn val="ctr"/>
        <c:lblOffset val="100"/>
        <c:noMultiLvlLbl val="0"/>
      </c:catAx>
      <c:valAx>
        <c:axId val="495746032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5731344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dirty="0" smtClean="0"/>
              <a:t>Satisfaction result</a:t>
            </a:r>
            <a:endParaRPr lang="en-US" altLang="ko-KR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938597222222222E-2"/>
          <c:y val="0.15803373015873015"/>
          <c:w val="0.93121125000000005"/>
          <c:h val="0.7507813492063492"/>
        </c:manualLayout>
      </c:layout>
      <c:barChart>
        <c:barDir val="col"/>
        <c:grouping val="clustered"/>
        <c:varyColors val="0"/>
        <c:ser>
          <c:idx val="0"/>
          <c:order val="0"/>
          <c:tx>
            <c:v>Painting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errBars>
            <c:errBarType val="both"/>
            <c:errValType val="cust"/>
            <c:noEndCap val="0"/>
            <c:plus>
              <c:numRef>
                <c:f>(タスク満足度!$C$18,タスク満足度!$E$18,タスク満足度!$G$18,タスク満足度!$I$18,タスク満足度!$K$18)</c:f>
                <c:numCache>
                  <c:formatCode>General</c:formatCode>
                  <c:ptCount val="5"/>
                  <c:pt idx="0">
                    <c:v>0.78881063774661508</c:v>
                  </c:pt>
                  <c:pt idx="1">
                    <c:v>0.39440531887330854</c:v>
                  </c:pt>
                  <c:pt idx="2">
                    <c:v>0.62360956446232352</c:v>
                  </c:pt>
                  <c:pt idx="3">
                    <c:v>0.59860949986893186</c:v>
                  </c:pt>
                  <c:pt idx="4">
                    <c:v>0.68516015970314836</c:v>
                  </c:pt>
                </c:numCache>
              </c:numRef>
            </c:plus>
            <c:minus>
              <c:numRef>
                <c:f>(タスク満足度!$C$18,タスク満足度!$E$18,タスク満足度!$G$18,タスク満足度!$I$18,タスク満足度!$K$18)</c:f>
                <c:numCache>
                  <c:formatCode>General</c:formatCode>
                  <c:ptCount val="5"/>
                  <c:pt idx="0">
                    <c:v>0.78881063774661508</c:v>
                  </c:pt>
                  <c:pt idx="1">
                    <c:v>0.39440531887330854</c:v>
                  </c:pt>
                  <c:pt idx="2">
                    <c:v>0.62360956446232352</c:v>
                  </c:pt>
                  <c:pt idx="3">
                    <c:v>0.59860949986893186</c:v>
                  </c:pt>
                  <c:pt idx="4">
                    <c:v>0.68516015970314836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(タスク満足度!$C$17,タスク満足度!$E$17,タスク満足度!$G$17,タスク満足度!$I$17,タスク満足度!$K$17)</c:f>
              <c:numCache>
                <c:formatCode>General</c:formatCode>
                <c:ptCount val="5"/>
                <c:pt idx="0">
                  <c:v>5.4</c:v>
                </c:pt>
                <c:pt idx="1">
                  <c:v>6.2</c:v>
                </c:pt>
                <c:pt idx="2">
                  <c:v>6</c:v>
                </c:pt>
                <c:pt idx="3">
                  <c:v>5.9</c:v>
                </c:pt>
                <c:pt idx="4">
                  <c:v>5.9</c:v>
                </c:pt>
              </c:numCache>
            </c:numRef>
          </c:val>
        </c:ser>
        <c:ser>
          <c:idx val="1"/>
          <c:order val="1"/>
          <c:tx>
            <c:v>Direct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(タスク満足度!$D$18,タスク満足度!$F$18,タスク満足度!$H$18,タスク満足度!$J$18,タスク満足度!$L$18)</c:f>
                <c:numCache>
                  <c:formatCode>General</c:formatCode>
                  <c:ptCount val="5"/>
                  <c:pt idx="0">
                    <c:v>1.0749676997731399</c:v>
                  </c:pt>
                  <c:pt idx="1">
                    <c:v>0.9067647005823628</c:v>
                  </c:pt>
                  <c:pt idx="2">
                    <c:v>0.97182531580755005</c:v>
                  </c:pt>
                  <c:pt idx="3">
                    <c:v>0.53748384988656939</c:v>
                  </c:pt>
                  <c:pt idx="4">
                    <c:v>0.48304589153964811</c:v>
                  </c:pt>
                </c:numCache>
              </c:numRef>
            </c:plus>
            <c:minus>
              <c:numRef>
                <c:f>(タスク満足度!$D$18,タスク満足度!$F$18,タスク満足度!$H$18,タスク満足度!$J$18,タスク満足度!$L$18)</c:f>
                <c:numCache>
                  <c:formatCode>General</c:formatCode>
                  <c:ptCount val="5"/>
                  <c:pt idx="0">
                    <c:v>1.0749676997731399</c:v>
                  </c:pt>
                  <c:pt idx="1">
                    <c:v>0.9067647005823628</c:v>
                  </c:pt>
                  <c:pt idx="2">
                    <c:v>0.97182531580755005</c:v>
                  </c:pt>
                  <c:pt idx="3">
                    <c:v>0.53748384988656939</c:v>
                  </c:pt>
                  <c:pt idx="4">
                    <c:v>0.48304589153964811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(タスク満足度!$D$17,タスク満足度!$F$17,タスク満足度!$H$17,タスク満足度!$J$17,タスク満足度!$L$17)</c:f>
              <c:numCache>
                <c:formatCode>General</c:formatCode>
                <c:ptCount val="5"/>
                <c:pt idx="0">
                  <c:v>3.8</c:v>
                </c:pt>
                <c:pt idx="1">
                  <c:v>4.2</c:v>
                </c:pt>
                <c:pt idx="2">
                  <c:v>4</c:v>
                </c:pt>
                <c:pt idx="3">
                  <c:v>5.6</c:v>
                </c:pt>
                <c:pt idx="4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4354048"/>
        <c:axId val="574355680"/>
      </c:barChart>
      <c:catAx>
        <c:axId val="574354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355680"/>
        <c:crosses val="autoZero"/>
        <c:auto val="1"/>
        <c:lblAlgn val="ctr"/>
        <c:lblOffset val="100"/>
        <c:noMultiLvlLbl val="0"/>
      </c:catAx>
      <c:valAx>
        <c:axId val="574355680"/>
        <c:scaling>
          <c:orientation val="minMax"/>
          <c:max val="7"/>
          <c:min val="1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35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8597222222222E-2"/>
          <c:y val="0.15803373015873015"/>
          <c:w val="0.93121125000000005"/>
          <c:h val="0.7507813492063492"/>
        </c:manualLayout>
      </c:layout>
      <c:barChart>
        <c:barDir val="col"/>
        <c:grouping val="clustered"/>
        <c:varyColors val="0"/>
        <c:ser>
          <c:idx val="0"/>
          <c:order val="0"/>
          <c:tx>
            <c:v>Painting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(タスク満足度!$C$18,タスク満足度!$E$18,タスク満足度!$G$18,タスク満足度!$I$18,タスク満足度!$K$18)</c:f>
                <c:numCache>
                  <c:formatCode>General</c:formatCode>
                  <c:ptCount val="5"/>
                  <c:pt idx="0">
                    <c:v>0.78881063774661508</c:v>
                  </c:pt>
                  <c:pt idx="1">
                    <c:v>0.39440531887330854</c:v>
                  </c:pt>
                  <c:pt idx="2">
                    <c:v>0.62360956446232352</c:v>
                  </c:pt>
                  <c:pt idx="3">
                    <c:v>0.59860949986893186</c:v>
                  </c:pt>
                  <c:pt idx="4">
                    <c:v>0.68516015970314836</c:v>
                  </c:pt>
                </c:numCache>
              </c:numRef>
            </c:plus>
            <c:minus>
              <c:numRef>
                <c:f>(タスク満足度!$C$18,タスク満足度!$E$18,タスク満足度!$G$18,タスク満足度!$I$18,タスク満足度!$K$18)</c:f>
                <c:numCache>
                  <c:formatCode>General</c:formatCode>
                  <c:ptCount val="5"/>
                  <c:pt idx="0">
                    <c:v>0.78881063774661508</c:v>
                  </c:pt>
                  <c:pt idx="1">
                    <c:v>0.39440531887330854</c:v>
                  </c:pt>
                  <c:pt idx="2">
                    <c:v>0.62360956446232352</c:v>
                  </c:pt>
                  <c:pt idx="3">
                    <c:v>0.59860949986893186</c:v>
                  </c:pt>
                  <c:pt idx="4">
                    <c:v>0.68516015970314836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(タスク満足度!$C$17,タスク満足度!$E$17,タスク満足度!$G$17,タスク満足度!$I$17,タスク満足度!$K$17)</c:f>
              <c:numCache>
                <c:formatCode>General</c:formatCode>
                <c:ptCount val="5"/>
                <c:pt idx="0">
                  <c:v>5.4</c:v>
                </c:pt>
                <c:pt idx="1">
                  <c:v>6.2</c:v>
                </c:pt>
                <c:pt idx="2">
                  <c:v>6</c:v>
                </c:pt>
                <c:pt idx="3">
                  <c:v>5.9</c:v>
                </c:pt>
                <c:pt idx="4">
                  <c:v>5.9</c:v>
                </c:pt>
              </c:numCache>
            </c:numRef>
          </c:val>
        </c:ser>
        <c:ser>
          <c:idx val="1"/>
          <c:order val="1"/>
          <c:tx>
            <c:v>Direct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(タスク満足度!$D$18,タスク満足度!$F$18,タスク満足度!$H$18,タスク満足度!$J$18,タスク満足度!$L$18)</c:f>
                <c:numCache>
                  <c:formatCode>General</c:formatCode>
                  <c:ptCount val="5"/>
                  <c:pt idx="0">
                    <c:v>1.0749676997731399</c:v>
                  </c:pt>
                  <c:pt idx="1">
                    <c:v>0.9067647005823628</c:v>
                  </c:pt>
                  <c:pt idx="2">
                    <c:v>0.97182531580755005</c:v>
                  </c:pt>
                  <c:pt idx="3">
                    <c:v>0.53748384988656939</c:v>
                  </c:pt>
                  <c:pt idx="4">
                    <c:v>0.48304589153964811</c:v>
                  </c:pt>
                </c:numCache>
              </c:numRef>
            </c:plus>
            <c:minus>
              <c:numRef>
                <c:f>(タスク満足度!$D$18,タスク満足度!$F$18,タスク満足度!$H$18,タスク満足度!$J$18,タスク満足度!$L$18)</c:f>
                <c:numCache>
                  <c:formatCode>General</c:formatCode>
                  <c:ptCount val="5"/>
                  <c:pt idx="0">
                    <c:v>1.0749676997731399</c:v>
                  </c:pt>
                  <c:pt idx="1">
                    <c:v>0.9067647005823628</c:v>
                  </c:pt>
                  <c:pt idx="2">
                    <c:v>0.97182531580755005</c:v>
                  </c:pt>
                  <c:pt idx="3">
                    <c:v>0.53748384988656939</c:v>
                  </c:pt>
                  <c:pt idx="4">
                    <c:v>0.48304589153964811</c:v>
                  </c:pt>
                </c:numCache>
              </c:numRef>
            </c:minus>
            <c:spPr>
              <a:solidFill>
                <a:schemeClr val="tx1"/>
              </a:solidFill>
              <a:ln w="9525" cap="flat" cmpd="sng" algn="ctr">
                <a:solidFill>
                  <a:schemeClr val="tx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Lit>
              <c:ptCount val="5"/>
              <c:pt idx="0">
                <c:v>trial 1</c:v>
              </c:pt>
              <c:pt idx="1">
                <c:v>trial 2</c:v>
              </c:pt>
              <c:pt idx="2">
                <c:v>trial 3</c:v>
              </c:pt>
              <c:pt idx="3">
                <c:v>trial 4</c:v>
              </c:pt>
              <c:pt idx="4">
                <c:v>trial 5</c:v>
              </c:pt>
            </c:strLit>
          </c:cat>
          <c:val>
            <c:numRef>
              <c:f>(タスク満足度!$D$17,タスク満足度!$F$17,タスク満足度!$H$17,タスク満足度!$J$17,タスク満足度!$L$17)</c:f>
              <c:numCache>
                <c:formatCode>General</c:formatCode>
                <c:ptCount val="5"/>
                <c:pt idx="0">
                  <c:v>3.8</c:v>
                </c:pt>
                <c:pt idx="1">
                  <c:v>4.2</c:v>
                </c:pt>
                <c:pt idx="2">
                  <c:v>4</c:v>
                </c:pt>
                <c:pt idx="3">
                  <c:v>5.6</c:v>
                </c:pt>
                <c:pt idx="4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5738416"/>
        <c:axId val="495734064"/>
      </c:barChart>
      <c:catAx>
        <c:axId val="495738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5734064"/>
        <c:crosses val="autoZero"/>
        <c:auto val="1"/>
        <c:lblAlgn val="ctr"/>
        <c:lblOffset val="100"/>
        <c:noMultiLvlLbl val="0"/>
      </c:catAx>
      <c:valAx>
        <c:axId val="495734064"/>
        <c:scaling>
          <c:orientation val="minMax"/>
          <c:max val="7"/>
          <c:min val="1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573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0425F-E923-43DB-90A1-0AD4C8426D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4A4BF-D11B-4DBE-AC9C-D9591FF3B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8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A4BF-D11B-4DBE-AC9C-D9591FF3B8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90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8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7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1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4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5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4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9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8FFB-66C6-4182-9720-1F9D3E460BFB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C5DA-06DC-491B-9306-79D582E83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5.png"/><Relationship Id="rId21" Type="http://schemas.openxmlformats.org/officeDocument/2006/relationships/image" Target="../media/image11.jp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5.jpg"/><Relationship Id="rId3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0.jpg"/><Relationship Id="rId29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0.png"/><Relationship Id="rId24" Type="http://schemas.openxmlformats.org/officeDocument/2006/relationships/image" Target="../media/image14.jpg"/><Relationship Id="rId32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3.jpg"/><Relationship Id="rId28" Type="http://schemas.openxmlformats.org/officeDocument/2006/relationships/image" Target="../media/image17.jpeg"/><Relationship Id="rId10" Type="http://schemas.openxmlformats.org/officeDocument/2006/relationships/image" Target="../media/image80.png"/><Relationship Id="rId19" Type="http://schemas.openxmlformats.org/officeDocument/2006/relationships/chart" Target="../charts/chart1.xml"/><Relationship Id="rId31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70.png"/><Relationship Id="rId14" Type="http://schemas.openxmlformats.org/officeDocument/2006/relationships/image" Target="../media/image12.png"/><Relationship Id="rId22" Type="http://schemas.openxmlformats.org/officeDocument/2006/relationships/image" Target="../media/image12.jpg"/><Relationship Id="rId27" Type="http://schemas.openxmlformats.org/officeDocument/2006/relationships/image" Target="../media/image16.jpeg"/><Relationship Id="rId30" Type="http://schemas.openxmlformats.org/officeDocument/2006/relationships/image" Target="../media/image1.emf"/><Relationship Id="rId8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7" name="平行四辺形 66"/>
          <p:cNvSpPr/>
          <p:nvPr/>
        </p:nvSpPr>
        <p:spPr>
          <a:xfrm>
            <a:off x="1631378" y="3738369"/>
            <a:ext cx="4500143" cy="1115127"/>
          </a:xfrm>
          <a:prstGeom prst="parallelogram">
            <a:avLst>
              <a:gd name="adj" fmla="val 100129"/>
            </a:avLst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パイ 67"/>
          <p:cNvSpPr/>
          <p:nvPr/>
        </p:nvSpPr>
        <p:spPr>
          <a:xfrm flipH="1" flipV="1">
            <a:off x="262728" y="4233517"/>
            <a:ext cx="2967270" cy="1141257"/>
          </a:xfrm>
          <a:prstGeom prst="pie">
            <a:avLst>
              <a:gd name="adj1" fmla="val 8163267"/>
              <a:gd name="adj2" fmla="val 10839829"/>
            </a:avLst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2745165" y="3735649"/>
            <a:ext cx="33890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rot="16200000" flipH="1" flipV="1">
            <a:off x="2658678" y="1519154"/>
            <a:ext cx="521511" cy="50320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2758848" y="1945774"/>
            <a:ext cx="22222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16200000" flipH="1" flipV="1">
            <a:off x="4534306" y="1969443"/>
            <a:ext cx="521511" cy="50320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325978" y="2376614"/>
            <a:ext cx="22222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/>
          <p:nvPr/>
        </p:nvCxnSpPr>
        <p:spPr>
          <a:xfrm>
            <a:off x="3888926" y="1851855"/>
            <a:ext cx="2963030" cy="658451"/>
          </a:xfrm>
          <a:prstGeom prst="bentConnector3">
            <a:avLst>
              <a:gd name="adj1" fmla="val 9330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フリーフォーム 74"/>
          <p:cNvSpPr/>
          <p:nvPr/>
        </p:nvSpPr>
        <p:spPr>
          <a:xfrm>
            <a:off x="6869240" y="2770289"/>
            <a:ext cx="458121" cy="958644"/>
          </a:xfrm>
          <a:custGeom>
            <a:avLst/>
            <a:gdLst>
              <a:gd name="connsiteX0" fmla="*/ 0 w 502920"/>
              <a:gd name="connsiteY0" fmla="*/ 1270 h 694690"/>
              <a:gd name="connsiteX1" fmla="*/ 502920 w 502920"/>
              <a:gd name="connsiteY1" fmla="*/ 115570 h 694690"/>
              <a:gd name="connsiteX2" fmla="*/ 0 w 502920"/>
              <a:gd name="connsiteY2" fmla="*/ 694690 h 69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" h="694690">
                <a:moveTo>
                  <a:pt x="0" y="1270"/>
                </a:moveTo>
                <a:cubicBezTo>
                  <a:pt x="251460" y="635"/>
                  <a:pt x="502920" y="0"/>
                  <a:pt x="502920" y="115570"/>
                </a:cubicBezTo>
                <a:cubicBezTo>
                  <a:pt x="502920" y="231140"/>
                  <a:pt x="251460" y="462915"/>
                  <a:pt x="0" y="694690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 rot="20906030">
            <a:off x="3326504" y="3859996"/>
            <a:ext cx="1633051" cy="771181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grpSp>
        <p:nvGrpSpPr>
          <p:cNvPr id="77" name="グループ化 76"/>
          <p:cNvGrpSpPr/>
          <p:nvPr/>
        </p:nvGrpSpPr>
        <p:grpSpPr>
          <a:xfrm>
            <a:off x="6213828" y="3420031"/>
            <a:ext cx="1501664" cy="997486"/>
            <a:chOff x="4833989" y="2532909"/>
            <a:chExt cx="1096964" cy="728663"/>
          </a:xfrm>
        </p:grpSpPr>
        <p:sp>
          <p:nvSpPr>
            <p:cNvPr id="118" name="Freeform 5"/>
            <p:cNvSpPr>
              <a:spLocks/>
            </p:cNvSpPr>
            <p:nvPr/>
          </p:nvSpPr>
          <p:spPr bwMode="auto">
            <a:xfrm>
              <a:off x="4833989" y="2536085"/>
              <a:ext cx="1096963" cy="712788"/>
            </a:xfrm>
            <a:custGeom>
              <a:avLst/>
              <a:gdLst/>
              <a:ahLst/>
              <a:cxnLst>
                <a:cxn ang="0">
                  <a:pos x="46" y="828"/>
                </a:cxn>
                <a:cxn ang="0">
                  <a:pos x="0" y="874"/>
                </a:cxn>
                <a:cxn ang="0">
                  <a:pos x="6" y="924"/>
                </a:cxn>
                <a:cxn ang="0">
                  <a:pos x="431" y="2207"/>
                </a:cxn>
                <a:cxn ang="0">
                  <a:pos x="502" y="2248"/>
                </a:cxn>
                <a:cxn ang="0">
                  <a:pos x="3435" y="1224"/>
                </a:cxn>
                <a:cxn ang="0">
                  <a:pos x="3456" y="1162"/>
                </a:cxn>
                <a:cxn ang="0">
                  <a:pos x="3433" y="1105"/>
                </a:cxn>
                <a:cxn ang="0">
                  <a:pos x="2616" y="27"/>
                </a:cxn>
                <a:cxn ang="0">
                  <a:pos x="2550" y="0"/>
                </a:cxn>
                <a:cxn ang="0">
                  <a:pos x="46" y="828"/>
                </a:cxn>
                <a:cxn ang="0">
                  <a:pos x="46" y="828"/>
                </a:cxn>
              </a:cxnLst>
              <a:rect l="0" t="0" r="r" b="b"/>
              <a:pathLst>
                <a:path w="3456" h="2248">
                  <a:moveTo>
                    <a:pt x="46" y="828"/>
                  </a:moveTo>
                  <a:lnTo>
                    <a:pt x="0" y="874"/>
                  </a:lnTo>
                  <a:lnTo>
                    <a:pt x="6" y="924"/>
                  </a:lnTo>
                  <a:lnTo>
                    <a:pt x="431" y="2207"/>
                  </a:lnTo>
                  <a:lnTo>
                    <a:pt x="502" y="2248"/>
                  </a:lnTo>
                  <a:lnTo>
                    <a:pt x="3435" y="1224"/>
                  </a:lnTo>
                  <a:lnTo>
                    <a:pt x="3456" y="1162"/>
                  </a:lnTo>
                  <a:lnTo>
                    <a:pt x="3433" y="1105"/>
                  </a:lnTo>
                  <a:lnTo>
                    <a:pt x="2616" y="27"/>
                  </a:lnTo>
                  <a:lnTo>
                    <a:pt x="2550" y="0"/>
                  </a:lnTo>
                  <a:lnTo>
                    <a:pt x="46" y="828"/>
                  </a:lnTo>
                  <a:lnTo>
                    <a:pt x="46" y="8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9" name="Freeform 6"/>
            <p:cNvSpPr>
              <a:spLocks/>
            </p:cNvSpPr>
            <p:nvPr/>
          </p:nvSpPr>
          <p:spPr bwMode="auto">
            <a:xfrm>
              <a:off x="4983213" y="2891683"/>
              <a:ext cx="941387" cy="336548"/>
            </a:xfrm>
            <a:custGeom>
              <a:avLst/>
              <a:gdLst/>
              <a:ahLst/>
              <a:cxnLst>
                <a:cxn ang="0">
                  <a:pos x="0" y="1053"/>
                </a:cxn>
                <a:cxn ang="0">
                  <a:pos x="34" y="1061"/>
                </a:cxn>
                <a:cxn ang="0">
                  <a:pos x="2962" y="35"/>
                </a:cxn>
                <a:cxn ang="0">
                  <a:pos x="2957" y="0"/>
                </a:cxn>
                <a:cxn ang="0">
                  <a:pos x="0" y="1053"/>
                </a:cxn>
                <a:cxn ang="0">
                  <a:pos x="0" y="1053"/>
                </a:cxn>
              </a:cxnLst>
              <a:rect l="0" t="0" r="r" b="b"/>
              <a:pathLst>
                <a:path w="2962" h="1061">
                  <a:moveTo>
                    <a:pt x="0" y="1053"/>
                  </a:moveTo>
                  <a:lnTo>
                    <a:pt x="34" y="1061"/>
                  </a:lnTo>
                  <a:lnTo>
                    <a:pt x="2962" y="35"/>
                  </a:lnTo>
                  <a:lnTo>
                    <a:pt x="2957" y="0"/>
                  </a:lnTo>
                  <a:lnTo>
                    <a:pt x="0" y="1053"/>
                  </a:lnTo>
                  <a:lnTo>
                    <a:pt x="0" y="1053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>
              <a:off x="4921302" y="2609109"/>
              <a:ext cx="868363" cy="500062"/>
            </a:xfrm>
            <a:custGeom>
              <a:avLst/>
              <a:gdLst/>
              <a:ahLst/>
              <a:cxnLst>
                <a:cxn ang="0">
                  <a:pos x="0" y="737"/>
                </a:cxn>
                <a:cxn ang="0">
                  <a:pos x="2208" y="0"/>
                </a:cxn>
                <a:cxn ang="0">
                  <a:pos x="2735" y="738"/>
                </a:cxn>
                <a:cxn ang="0">
                  <a:pos x="305" y="1576"/>
                </a:cxn>
                <a:cxn ang="0">
                  <a:pos x="0" y="737"/>
                </a:cxn>
                <a:cxn ang="0">
                  <a:pos x="0" y="737"/>
                </a:cxn>
              </a:cxnLst>
              <a:rect l="0" t="0" r="r" b="b"/>
              <a:pathLst>
                <a:path w="2735" h="1576">
                  <a:moveTo>
                    <a:pt x="0" y="737"/>
                  </a:moveTo>
                  <a:lnTo>
                    <a:pt x="2208" y="0"/>
                  </a:lnTo>
                  <a:lnTo>
                    <a:pt x="2735" y="738"/>
                  </a:lnTo>
                  <a:lnTo>
                    <a:pt x="305" y="1576"/>
                  </a:lnTo>
                  <a:lnTo>
                    <a:pt x="0" y="737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1" name="Freeform 8"/>
            <p:cNvSpPr>
              <a:spLocks/>
            </p:cNvSpPr>
            <p:nvPr/>
          </p:nvSpPr>
          <p:spPr bwMode="auto">
            <a:xfrm>
              <a:off x="5078463" y="2537670"/>
              <a:ext cx="180975" cy="461962"/>
            </a:xfrm>
            <a:custGeom>
              <a:avLst/>
              <a:gdLst/>
              <a:ahLst/>
              <a:cxnLst>
                <a:cxn ang="0">
                  <a:pos x="0" y="1455"/>
                </a:cxn>
                <a:cxn ang="0">
                  <a:pos x="1" y="1393"/>
                </a:cxn>
                <a:cxn ang="0">
                  <a:pos x="14" y="1321"/>
                </a:cxn>
                <a:cxn ang="0">
                  <a:pos x="481" y="0"/>
                </a:cxn>
                <a:cxn ang="0">
                  <a:pos x="520" y="7"/>
                </a:cxn>
                <a:cxn ang="0">
                  <a:pos x="553" y="23"/>
                </a:cxn>
                <a:cxn ang="0">
                  <a:pos x="568" y="48"/>
                </a:cxn>
                <a:cxn ang="0">
                  <a:pos x="60" y="1421"/>
                </a:cxn>
                <a:cxn ang="0">
                  <a:pos x="0" y="1455"/>
                </a:cxn>
                <a:cxn ang="0">
                  <a:pos x="0" y="1455"/>
                </a:cxn>
              </a:cxnLst>
              <a:rect l="0" t="0" r="r" b="b"/>
              <a:pathLst>
                <a:path w="568" h="1455">
                  <a:moveTo>
                    <a:pt x="0" y="1455"/>
                  </a:moveTo>
                  <a:lnTo>
                    <a:pt x="1" y="1393"/>
                  </a:lnTo>
                  <a:lnTo>
                    <a:pt x="14" y="1321"/>
                  </a:lnTo>
                  <a:lnTo>
                    <a:pt x="481" y="0"/>
                  </a:lnTo>
                  <a:lnTo>
                    <a:pt x="520" y="7"/>
                  </a:lnTo>
                  <a:lnTo>
                    <a:pt x="553" y="23"/>
                  </a:lnTo>
                  <a:lnTo>
                    <a:pt x="568" y="48"/>
                  </a:lnTo>
                  <a:lnTo>
                    <a:pt x="60" y="1421"/>
                  </a:lnTo>
                  <a:lnTo>
                    <a:pt x="0" y="1455"/>
                  </a:lnTo>
                  <a:lnTo>
                    <a:pt x="0" y="1455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2" name="Freeform 9"/>
            <p:cNvSpPr>
              <a:spLocks/>
            </p:cNvSpPr>
            <p:nvPr/>
          </p:nvSpPr>
          <p:spPr bwMode="auto">
            <a:xfrm>
              <a:off x="5075290" y="2537670"/>
              <a:ext cx="184151" cy="476250"/>
            </a:xfrm>
            <a:custGeom>
              <a:avLst/>
              <a:gdLst/>
              <a:ahLst/>
              <a:cxnLst>
                <a:cxn ang="0">
                  <a:pos x="6" y="1498"/>
                </a:cxn>
                <a:cxn ang="0">
                  <a:pos x="32" y="1470"/>
                </a:cxn>
                <a:cxn ang="0">
                  <a:pos x="68" y="1443"/>
                </a:cxn>
                <a:cxn ang="0">
                  <a:pos x="124" y="1325"/>
                </a:cxn>
                <a:cxn ang="0">
                  <a:pos x="580" y="58"/>
                </a:cxn>
                <a:cxn ang="0">
                  <a:pos x="533" y="42"/>
                </a:cxn>
                <a:cxn ang="0">
                  <a:pos x="518" y="70"/>
                </a:cxn>
                <a:cxn ang="0">
                  <a:pos x="553" y="92"/>
                </a:cxn>
                <a:cxn ang="0">
                  <a:pos x="504" y="95"/>
                </a:cxn>
                <a:cxn ang="0">
                  <a:pos x="31" y="1424"/>
                </a:cxn>
                <a:cxn ang="0">
                  <a:pos x="14" y="1398"/>
                </a:cxn>
                <a:cxn ang="0">
                  <a:pos x="32" y="1321"/>
                </a:cxn>
                <a:cxn ang="0">
                  <a:pos x="494" y="14"/>
                </a:cxn>
                <a:cxn ang="0">
                  <a:pos x="482" y="0"/>
                </a:cxn>
                <a:cxn ang="0">
                  <a:pos x="58" y="1208"/>
                </a:cxn>
                <a:cxn ang="0">
                  <a:pos x="13" y="1341"/>
                </a:cxn>
                <a:cxn ang="0">
                  <a:pos x="0" y="1419"/>
                </a:cxn>
                <a:cxn ang="0">
                  <a:pos x="6" y="1465"/>
                </a:cxn>
                <a:cxn ang="0">
                  <a:pos x="6" y="1498"/>
                </a:cxn>
                <a:cxn ang="0">
                  <a:pos x="6" y="1498"/>
                </a:cxn>
              </a:cxnLst>
              <a:rect l="0" t="0" r="r" b="b"/>
              <a:pathLst>
                <a:path w="580" h="1498">
                  <a:moveTo>
                    <a:pt x="6" y="1498"/>
                  </a:moveTo>
                  <a:lnTo>
                    <a:pt x="32" y="1470"/>
                  </a:lnTo>
                  <a:lnTo>
                    <a:pt x="68" y="1443"/>
                  </a:lnTo>
                  <a:lnTo>
                    <a:pt x="124" y="1325"/>
                  </a:lnTo>
                  <a:lnTo>
                    <a:pt x="580" y="58"/>
                  </a:lnTo>
                  <a:lnTo>
                    <a:pt x="533" y="42"/>
                  </a:lnTo>
                  <a:lnTo>
                    <a:pt x="518" y="70"/>
                  </a:lnTo>
                  <a:lnTo>
                    <a:pt x="553" y="92"/>
                  </a:lnTo>
                  <a:lnTo>
                    <a:pt x="504" y="95"/>
                  </a:lnTo>
                  <a:lnTo>
                    <a:pt x="31" y="1424"/>
                  </a:lnTo>
                  <a:lnTo>
                    <a:pt x="14" y="1398"/>
                  </a:lnTo>
                  <a:lnTo>
                    <a:pt x="32" y="1321"/>
                  </a:lnTo>
                  <a:lnTo>
                    <a:pt x="494" y="14"/>
                  </a:lnTo>
                  <a:lnTo>
                    <a:pt x="482" y="0"/>
                  </a:lnTo>
                  <a:lnTo>
                    <a:pt x="58" y="1208"/>
                  </a:lnTo>
                  <a:lnTo>
                    <a:pt x="13" y="1341"/>
                  </a:lnTo>
                  <a:lnTo>
                    <a:pt x="0" y="1419"/>
                  </a:lnTo>
                  <a:lnTo>
                    <a:pt x="6" y="1465"/>
                  </a:lnTo>
                  <a:lnTo>
                    <a:pt x="6" y="1498"/>
                  </a:lnTo>
                  <a:lnTo>
                    <a:pt x="6" y="1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3" name="Freeform 12"/>
            <p:cNvSpPr>
              <a:spLocks/>
            </p:cNvSpPr>
            <p:nvPr/>
          </p:nvSpPr>
          <p:spPr bwMode="auto">
            <a:xfrm>
              <a:off x="4833991" y="2685309"/>
              <a:ext cx="344488" cy="127001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38" y="355"/>
                </a:cxn>
                <a:cxn ang="0">
                  <a:pos x="89" y="324"/>
                </a:cxn>
                <a:cxn ang="0">
                  <a:pos x="1083" y="0"/>
                </a:cxn>
                <a:cxn ang="0">
                  <a:pos x="1070" y="18"/>
                </a:cxn>
                <a:cxn ang="0">
                  <a:pos x="85" y="348"/>
                </a:cxn>
                <a:cxn ang="0">
                  <a:pos x="0" y="402"/>
                </a:cxn>
                <a:cxn ang="0">
                  <a:pos x="0" y="402"/>
                </a:cxn>
              </a:cxnLst>
              <a:rect l="0" t="0" r="r" b="b"/>
              <a:pathLst>
                <a:path w="1083" h="402">
                  <a:moveTo>
                    <a:pt x="0" y="402"/>
                  </a:moveTo>
                  <a:lnTo>
                    <a:pt x="38" y="355"/>
                  </a:lnTo>
                  <a:lnTo>
                    <a:pt x="89" y="324"/>
                  </a:lnTo>
                  <a:lnTo>
                    <a:pt x="1083" y="0"/>
                  </a:lnTo>
                  <a:lnTo>
                    <a:pt x="1070" y="18"/>
                  </a:lnTo>
                  <a:lnTo>
                    <a:pt x="85" y="348"/>
                  </a:lnTo>
                  <a:lnTo>
                    <a:pt x="0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>
              <a:off x="5199117" y="2532909"/>
              <a:ext cx="730249" cy="365123"/>
            </a:xfrm>
            <a:custGeom>
              <a:avLst/>
              <a:gdLst/>
              <a:ahLst/>
              <a:cxnLst>
                <a:cxn ang="0">
                  <a:pos x="20" y="461"/>
                </a:cxn>
                <a:cxn ang="0">
                  <a:pos x="1385" y="0"/>
                </a:cxn>
                <a:cxn ang="0">
                  <a:pos x="1442" y="14"/>
                </a:cxn>
                <a:cxn ang="0">
                  <a:pos x="1480" y="46"/>
                </a:cxn>
                <a:cxn ang="0">
                  <a:pos x="2292" y="1117"/>
                </a:cxn>
                <a:cxn ang="0">
                  <a:pos x="2301" y="1152"/>
                </a:cxn>
                <a:cxn ang="0">
                  <a:pos x="1462" y="56"/>
                </a:cxn>
                <a:cxn ang="0">
                  <a:pos x="1428" y="34"/>
                </a:cxn>
                <a:cxn ang="0">
                  <a:pos x="1389" y="19"/>
                </a:cxn>
                <a:cxn ang="0">
                  <a:pos x="0" y="487"/>
                </a:cxn>
                <a:cxn ang="0">
                  <a:pos x="20" y="461"/>
                </a:cxn>
                <a:cxn ang="0">
                  <a:pos x="20" y="461"/>
                </a:cxn>
              </a:cxnLst>
              <a:rect l="0" t="0" r="r" b="b"/>
              <a:pathLst>
                <a:path w="2301" h="1152">
                  <a:moveTo>
                    <a:pt x="20" y="461"/>
                  </a:moveTo>
                  <a:lnTo>
                    <a:pt x="1385" y="0"/>
                  </a:lnTo>
                  <a:lnTo>
                    <a:pt x="1442" y="14"/>
                  </a:lnTo>
                  <a:lnTo>
                    <a:pt x="1480" y="46"/>
                  </a:lnTo>
                  <a:lnTo>
                    <a:pt x="2292" y="1117"/>
                  </a:lnTo>
                  <a:lnTo>
                    <a:pt x="2301" y="1152"/>
                  </a:lnTo>
                  <a:lnTo>
                    <a:pt x="1462" y="56"/>
                  </a:lnTo>
                  <a:lnTo>
                    <a:pt x="1428" y="34"/>
                  </a:lnTo>
                  <a:lnTo>
                    <a:pt x="1389" y="19"/>
                  </a:lnTo>
                  <a:lnTo>
                    <a:pt x="0" y="487"/>
                  </a:lnTo>
                  <a:lnTo>
                    <a:pt x="20" y="461"/>
                  </a:lnTo>
                  <a:lnTo>
                    <a:pt x="20" y="4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5087989" y="2564659"/>
              <a:ext cx="144463" cy="401639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" y="1228"/>
                </a:cxn>
                <a:cxn ang="0">
                  <a:pos x="0" y="1265"/>
                </a:cxn>
                <a:cxn ang="0">
                  <a:pos x="453" y="7"/>
                </a:cxn>
                <a:cxn ang="0">
                  <a:pos x="435" y="0"/>
                </a:cxn>
                <a:cxn ang="0">
                  <a:pos x="435" y="0"/>
                </a:cxn>
              </a:cxnLst>
              <a:rect l="0" t="0" r="r" b="b"/>
              <a:pathLst>
                <a:path w="453" h="1265">
                  <a:moveTo>
                    <a:pt x="435" y="0"/>
                  </a:moveTo>
                  <a:lnTo>
                    <a:pt x="2" y="1228"/>
                  </a:lnTo>
                  <a:lnTo>
                    <a:pt x="0" y="1265"/>
                  </a:lnTo>
                  <a:lnTo>
                    <a:pt x="453" y="7"/>
                  </a:lnTo>
                  <a:lnTo>
                    <a:pt x="435" y="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8CC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4916539" y="2602760"/>
              <a:ext cx="881065" cy="511174"/>
            </a:xfrm>
            <a:custGeom>
              <a:avLst/>
              <a:gdLst/>
              <a:ahLst/>
              <a:cxnLst>
                <a:cxn ang="0">
                  <a:pos x="738" y="519"/>
                </a:cxn>
                <a:cxn ang="0">
                  <a:pos x="40" y="753"/>
                </a:cxn>
                <a:cxn ang="0">
                  <a:pos x="335" y="1570"/>
                </a:cxn>
                <a:cxn ang="0">
                  <a:pos x="2723" y="741"/>
                </a:cxn>
                <a:cxn ang="0">
                  <a:pos x="2217" y="23"/>
                </a:cxn>
                <a:cxn ang="0">
                  <a:pos x="845" y="496"/>
                </a:cxn>
                <a:cxn ang="0">
                  <a:pos x="854" y="463"/>
                </a:cxn>
                <a:cxn ang="0">
                  <a:pos x="2224" y="0"/>
                </a:cxn>
                <a:cxn ang="0">
                  <a:pos x="2775" y="761"/>
                </a:cxn>
                <a:cxn ang="0">
                  <a:pos x="315" y="1610"/>
                </a:cxn>
                <a:cxn ang="0">
                  <a:pos x="0" y="734"/>
                </a:cxn>
                <a:cxn ang="0">
                  <a:pos x="748" y="488"/>
                </a:cxn>
                <a:cxn ang="0">
                  <a:pos x="738" y="519"/>
                </a:cxn>
                <a:cxn ang="0">
                  <a:pos x="738" y="519"/>
                </a:cxn>
              </a:cxnLst>
              <a:rect l="0" t="0" r="r" b="b"/>
              <a:pathLst>
                <a:path w="2775" h="1610">
                  <a:moveTo>
                    <a:pt x="738" y="519"/>
                  </a:moveTo>
                  <a:lnTo>
                    <a:pt x="40" y="753"/>
                  </a:lnTo>
                  <a:lnTo>
                    <a:pt x="335" y="1570"/>
                  </a:lnTo>
                  <a:lnTo>
                    <a:pt x="2723" y="741"/>
                  </a:lnTo>
                  <a:lnTo>
                    <a:pt x="2217" y="23"/>
                  </a:lnTo>
                  <a:lnTo>
                    <a:pt x="845" y="496"/>
                  </a:lnTo>
                  <a:lnTo>
                    <a:pt x="854" y="463"/>
                  </a:lnTo>
                  <a:lnTo>
                    <a:pt x="2224" y="0"/>
                  </a:lnTo>
                  <a:lnTo>
                    <a:pt x="2775" y="761"/>
                  </a:lnTo>
                  <a:lnTo>
                    <a:pt x="315" y="1610"/>
                  </a:lnTo>
                  <a:lnTo>
                    <a:pt x="0" y="734"/>
                  </a:lnTo>
                  <a:lnTo>
                    <a:pt x="748" y="488"/>
                  </a:lnTo>
                  <a:lnTo>
                    <a:pt x="738" y="519"/>
                  </a:lnTo>
                  <a:lnTo>
                    <a:pt x="738" y="5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4837166" y="2829774"/>
              <a:ext cx="1093787" cy="431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8" y="1272"/>
                </a:cxn>
                <a:cxn ang="0">
                  <a:pos x="449" y="1337"/>
                </a:cxn>
                <a:cxn ang="0">
                  <a:pos x="508" y="1364"/>
                </a:cxn>
                <a:cxn ang="0">
                  <a:pos x="3439" y="313"/>
                </a:cxn>
                <a:cxn ang="0">
                  <a:pos x="3449" y="237"/>
                </a:cxn>
                <a:cxn ang="0">
                  <a:pos x="496" y="1272"/>
                </a:cxn>
                <a:cxn ang="0">
                  <a:pos x="418" y="12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49" h="1364">
                  <a:moveTo>
                    <a:pt x="0" y="0"/>
                  </a:moveTo>
                  <a:lnTo>
                    <a:pt x="398" y="1272"/>
                  </a:lnTo>
                  <a:lnTo>
                    <a:pt x="449" y="1337"/>
                  </a:lnTo>
                  <a:lnTo>
                    <a:pt x="508" y="1364"/>
                  </a:lnTo>
                  <a:lnTo>
                    <a:pt x="3439" y="313"/>
                  </a:lnTo>
                  <a:lnTo>
                    <a:pt x="3449" y="237"/>
                  </a:lnTo>
                  <a:lnTo>
                    <a:pt x="496" y="1272"/>
                  </a:lnTo>
                  <a:lnTo>
                    <a:pt x="418" y="12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3682014" y="1722085"/>
            <a:ext cx="327966" cy="389225"/>
            <a:chOff x="3263156" y="1719858"/>
            <a:chExt cx="360040" cy="4272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6" name="円柱 115"/>
            <p:cNvSpPr/>
            <p:nvPr/>
          </p:nvSpPr>
          <p:spPr>
            <a:xfrm>
              <a:off x="3347864" y="1916832"/>
              <a:ext cx="211261" cy="230313"/>
            </a:xfrm>
            <a:prstGeom prst="can">
              <a:avLst>
                <a:gd name="adj" fmla="val 33469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17" name="直方体 116"/>
            <p:cNvSpPr/>
            <p:nvPr/>
          </p:nvSpPr>
          <p:spPr>
            <a:xfrm>
              <a:off x="3263156" y="1719858"/>
              <a:ext cx="360040" cy="360040"/>
            </a:xfrm>
            <a:prstGeom prst="cube">
              <a:avLst>
                <a:gd name="adj" fmla="val 25881"/>
              </a:avLst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cxnSp>
        <p:nvCxnSpPr>
          <p:cNvPr id="79" name="カギ線コネクタ 78"/>
          <p:cNvCxnSpPr/>
          <p:nvPr/>
        </p:nvCxnSpPr>
        <p:spPr>
          <a:xfrm>
            <a:off x="3275476" y="1466452"/>
            <a:ext cx="3514497" cy="718983"/>
          </a:xfrm>
          <a:prstGeom prst="bentConnector3">
            <a:avLst>
              <a:gd name="adj1" fmla="val 9894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ower"/>
          <p:cNvSpPr>
            <a:spLocks noEditPoints="1" noChangeArrowheads="1"/>
          </p:cNvSpPr>
          <p:nvPr/>
        </p:nvSpPr>
        <p:spPr bwMode="auto">
          <a:xfrm>
            <a:off x="6419665" y="2091516"/>
            <a:ext cx="478608" cy="846049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81" name="直線コネクタ 80"/>
          <p:cNvCxnSpPr/>
          <p:nvPr/>
        </p:nvCxnSpPr>
        <p:spPr>
          <a:xfrm rot="5400000">
            <a:off x="1529436" y="2528384"/>
            <a:ext cx="24269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 rot="5400000">
            <a:off x="5092389" y="2331825"/>
            <a:ext cx="1017654" cy="8624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/>
          <p:nvPr/>
        </p:nvCxnSpPr>
        <p:spPr>
          <a:xfrm flipH="1">
            <a:off x="1621660" y="3738370"/>
            <a:ext cx="1119242" cy="1119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/>
          <p:cNvSpPr/>
          <p:nvPr/>
        </p:nvSpPr>
        <p:spPr>
          <a:xfrm rot="409682">
            <a:off x="3973413" y="4011838"/>
            <a:ext cx="2242771" cy="360337"/>
          </a:xfrm>
          <a:custGeom>
            <a:avLst/>
            <a:gdLst>
              <a:gd name="connsiteX0" fmla="*/ 1962150 w 1962150"/>
              <a:gd name="connsiteY0" fmla="*/ 0 h 216958"/>
              <a:gd name="connsiteX1" fmla="*/ 1035050 w 1962150"/>
              <a:gd name="connsiteY1" fmla="*/ 196850 h 216958"/>
              <a:gd name="connsiteX2" fmla="*/ 0 w 1962150"/>
              <a:gd name="connsiteY2" fmla="*/ 120650 h 21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2150" h="216958">
                <a:moveTo>
                  <a:pt x="1962150" y="0"/>
                </a:moveTo>
                <a:cubicBezTo>
                  <a:pt x="1662112" y="88371"/>
                  <a:pt x="1362075" y="176742"/>
                  <a:pt x="1035050" y="196850"/>
                </a:cubicBezTo>
                <a:cubicBezTo>
                  <a:pt x="708025" y="216958"/>
                  <a:pt x="354012" y="168804"/>
                  <a:pt x="0" y="12065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5" name="図 84" descr="human.emf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6384" y="3386136"/>
            <a:ext cx="359322" cy="1132911"/>
          </a:xfrm>
          <a:prstGeom prst="rect">
            <a:avLst/>
          </a:prstGeom>
        </p:spPr>
      </p:pic>
      <p:pic>
        <p:nvPicPr>
          <p:cNvPr id="86" name="図 85" descr="human.emf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299006" y="3025482"/>
            <a:ext cx="359322" cy="1132911"/>
          </a:xfrm>
          <a:prstGeom prst="rect">
            <a:avLst/>
          </a:prstGeom>
        </p:spPr>
      </p:pic>
      <p:grpSp>
        <p:nvGrpSpPr>
          <p:cNvPr id="87" name="グループ化 86"/>
          <p:cNvGrpSpPr/>
          <p:nvPr/>
        </p:nvGrpSpPr>
        <p:grpSpPr>
          <a:xfrm>
            <a:off x="3780030" y="3879978"/>
            <a:ext cx="293832" cy="195179"/>
            <a:chOff x="1916832" y="4427984"/>
            <a:chExt cx="1313772" cy="872678"/>
          </a:xfrm>
        </p:grpSpPr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1916832" y="4431788"/>
              <a:ext cx="1313771" cy="853665"/>
            </a:xfrm>
            <a:custGeom>
              <a:avLst/>
              <a:gdLst/>
              <a:ahLst/>
              <a:cxnLst>
                <a:cxn ang="0">
                  <a:pos x="46" y="828"/>
                </a:cxn>
                <a:cxn ang="0">
                  <a:pos x="0" y="874"/>
                </a:cxn>
                <a:cxn ang="0">
                  <a:pos x="6" y="924"/>
                </a:cxn>
                <a:cxn ang="0">
                  <a:pos x="431" y="2207"/>
                </a:cxn>
                <a:cxn ang="0">
                  <a:pos x="502" y="2248"/>
                </a:cxn>
                <a:cxn ang="0">
                  <a:pos x="3435" y="1224"/>
                </a:cxn>
                <a:cxn ang="0">
                  <a:pos x="3456" y="1162"/>
                </a:cxn>
                <a:cxn ang="0">
                  <a:pos x="3433" y="1105"/>
                </a:cxn>
                <a:cxn ang="0">
                  <a:pos x="2616" y="27"/>
                </a:cxn>
                <a:cxn ang="0">
                  <a:pos x="2550" y="0"/>
                </a:cxn>
                <a:cxn ang="0">
                  <a:pos x="46" y="828"/>
                </a:cxn>
                <a:cxn ang="0">
                  <a:pos x="46" y="828"/>
                </a:cxn>
              </a:cxnLst>
              <a:rect l="0" t="0" r="r" b="b"/>
              <a:pathLst>
                <a:path w="3456" h="2248">
                  <a:moveTo>
                    <a:pt x="46" y="828"/>
                  </a:moveTo>
                  <a:lnTo>
                    <a:pt x="0" y="874"/>
                  </a:lnTo>
                  <a:lnTo>
                    <a:pt x="6" y="924"/>
                  </a:lnTo>
                  <a:lnTo>
                    <a:pt x="431" y="2207"/>
                  </a:lnTo>
                  <a:lnTo>
                    <a:pt x="502" y="2248"/>
                  </a:lnTo>
                  <a:lnTo>
                    <a:pt x="3435" y="1224"/>
                  </a:lnTo>
                  <a:lnTo>
                    <a:pt x="3456" y="1162"/>
                  </a:lnTo>
                  <a:lnTo>
                    <a:pt x="3433" y="1105"/>
                  </a:lnTo>
                  <a:lnTo>
                    <a:pt x="2616" y="27"/>
                  </a:lnTo>
                  <a:lnTo>
                    <a:pt x="2550" y="0"/>
                  </a:lnTo>
                  <a:lnTo>
                    <a:pt x="46" y="828"/>
                  </a:lnTo>
                  <a:lnTo>
                    <a:pt x="46" y="8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>
              <a:off x="2095549" y="4857667"/>
              <a:ext cx="1127446" cy="403064"/>
            </a:xfrm>
            <a:custGeom>
              <a:avLst/>
              <a:gdLst/>
              <a:ahLst/>
              <a:cxnLst>
                <a:cxn ang="0">
                  <a:pos x="0" y="1053"/>
                </a:cxn>
                <a:cxn ang="0">
                  <a:pos x="34" y="1061"/>
                </a:cxn>
                <a:cxn ang="0">
                  <a:pos x="2962" y="35"/>
                </a:cxn>
                <a:cxn ang="0">
                  <a:pos x="2957" y="0"/>
                </a:cxn>
                <a:cxn ang="0">
                  <a:pos x="0" y="1053"/>
                </a:cxn>
                <a:cxn ang="0">
                  <a:pos x="0" y="1053"/>
                </a:cxn>
              </a:cxnLst>
              <a:rect l="0" t="0" r="r" b="b"/>
              <a:pathLst>
                <a:path w="2962" h="1061">
                  <a:moveTo>
                    <a:pt x="0" y="1053"/>
                  </a:moveTo>
                  <a:lnTo>
                    <a:pt x="34" y="1061"/>
                  </a:lnTo>
                  <a:lnTo>
                    <a:pt x="2962" y="35"/>
                  </a:lnTo>
                  <a:lnTo>
                    <a:pt x="2957" y="0"/>
                  </a:lnTo>
                  <a:lnTo>
                    <a:pt x="0" y="1053"/>
                  </a:lnTo>
                  <a:lnTo>
                    <a:pt x="0" y="1053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>
              <a:off x="2021402" y="4519244"/>
              <a:ext cx="1039989" cy="598896"/>
            </a:xfrm>
            <a:custGeom>
              <a:avLst/>
              <a:gdLst/>
              <a:ahLst/>
              <a:cxnLst>
                <a:cxn ang="0">
                  <a:pos x="0" y="737"/>
                </a:cxn>
                <a:cxn ang="0">
                  <a:pos x="2208" y="0"/>
                </a:cxn>
                <a:cxn ang="0">
                  <a:pos x="2735" y="738"/>
                </a:cxn>
                <a:cxn ang="0">
                  <a:pos x="305" y="1576"/>
                </a:cxn>
                <a:cxn ang="0">
                  <a:pos x="0" y="737"/>
                </a:cxn>
                <a:cxn ang="0">
                  <a:pos x="0" y="737"/>
                </a:cxn>
              </a:cxnLst>
              <a:rect l="0" t="0" r="r" b="b"/>
              <a:pathLst>
                <a:path w="2735" h="1576">
                  <a:moveTo>
                    <a:pt x="0" y="737"/>
                  </a:moveTo>
                  <a:lnTo>
                    <a:pt x="2208" y="0"/>
                  </a:lnTo>
                  <a:lnTo>
                    <a:pt x="2735" y="738"/>
                  </a:lnTo>
                  <a:lnTo>
                    <a:pt x="305" y="1576"/>
                  </a:lnTo>
                  <a:lnTo>
                    <a:pt x="0" y="737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1916834" y="4610505"/>
              <a:ext cx="412574" cy="152102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38" y="355"/>
                </a:cxn>
                <a:cxn ang="0">
                  <a:pos x="89" y="324"/>
                </a:cxn>
                <a:cxn ang="0">
                  <a:pos x="1083" y="0"/>
                </a:cxn>
                <a:cxn ang="0">
                  <a:pos x="1070" y="18"/>
                </a:cxn>
                <a:cxn ang="0">
                  <a:pos x="85" y="348"/>
                </a:cxn>
                <a:cxn ang="0">
                  <a:pos x="0" y="402"/>
                </a:cxn>
                <a:cxn ang="0">
                  <a:pos x="0" y="402"/>
                </a:cxn>
              </a:cxnLst>
              <a:rect l="0" t="0" r="r" b="b"/>
              <a:pathLst>
                <a:path w="1083" h="402">
                  <a:moveTo>
                    <a:pt x="0" y="402"/>
                  </a:moveTo>
                  <a:lnTo>
                    <a:pt x="38" y="355"/>
                  </a:lnTo>
                  <a:lnTo>
                    <a:pt x="89" y="324"/>
                  </a:lnTo>
                  <a:lnTo>
                    <a:pt x="1083" y="0"/>
                  </a:lnTo>
                  <a:lnTo>
                    <a:pt x="1070" y="18"/>
                  </a:lnTo>
                  <a:lnTo>
                    <a:pt x="85" y="348"/>
                  </a:lnTo>
                  <a:lnTo>
                    <a:pt x="0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2354125" y="4427984"/>
              <a:ext cx="874578" cy="437287"/>
            </a:xfrm>
            <a:custGeom>
              <a:avLst/>
              <a:gdLst/>
              <a:ahLst/>
              <a:cxnLst>
                <a:cxn ang="0">
                  <a:pos x="20" y="461"/>
                </a:cxn>
                <a:cxn ang="0">
                  <a:pos x="1385" y="0"/>
                </a:cxn>
                <a:cxn ang="0">
                  <a:pos x="1442" y="14"/>
                </a:cxn>
                <a:cxn ang="0">
                  <a:pos x="1480" y="46"/>
                </a:cxn>
                <a:cxn ang="0">
                  <a:pos x="2292" y="1117"/>
                </a:cxn>
                <a:cxn ang="0">
                  <a:pos x="2301" y="1152"/>
                </a:cxn>
                <a:cxn ang="0">
                  <a:pos x="1462" y="56"/>
                </a:cxn>
                <a:cxn ang="0">
                  <a:pos x="1428" y="34"/>
                </a:cxn>
                <a:cxn ang="0">
                  <a:pos x="1389" y="19"/>
                </a:cxn>
                <a:cxn ang="0">
                  <a:pos x="0" y="487"/>
                </a:cxn>
                <a:cxn ang="0">
                  <a:pos x="20" y="461"/>
                </a:cxn>
                <a:cxn ang="0">
                  <a:pos x="20" y="461"/>
                </a:cxn>
              </a:cxnLst>
              <a:rect l="0" t="0" r="r" b="b"/>
              <a:pathLst>
                <a:path w="2301" h="1152">
                  <a:moveTo>
                    <a:pt x="20" y="461"/>
                  </a:moveTo>
                  <a:lnTo>
                    <a:pt x="1385" y="0"/>
                  </a:lnTo>
                  <a:lnTo>
                    <a:pt x="1442" y="14"/>
                  </a:lnTo>
                  <a:lnTo>
                    <a:pt x="1480" y="46"/>
                  </a:lnTo>
                  <a:lnTo>
                    <a:pt x="2292" y="1117"/>
                  </a:lnTo>
                  <a:lnTo>
                    <a:pt x="2301" y="1152"/>
                  </a:lnTo>
                  <a:lnTo>
                    <a:pt x="1462" y="56"/>
                  </a:lnTo>
                  <a:lnTo>
                    <a:pt x="1428" y="34"/>
                  </a:lnTo>
                  <a:lnTo>
                    <a:pt x="1389" y="19"/>
                  </a:lnTo>
                  <a:lnTo>
                    <a:pt x="0" y="487"/>
                  </a:lnTo>
                  <a:lnTo>
                    <a:pt x="20" y="461"/>
                  </a:lnTo>
                  <a:lnTo>
                    <a:pt x="20" y="4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2015697" y="4511641"/>
              <a:ext cx="1055202" cy="612204"/>
            </a:xfrm>
            <a:custGeom>
              <a:avLst/>
              <a:gdLst/>
              <a:ahLst/>
              <a:cxnLst>
                <a:cxn ang="0">
                  <a:pos x="738" y="519"/>
                </a:cxn>
                <a:cxn ang="0">
                  <a:pos x="40" y="753"/>
                </a:cxn>
                <a:cxn ang="0">
                  <a:pos x="335" y="1570"/>
                </a:cxn>
                <a:cxn ang="0">
                  <a:pos x="2723" y="741"/>
                </a:cxn>
                <a:cxn ang="0">
                  <a:pos x="2217" y="23"/>
                </a:cxn>
                <a:cxn ang="0">
                  <a:pos x="845" y="496"/>
                </a:cxn>
                <a:cxn ang="0">
                  <a:pos x="854" y="463"/>
                </a:cxn>
                <a:cxn ang="0">
                  <a:pos x="2224" y="0"/>
                </a:cxn>
                <a:cxn ang="0">
                  <a:pos x="2775" y="761"/>
                </a:cxn>
                <a:cxn ang="0">
                  <a:pos x="315" y="1610"/>
                </a:cxn>
                <a:cxn ang="0">
                  <a:pos x="0" y="734"/>
                </a:cxn>
                <a:cxn ang="0">
                  <a:pos x="748" y="488"/>
                </a:cxn>
                <a:cxn ang="0">
                  <a:pos x="738" y="519"/>
                </a:cxn>
                <a:cxn ang="0">
                  <a:pos x="738" y="519"/>
                </a:cxn>
              </a:cxnLst>
              <a:rect l="0" t="0" r="r" b="b"/>
              <a:pathLst>
                <a:path w="2775" h="1610">
                  <a:moveTo>
                    <a:pt x="738" y="519"/>
                  </a:moveTo>
                  <a:lnTo>
                    <a:pt x="40" y="753"/>
                  </a:lnTo>
                  <a:lnTo>
                    <a:pt x="335" y="1570"/>
                  </a:lnTo>
                  <a:lnTo>
                    <a:pt x="2723" y="741"/>
                  </a:lnTo>
                  <a:lnTo>
                    <a:pt x="2217" y="23"/>
                  </a:lnTo>
                  <a:lnTo>
                    <a:pt x="845" y="496"/>
                  </a:lnTo>
                  <a:lnTo>
                    <a:pt x="854" y="463"/>
                  </a:lnTo>
                  <a:lnTo>
                    <a:pt x="2224" y="0"/>
                  </a:lnTo>
                  <a:lnTo>
                    <a:pt x="2775" y="761"/>
                  </a:lnTo>
                  <a:lnTo>
                    <a:pt x="315" y="1610"/>
                  </a:lnTo>
                  <a:lnTo>
                    <a:pt x="0" y="734"/>
                  </a:lnTo>
                  <a:lnTo>
                    <a:pt x="748" y="488"/>
                  </a:lnTo>
                  <a:lnTo>
                    <a:pt x="738" y="519"/>
                  </a:lnTo>
                  <a:lnTo>
                    <a:pt x="738" y="5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5" name="Freeform 19"/>
            <p:cNvSpPr>
              <a:spLocks/>
            </p:cNvSpPr>
            <p:nvPr/>
          </p:nvSpPr>
          <p:spPr bwMode="auto">
            <a:xfrm>
              <a:off x="1920637" y="4783522"/>
              <a:ext cx="1309967" cy="517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8" y="1272"/>
                </a:cxn>
                <a:cxn ang="0">
                  <a:pos x="449" y="1337"/>
                </a:cxn>
                <a:cxn ang="0">
                  <a:pos x="508" y="1364"/>
                </a:cxn>
                <a:cxn ang="0">
                  <a:pos x="3439" y="313"/>
                </a:cxn>
                <a:cxn ang="0">
                  <a:pos x="3449" y="237"/>
                </a:cxn>
                <a:cxn ang="0">
                  <a:pos x="496" y="1272"/>
                </a:cxn>
                <a:cxn ang="0">
                  <a:pos x="418" y="124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49" h="1364">
                  <a:moveTo>
                    <a:pt x="0" y="0"/>
                  </a:moveTo>
                  <a:lnTo>
                    <a:pt x="398" y="1272"/>
                  </a:lnTo>
                  <a:lnTo>
                    <a:pt x="449" y="1337"/>
                  </a:lnTo>
                  <a:lnTo>
                    <a:pt x="508" y="1364"/>
                  </a:lnTo>
                  <a:lnTo>
                    <a:pt x="3439" y="313"/>
                  </a:lnTo>
                  <a:lnTo>
                    <a:pt x="3449" y="237"/>
                  </a:lnTo>
                  <a:lnTo>
                    <a:pt x="496" y="1272"/>
                  </a:lnTo>
                  <a:lnTo>
                    <a:pt x="418" y="12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88" name="Picture 2" descr="C:\Users\hashimoto\Desktop\クリップボード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7440" y="4252698"/>
            <a:ext cx="360040" cy="498734"/>
          </a:xfrm>
          <a:prstGeom prst="rect">
            <a:avLst/>
          </a:prstGeom>
          <a:noFill/>
        </p:spPr>
      </p:pic>
      <p:pic>
        <p:nvPicPr>
          <p:cNvPr id="89" name="Picture 4" descr="C:\Users\hashimoto\Desktop\クリップボード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40" y="2341260"/>
            <a:ext cx="648072" cy="842149"/>
          </a:xfrm>
          <a:prstGeom prst="rect">
            <a:avLst/>
          </a:prstGeom>
          <a:noFill/>
        </p:spPr>
      </p:pic>
      <p:sp>
        <p:nvSpPr>
          <p:cNvPr id="90" name="円柱 89"/>
          <p:cNvSpPr/>
          <p:nvPr/>
        </p:nvSpPr>
        <p:spPr>
          <a:xfrm>
            <a:off x="2130444" y="224204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1" name="円柱 90"/>
          <p:cNvSpPr/>
          <p:nvPr/>
        </p:nvSpPr>
        <p:spPr>
          <a:xfrm rot="2270549">
            <a:off x="2898636" y="224204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2" name="円柱 91"/>
          <p:cNvSpPr/>
          <p:nvPr/>
        </p:nvSpPr>
        <p:spPr>
          <a:xfrm rot="19938208">
            <a:off x="3666829" y="224204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3" name="円柱 92"/>
          <p:cNvSpPr/>
          <p:nvPr/>
        </p:nvSpPr>
        <p:spPr>
          <a:xfrm rot="2625926">
            <a:off x="4435022" y="224204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4" name="円柱 93"/>
          <p:cNvSpPr/>
          <p:nvPr/>
        </p:nvSpPr>
        <p:spPr>
          <a:xfrm rot="19871218">
            <a:off x="3345009" y="1789364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5" name="円柱 94"/>
          <p:cNvSpPr/>
          <p:nvPr/>
        </p:nvSpPr>
        <p:spPr>
          <a:xfrm>
            <a:off x="4113201" y="1789364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6" name="円柱 95"/>
          <p:cNvSpPr/>
          <p:nvPr/>
        </p:nvSpPr>
        <p:spPr>
          <a:xfrm rot="19273763">
            <a:off x="4881394" y="1789364"/>
            <a:ext cx="246918" cy="329225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7" name="円柱 96"/>
          <p:cNvSpPr/>
          <p:nvPr/>
        </p:nvSpPr>
        <p:spPr>
          <a:xfrm rot="472432">
            <a:off x="2576817" y="1789364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8" name="円柱 97"/>
          <p:cNvSpPr/>
          <p:nvPr/>
        </p:nvSpPr>
        <p:spPr>
          <a:xfrm>
            <a:off x="3804008" y="133667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99" name="円柱 98"/>
          <p:cNvSpPr/>
          <p:nvPr/>
        </p:nvSpPr>
        <p:spPr>
          <a:xfrm rot="18768926">
            <a:off x="4572201" y="133667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100" name="円柱 99"/>
          <p:cNvSpPr/>
          <p:nvPr/>
        </p:nvSpPr>
        <p:spPr>
          <a:xfrm rot="20818149">
            <a:off x="5340394" y="1336679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sp>
        <p:nvSpPr>
          <p:cNvPr id="101" name="直方体 100"/>
          <p:cNvSpPr/>
          <p:nvPr/>
        </p:nvSpPr>
        <p:spPr>
          <a:xfrm>
            <a:off x="1622667" y="1314904"/>
            <a:ext cx="4512772" cy="3539176"/>
          </a:xfrm>
          <a:prstGeom prst="cube">
            <a:avLst>
              <a:gd name="adj" fmla="val 3178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2" name="円柱 101"/>
          <p:cNvSpPr/>
          <p:nvPr/>
        </p:nvSpPr>
        <p:spPr>
          <a:xfrm rot="19353058">
            <a:off x="3029352" y="1340768"/>
            <a:ext cx="246918" cy="329226"/>
          </a:xfrm>
          <a:prstGeom prst="can">
            <a:avLst>
              <a:gd name="adj" fmla="val 44972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/>
          </a:p>
        </p:txBody>
      </p:sp>
      <p:pic>
        <p:nvPicPr>
          <p:cNvPr id="103" name="Picture 3" descr="C:\Users\hashimoto\Desktop\クリップボード01.png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 rot="21443878">
            <a:off x="2477904" y="4035723"/>
            <a:ext cx="369350" cy="713693"/>
          </a:xfrm>
          <a:prstGeom prst="rect">
            <a:avLst/>
          </a:prstGeom>
          <a:noFill/>
        </p:spPr>
      </p:pic>
      <p:sp>
        <p:nvSpPr>
          <p:cNvPr id="104" name="テキスト ボックス 82"/>
          <p:cNvSpPr txBox="1"/>
          <p:nvPr/>
        </p:nvSpPr>
        <p:spPr>
          <a:xfrm>
            <a:off x="4317876" y="916340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00" b="1" dirty="0" smtClean="0">
                <a:latin typeface="Arial" pitchFamily="34" charset="0"/>
                <a:cs typeface="Arial" pitchFamily="34" charset="0"/>
              </a:rPr>
              <a:t>Camera</a:t>
            </a:r>
          </a:p>
        </p:txBody>
      </p:sp>
      <p:cxnSp>
        <p:nvCxnSpPr>
          <p:cNvPr id="105" name="直線矢印コネクタ 104"/>
          <p:cNvCxnSpPr/>
          <p:nvPr/>
        </p:nvCxnSpPr>
        <p:spPr>
          <a:xfrm flipH="1">
            <a:off x="4057784" y="1189132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84"/>
          <p:cNvSpPr txBox="1"/>
          <p:nvPr/>
        </p:nvSpPr>
        <p:spPr>
          <a:xfrm>
            <a:off x="6228184" y="4409599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500" b="1" dirty="0" smtClean="0">
                <a:latin typeface="Arial" pitchFamily="34" charset="0"/>
                <a:cs typeface="Arial" pitchFamily="34" charset="0"/>
              </a:rPr>
              <a:t>Drawing tablet</a:t>
            </a:r>
          </a:p>
        </p:txBody>
      </p:sp>
      <p:sp>
        <p:nvSpPr>
          <p:cNvPr id="107" name="テキスト ボックス 85"/>
          <p:cNvSpPr txBox="1"/>
          <p:nvPr/>
        </p:nvSpPr>
        <p:spPr>
          <a:xfrm>
            <a:off x="6789008" y="215914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500" b="1" dirty="0" smtClean="0">
                <a:latin typeface="Arial" pitchFamily="34" charset="0"/>
                <a:cs typeface="Arial" pitchFamily="34" charset="0"/>
              </a:rPr>
              <a:t>Computer</a:t>
            </a:r>
          </a:p>
        </p:txBody>
      </p:sp>
      <p:sp>
        <p:nvSpPr>
          <p:cNvPr id="108" name="テキスト ボックス 86"/>
          <p:cNvSpPr txBox="1"/>
          <p:nvPr/>
        </p:nvSpPr>
        <p:spPr>
          <a:xfrm>
            <a:off x="2718460" y="2578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00" b="1" dirty="0" smtClean="0">
                <a:latin typeface="Arial" pitchFamily="34" charset="0"/>
                <a:cs typeface="Arial" pitchFamily="34" charset="0"/>
              </a:rPr>
              <a:t>Actuated lights</a:t>
            </a:r>
          </a:p>
        </p:txBody>
      </p:sp>
    </p:spTree>
    <p:extLst>
      <p:ext uri="{BB962C8B-B14F-4D97-AF65-F5344CB8AC3E}">
        <p14:creationId xmlns:p14="http://schemas.microsoft.com/office/powerpoint/2010/main" val="17989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spect="1"/>
          </p:cNvSpPr>
          <p:nvPr/>
        </p:nvSpPr>
        <p:spPr>
          <a:xfrm>
            <a:off x="-3996952" y="-891480"/>
            <a:ext cx="5665058" cy="864849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3" name="正方形/長方形 22"/>
          <p:cNvSpPr>
            <a:spLocks noChangeAspect="1"/>
          </p:cNvSpPr>
          <p:nvPr/>
        </p:nvSpPr>
        <p:spPr>
          <a:xfrm>
            <a:off x="1820506" y="-891480"/>
            <a:ext cx="5665058" cy="864849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4" name="正方形/長方形 23"/>
          <p:cNvSpPr>
            <a:spLocks noChangeAspect="1"/>
          </p:cNvSpPr>
          <p:nvPr/>
        </p:nvSpPr>
        <p:spPr>
          <a:xfrm>
            <a:off x="7660795" y="-891480"/>
            <a:ext cx="5665058" cy="864849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340753" y="7308140"/>
            <a:ext cx="19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U</a:t>
            </a:r>
            <a:r>
              <a:rPr kumimoji="1" lang="en-US" altLang="ja-JP" dirty="0" smtClean="0"/>
              <a:t>ser feedback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753" y="5868140"/>
            <a:ext cx="1920000" cy="1440000"/>
          </a:xfrm>
          <a:prstGeom prst="rect">
            <a:avLst/>
          </a:prstGeom>
        </p:spPr>
      </p:pic>
      <p:sp>
        <p:nvSpPr>
          <p:cNvPr id="29" name="フローチャート : 論理和 28"/>
          <p:cNvSpPr/>
          <p:nvPr/>
        </p:nvSpPr>
        <p:spPr>
          <a:xfrm>
            <a:off x="12126788" y="3825124"/>
            <a:ext cx="360040" cy="360040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43" idx="3"/>
            <a:endCxn id="29" idx="2"/>
          </p:cNvCxnSpPr>
          <p:nvPr/>
        </p:nvCxnSpPr>
        <p:spPr>
          <a:xfrm>
            <a:off x="11488703" y="4004984"/>
            <a:ext cx="638085" cy="16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4"/>
            <a:endCxn id="27" idx="0"/>
          </p:cNvCxnSpPr>
          <p:nvPr/>
        </p:nvCxnSpPr>
        <p:spPr>
          <a:xfrm flipH="1">
            <a:off x="12300753" y="4185164"/>
            <a:ext cx="6055" cy="1682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100392" y="7308140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Real-world environment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03" y="3284984"/>
            <a:ext cx="1920000" cy="1440000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9564768" y="4724984"/>
            <a:ext cx="19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Live view</a:t>
            </a:r>
            <a:endParaRPr kumimoji="1" lang="ja-JP" altLang="en-US" dirty="0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808" y="-171240"/>
            <a:ext cx="1920000" cy="1440000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11340752" y="-540572"/>
            <a:ext cx="19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 painting area</a:t>
            </a:r>
            <a:endParaRPr kumimoji="1" lang="ja-JP" altLang="en-US" dirty="0"/>
          </a:p>
        </p:txBody>
      </p:sp>
      <p:sp>
        <p:nvSpPr>
          <p:cNvPr id="65" name="フローチャート : 和接合 64"/>
          <p:cNvSpPr/>
          <p:nvPr/>
        </p:nvSpPr>
        <p:spPr>
          <a:xfrm>
            <a:off x="10348703" y="365903"/>
            <a:ext cx="360000" cy="3600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>
            <a:stCxn id="63" idx="2"/>
            <a:endCxn id="29" idx="0"/>
          </p:cNvCxnSpPr>
          <p:nvPr/>
        </p:nvCxnSpPr>
        <p:spPr>
          <a:xfrm>
            <a:off x="12306808" y="1268760"/>
            <a:ext cx="0" cy="2556364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68" y="1331636"/>
            <a:ext cx="1920000" cy="1440000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 flipV="1">
            <a:off x="9961562" y="-36516"/>
            <a:ext cx="1091158" cy="204992"/>
          </a:xfrm>
          <a:prstGeom prst="rect">
            <a:avLst/>
          </a:prstGeom>
          <a:gradFill flip="none" rotWithShape="1">
            <a:gsLst>
              <a:gs pos="10000">
                <a:srgbClr val="0070C0"/>
              </a:gs>
              <a:gs pos="0">
                <a:srgbClr val="0070C0"/>
              </a:gs>
              <a:gs pos="35000">
                <a:srgbClr val="00B050"/>
              </a:gs>
              <a:gs pos="65000">
                <a:srgbClr val="FFFF00"/>
              </a:gs>
              <a:gs pos="90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/>
          <p:cNvCxnSpPr>
            <a:stCxn id="63" idx="1"/>
            <a:endCxn id="65" idx="6"/>
          </p:cNvCxnSpPr>
          <p:nvPr/>
        </p:nvCxnSpPr>
        <p:spPr>
          <a:xfrm flipH="1" flipV="1">
            <a:off x="10708703" y="545903"/>
            <a:ext cx="638105" cy="285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0"/>
            <a:endCxn id="65" idx="4"/>
          </p:cNvCxnSpPr>
          <p:nvPr/>
        </p:nvCxnSpPr>
        <p:spPr>
          <a:xfrm flipV="1">
            <a:off x="10524768" y="725903"/>
            <a:ext cx="3935" cy="60573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5" idx="2"/>
            <a:endCxn id="87" idx="3"/>
          </p:cNvCxnSpPr>
          <p:nvPr/>
        </p:nvCxnSpPr>
        <p:spPr>
          <a:xfrm flipH="1">
            <a:off x="9660352" y="545903"/>
            <a:ext cx="688351" cy="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-171240"/>
            <a:ext cx="1920000" cy="1440000"/>
          </a:xfrm>
          <a:prstGeom prst="rect">
            <a:avLst/>
          </a:prstGeom>
        </p:spPr>
      </p:pic>
      <p:sp>
        <p:nvSpPr>
          <p:cNvPr id="93" name="テキスト ボックス 92"/>
          <p:cNvSpPr txBox="1"/>
          <p:nvPr/>
        </p:nvSpPr>
        <p:spPr>
          <a:xfrm>
            <a:off x="9568704" y="2781512"/>
            <a:ext cx="19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Base radiance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740352" y="-540572"/>
            <a:ext cx="19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Target radiance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0780828" y="-396556"/>
            <a:ext cx="55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1.0</a:t>
            </a:r>
            <a:endParaRPr kumimoji="1" lang="ja-JP" altLang="en-US" b="1" dirty="0"/>
          </a:p>
        </p:txBody>
      </p:sp>
      <p:sp>
        <p:nvSpPr>
          <p:cNvPr id="110" name="角丸四角形 109"/>
          <p:cNvSpPr/>
          <p:nvPr/>
        </p:nvSpPr>
        <p:spPr>
          <a:xfrm>
            <a:off x="-2748600" y="-1122700"/>
            <a:ext cx="3168353" cy="63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3600" b="1" dirty="0" smtClean="0">
                <a:solidFill>
                  <a:schemeClr val="tx1"/>
                </a:solidFill>
              </a:rPr>
              <a:t>Calibration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068858" y="-1122700"/>
            <a:ext cx="3168353" cy="63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3600" b="1" dirty="0" smtClean="0">
                <a:solidFill>
                  <a:schemeClr val="tx1"/>
                </a:solidFill>
              </a:rPr>
              <a:t>Optimization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8909147" y="-1179512"/>
            <a:ext cx="3168353" cy="63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3600" b="1" dirty="0" smtClean="0">
                <a:solidFill>
                  <a:schemeClr val="tx1"/>
                </a:solidFill>
              </a:rPr>
              <a:t>Manipulation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051720" y="1268760"/>
            <a:ext cx="5256583" cy="6224046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8" name="グループ化 197"/>
          <p:cNvGrpSpPr/>
          <p:nvPr/>
        </p:nvGrpSpPr>
        <p:grpSpPr>
          <a:xfrm>
            <a:off x="2339752" y="5733256"/>
            <a:ext cx="3096344" cy="986766"/>
            <a:chOff x="2267744" y="5733256"/>
            <a:chExt cx="3096344" cy="986766"/>
          </a:xfrm>
        </p:grpSpPr>
        <p:sp>
          <p:nvSpPr>
            <p:cNvPr id="116" name="ひし形 115"/>
            <p:cNvSpPr/>
            <p:nvPr/>
          </p:nvSpPr>
          <p:spPr>
            <a:xfrm>
              <a:off x="2267744" y="5733256"/>
              <a:ext cx="3096344" cy="986766"/>
            </a:xfrm>
            <a:prstGeom prst="diamond">
              <a:avLst/>
            </a:prstGeom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正方形/長方形 116"/>
                <p:cNvSpPr/>
                <p:nvPr/>
              </p:nvSpPr>
              <p:spPr>
                <a:xfrm>
                  <a:off x="2832569" y="6026584"/>
                  <a:ext cx="19666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smtClean="0">
                            <a:latin typeface="Cambria Math"/>
                          </a:rPr>
                          <m:t>𝒪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1">
                                <a:latin typeface="Cambria Math"/>
                              </a:rPr>
                              <m:t>𝐜</m:t>
                            </m:r>
                          </m:e>
                        </m:d>
                        <m:r>
                          <a:rPr lang="en-US" altLang="ja-JP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altLang="ja-JP" sz="2000">
                            <a:latin typeface="Cambria Math"/>
                          </a:rPr>
                          <m:t>𝒪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>
                                    <a:latin typeface="Cambria Math"/>
                                  </a:rPr>
                                  <m:t>𝐜</m:t>
                                </m:r>
                                <m:r>
                                  <a:rPr lang="en-US" altLang="ja-JP" sz="2000" b="1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/>
                                  </a:rPr>
                                  <m:t>min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17" name="正方形/長方形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569" y="6026584"/>
                  <a:ext cx="196669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テキスト ボックス 127"/>
          <p:cNvSpPr txBox="1"/>
          <p:nvPr/>
        </p:nvSpPr>
        <p:spPr>
          <a:xfrm>
            <a:off x="3058835" y="6766782"/>
            <a:ext cx="90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/>
              <p:cNvSpPr/>
              <p:nvPr/>
            </p:nvSpPr>
            <p:spPr>
              <a:xfrm>
                <a:off x="2339752" y="4869160"/>
                <a:ext cx="3096344" cy="47014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sz="2000" b="1">
                              <a:latin typeface="Cambria Math"/>
                              <a:ea typeface="Cambria Math"/>
                            </a:rPr>
                            <m:t>𝐜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/>
                              <a:ea typeface="Cambria Math"/>
                            </a:rPr>
                            <m:t>min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/>
                          <a:ea typeface="Cambria Math"/>
                        </a:rPr>
                        <m:t>arg</m:t>
                      </m:r>
                      <m:r>
                        <a:rPr lang="en-US" altLang="ja-JP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/>
                          <a:ea typeface="Cambria Math"/>
                        </a:rPr>
                        <m:t>min</m:t>
                      </m:r>
                      <m:r>
                        <a:rPr lang="en-US" altLang="ja-JP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kumimoji="1" lang="en-US" altLang="ja-JP" sz="2000" b="0" i="0" smtClean="0">
                          <a:latin typeface="Cambria Math"/>
                        </a:rPr>
                        <m:t>𝒪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>
                              <a:latin typeface="Cambria Math"/>
                            </a:rPr>
                            <m:t>𝐜</m:t>
                          </m:r>
                          <m:r>
                            <a:rPr lang="en-US" altLang="ja-JP" sz="2000" b="1" i="0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6" name="正方形/長方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69160"/>
                <a:ext cx="3096344" cy="4701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/>
          <p:cNvCxnSpPr>
            <a:stCxn id="136" idx="2"/>
            <a:endCxn id="116" idx="0"/>
          </p:cNvCxnSpPr>
          <p:nvPr/>
        </p:nvCxnSpPr>
        <p:spPr>
          <a:xfrm>
            <a:off x="3887924" y="5339300"/>
            <a:ext cx="0" cy="39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/>
              <p:cNvSpPr/>
              <p:nvPr/>
            </p:nvSpPr>
            <p:spPr>
              <a:xfrm>
                <a:off x="2339752" y="2636912"/>
                <a:ext cx="3096344" cy="1838613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2000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/>
                      </a:rPr>
                      <m:t>{</m:t>
                    </m:r>
                    <m:r>
                      <a:rPr lang="en-US" altLang="ja-JP" sz="2000" smtClean="0">
                        <a:latin typeface="Cambria Math"/>
                      </a:rPr>
                      <m:t>𝒪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</a:rPr>
                          <m:t>𝐜</m:t>
                        </m:r>
                        <m:r>
                          <a:rPr lang="en-US" altLang="ja-JP" sz="2000" b="1" i="0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kumimoji="1" lang="en-US" altLang="ja-JP" sz="2000" dirty="0" smtClean="0"/>
                  <a:t> in parallel</a:t>
                </a:r>
              </a:p>
            </p:txBody>
          </p:sp>
        </mc:Choice>
        <mc:Fallback xmlns="">
          <p:sp>
            <p:nvSpPr>
              <p:cNvPr id="141" name="正方形/長方形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3096344" cy="1838613"/>
              </a:xfrm>
              <a:prstGeom prst="rect">
                <a:avLst/>
              </a:prstGeom>
              <a:blipFill rotWithShape="1">
                <a:blip r:embed="rId10"/>
                <a:stretch>
                  <a:fillRect l="-390" t="-980"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線矢印コネクタ 149"/>
          <p:cNvCxnSpPr>
            <a:stCxn id="141" idx="2"/>
            <a:endCxn id="136" idx="0"/>
          </p:cNvCxnSpPr>
          <p:nvPr/>
        </p:nvCxnSpPr>
        <p:spPr>
          <a:xfrm>
            <a:off x="3887924" y="4475525"/>
            <a:ext cx="0" cy="393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正方形/長方形 157"/>
              <p:cNvSpPr/>
              <p:nvPr/>
            </p:nvSpPr>
            <p:spPr>
              <a:xfrm>
                <a:off x="5724128" y="3321148"/>
                <a:ext cx="1368152" cy="47014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0" smtClean="0">
                          <a:latin typeface="Cambria Math"/>
                        </a:rPr>
                        <m:t>𝐜</m:t>
                      </m:r>
                      <m:r>
                        <a:rPr kumimoji="1" lang="en-US" altLang="ja-JP" sz="2000" b="0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/>
                              <a:ea typeface="Cambria Math"/>
                            </a:rPr>
                            <m:t>𝐜</m:t>
                          </m:r>
                          <m:r>
                            <a:rPr kumimoji="1" lang="en-US" altLang="ja-JP" sz="20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8" name="正方形/長方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321148"/>
                <a:ext cx="1368152" cy="4701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正方形/長方形 166"/>
              <p:cNvSpPr/>
              <p:nvPr/>
            </p:nvSpPr>
            <p:spPr>
              <a:xfrm>
                <a:off x="2339752" y="1556792"/>
                <a:ext cx="3096344" cy="677301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/>
                  <a:t>Create candidates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/>
                      </a:rPr>
                      <m:t>{</m:t>
                    </m:r>
                    <m:r>
                      <a:rPr lang="en-US" altLang="ja-JP" sz="2000" b="1">
                        <a:latin typeface="Cambria Math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</a:rPr>
                      <m:t>′</m:t>
                    </m:r>
                    <m:r>
                      <a:rPr lang="en-US" altLang="ja-JP" sz="2000" b="0" i="1" smtClean="0">
                        <a:latin typeface="Cambria Math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algn="ctr"/>
                <a:r>
                  <a:rPr lang="en-US" altLang="ja-JP" sz="2000" dirty="0" smtClean="0"/>
                  <a:t>around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</a:rPr>
                      <m:t>𝐜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7" name="正方形/長方形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556792"/>
                <a:ext cx="3096344" cy="677301"/>
              </a:xfrm>
              <a:prstGeom prst="rect">
                <a:avLst/>
              </a:prstGeom>
              <a:blipFill rotWithShape="1">
                <a:blip r:embed="rId12"/>
                <a:stretch>
                  <a:fillRect t="-4310" b="-14655"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線矢印コネクタ 167"/>
          <p:cNvCxnSpPr>
            <a:stCxn id="167" idx="2"/>
            <a:endCxn id="141" idx="0"/>
          </p:cNvCxnSpPr>
          <p:nvPr/>
        </p:nvCxnSpPr>
        <p:spPr>
          <a:xfrm>
            <a:off x="3887924" y="2234093"/>
            <a:ext cx="0" cy="402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カギ線コネクタ 170"/>
          <p:cNvCxnSpPr>
            <a:stCxn id="158" idx="0"/>
            <a:endCxn id="167" idx="3"/>
          </p:cNvCxnSpPr>
          <p:nvPr/>
        </p:nvCxnSpPr>
        <p:spPr>
          <a:xfrm rot="16200000" flipV="1">
            <a:off x="5209298" y="2122242"/>
            <a:ext cx="1425705" cy="97210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16" idx="3"/>
            <a:endCxn id="158" idx="2"/>
          </p:cNvCxnSpPr>
          <p:nvPr/>
        </p:nvCxnSpPr>
        <p:spPr>
          <a:xfrm flipV="1">
            <a:off x="5436096" y="3791288"/>
            <a:ext cx="972108" cy="2435351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/>
          <p:cNvSpPr txBox="1"/>
          <p:nvPr/>
        </p:nvSpPr>
        <p:spPr>
          <a:xfrm>
            <a:off x="5561611" y="5733256"/>
            <a:ext cx="90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0" name="グループ化 199"/>
          <p:cNvGrpSpPr/>
          <p:nvPr/>
        </p:nvGrpSpPr>
        <p:grpSpPr>
          <a:xfrm>
            <a:off x="2772714" y="2997916"/>
            <a:ext cx="435919" cy="1251955"/>
            <a:chOff x="2051720" y="-523585"/>
            <a:chExt cx="435919" cy="1251955"/>
          </a:xfrm>
        </p:grpSpPr>
        <p:sp>
          <p:nvSpPr>
            <p:cNvPr id="201" name="二等辺三角形 200"/>
            <p:cNvSpPr/>
            <p:nvPr/>
          </p:nvSpPr>
          <p:spPr>
            <a:xfrm flipV="1">
              <a:off x="2185046" y="620370"/>
              <a:ext cx="108000" cy="108000"/>
            </a:xfrm>
            <a:prstGeom prst="triangle">
              <a:avLst/>
            </a:prstGeom>
            <a:ln>
              <a:miter lim="800000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フリーフォーム 201"/>
            <p:cNvSpPr/>
            <p:nvPr/>
          </p:nvSpPr>
          <p:spPr>
            <a:xfrm rot="16200000">
              <a:off x="1820848" y="196374"/>
              <a:ext cx="780720" cy="64325"/>
            </a:xfrm>
            <a:custGeom>
              <a:avLst/>
              <a:gdLst>
                <a:gd name="connsiteX0" fmla="*/ 0 w 6858000"/>
                <a:gd name="connsiteY0" fmla="*/ 190519 h 200084"/>
                <a:gd name="connsiteX1" fmla="*/ 695325 w 6858000"/>
                <a:gd name="connsiteY1" fmla="*/ 19 h 200084"/>
                <a:gd name="connsiteX2" fmla="*/ 1371600 w 6858000"/>
                <a:gd name="connsiteY2" fmla="*/ 200044 h 200084"/>
                <a:gd name="connsiteX3" fmla="*/ 2057400 w 6858000"/>
                <a:gd name="connsiteY3" fmla="*/ 19069 h 200084"/>
                <a:gd name="connsiteX4" fmla="*/ 2743200 w 6858000"/>
                <a:gd name="connsiteY4" fmla="*/ 190519 h 200084"/>
                <a:gd name="connsiteX5" fmla="*/ 3429000 w 6858000"/>
                <a:gd name="connsiteY5" fmla="*/ 28594 h 200084"/>
                <a:gd name="connsiteX6" fmla="*/ 4124325 w 6858000"/>
                <a:gd name="connsiteY6" fmla="*/ 180994 h 200084"/>
                <a:gd name="connsiteX7" fmla="*/ 4800600 w 6858000"/>
                <a:gd name="connsiteY7" fmla="*/ 19069 h 200084"/>
                <a:gd name="connsiteX8" fmla="*/ 5486400 w 6858000"/>
                <a:gd name="connsiteY8" fmla="*/ 171469 h 200084"/>
                <a:gd name="connsiteX9" fmla="*/ 6172200 w 6858000"/>
                <a:gd name="connsiteY9" fmla="*/ 28594 h 200084"/>
                <a:gd name="connsiteX10" fmla="*/ 6858000 w 6858000"/>
                <a:gd name="connsiteY10" fmla="*/ 200044 h 20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0" h="200084">
                  <a:moveTo>
                    <a:pt x="0" y="190519"/>
                  </a:moveTo>
                  <a:cubicBezTo>
                    <a:pt x="233362" y="94475"/>
                    <a:pt x="466725" y="-1568"/>
                    <a:pt x="695325" y="19"/>
                  </a:cubicBezTo>
                  <a:cubicBezTo>
                    <a:pt x="923925" y="1606"/>
                    <a:pt x="1144588" y="196869"/>
                    <a:pt x="1371600" y="200044"/>
                  </a:cubicBezTo>
                  <a:cubicBezTo>
                    <a:pt x="1598612" y="203219"/>
                    <a:pt x="1828800" y="20656"/>
                    <a:pt x="2057400" y="19069"/>
                  </a:cubicBezTo>
                  <a:cubicBezTo>
                    <a:pt x="2286000" y="17482"/>
                    <a:pt x="2514600" y="188932"/>
                    <a:pt x="2743200" y="190519"/>
                  </a:cubicBezTo>
                  <a:cubicBezTo>
                    <a:pt x="2971800" y="192106"/>
                    <a:pt x="3198813" y="30181"/>
                    <a:pt x="3429000" y="28594"/>
                  </a:cubicBezTo>
                  <a:cubicBezTo>
                    <a:pt x="3659188" y="27006"/>
                    <a:pt x="3895725" y="182581"/>
                    <a:pt x="4124325" y="180994"/>
                  </a:cubicBezTo>
                  <a:cubicBezTo>
                    <a:pt x="4352925" y="179407"/>
                    <a:pt x="4573588" y="20656"/>
                    <a:pt x="4800600" y="19069"/>
                  </a:cubicBezTo>
                  <a:cubicBezTo>
                    <a:pt x="5027612" y="17482"/>
                    <a:pt x="5257800" y="169882"/>
                    <a:pt x="5486400" y="171469"/>
                  </a:cubicBezTo>
                  <a:cubicBezTo>
                    <a:pt x="5715000" y="173056"/>
                    <a:pt x="5943600" y="23832"/>
                    <a:pt x="6172200" y="28594"/>
                  </a:cubicBezTo>
                  <a:cubicBezTo>
                    <a:pt x="6400800" y="33356"/>
                    <a:pt x="6629400" y="116700"/>
                    <a:pt x="6858000" y="200044"/>
                  </a:cubicBezTo>
                </a:path>
              </a:pathLst>
            </a:custGeom>
            <a:noFill/>
            <a:ln w="19050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正方形/長方形 202"/>
                <p:cNvSpPr/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smtClean="0">
                                <a:latin typeface="Cambria Math"/>
                              </a:rPr>
                              <m:t>𝐜</m:t>
                            </m:r>
                            <m:r>
                              <a:rPr lang="en-US" altLang="ja-JP" b="1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03" name="正方形/長方形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4" name="グループ化 203"/>
          <p:cNvGrpSpPr/>
          <p:nvPr/>
        </p:nvGrpSpPr>
        <p:grpSpPr>
          <a:xfrm>
            <a:off x="3199977" y="2997916"/>
            <a:ext cx="435919" cy="1251955"/>
            <a:chOff x="2051720" y="-523585"/>
            <a:chExt cx="435919" cy="1251955"/>
          </a:xfrm>
        </p:grpSpPr>
        <p:sp>
          <p:nvSpPr>
            <p:cNvPr id="205" name="二等辺三角形 204"/>
            <p:cNvSpPr/>
            <p:nvPr/>
          </p:nvSpPr>
          <p:spPr>
            <a:xfrm flipV="1">
              <a:off x="2185046" y="620370"/>
              <a:ext cx="108000" cy="108000"/>
            </a:xfrm>
            <a:prstGeom prst="triangle">
              <a:avLst/>
            </a:prstGeom>
            <a:ln>
              <a:miter lim="800000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フリーフォーム 205"/>
            <p:cNvSpPr/>
            <p:nvPr/>
          </p:nvSpPr>
          <p:spPr>
            <a:xfrm rot="16200000">
              <a:off x="1820848" y="196374"/>
              <a:ext cx="780720" cy="64325"/>
            </a:xfrm>
            <a:custGeom>
              <a:avLst/>
              <a:gdLst>
                <a:gd name="connsiteX0" fmla="*/ 0 w 6858000"/>
                <a:gd name="connsiteY0" fmla="*/ 190519 h 200084"/>
                <a:gd name="connsiteX1" fmla="*/ 695325 w 6858000"/>
                <a:gd name="connsiteY1" fmla="*/ 19 h 200084"/>
                <a:gd name="connsiteX2" fmla="*/ 1371600 w 6858000"/>
                <a:gd name="connsiteY2" fmla="*/ 200044 h 200084"/>
                <a:gd name="connsiteX3" fmla="*/ 2057400 w 6858000"/>
                <a:gd name="connsiteY3" fmla="*/ 19069 h 200084"/>
                <a:gd name="connsiteX4" fmla="*/ 2743200 w 6858000"/>
                <a:gd name="connsiteY4" fmla="*/ 190519 h 200084"/>
                <a:gd name="connsiteX5" fmla="*/ 3429000 w 6858000"/>
                <a:gd name="connsiteY5" fmla="*/ 28594 h 200084"/>
                <a:gd name="connsiteX6" fmla="*/ 4124325 w 6858000"/>
                <a:gd name="connsiteY6" fmla="*/ 180994 h 200084"/>
                <a:gd name="connsiteX7" fmla="*/ 4800600 w 6858000"/>
                <a:gd name="connsiteY7" fmla="*/ 19069 h 200084"/>
                <a:gd name="connsiteX8" fmla="*/ 5486400 w 6858000"/>
                <a:gd name="connsiteY8" fmla="*/ 171469 h 200084"/>
                <a:gd name="connsiteX9" fmla="*/ 6172200 w 6858000"/>
                <a:gd name="connsiteY9" fmla="*/ 28594 h 200084"/>
                <a:gd name="connsiteX10" fmla="*/ 6858000 w 6858000"/>
                <a:gd name="connsiteY10" fmla="*/ 200044 h 20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0" h="200084">
                  <a:moveTo>
                    <a:pt x="0" y="190519"/>
                  </a:moveTo>
                  <a:cubicBezTo>
                    <a:pt x="233362" y="94475"/>
                    <a:pt x="466725" y="-1568"/>
                    <a:pt x="695325" y="19"/>
                  </a:cubicBezTo>
                  <a:cubicBezTo>
                    <a:pt x="923925" y="1606"/>
                    <a:pt x="1144588" y="196869"/>
                    <a:pt x="1371600" y="200044"/>
                  </a:cubicBezTo>
                  <a:cubicBezTo>
                    <a:pt x="1598612" y="203219"/>
                    <a:pt x="1828800" y="20656"/>
                    <a:pt x="2057400" y="19069"/>
                  </a:cubicBezTo>
                  <a:cubicBezTo>
                    <a:pt x="2286000" y="17482"/>
                    <a:pt x="2514600" y="188932"/>
                    <a:pt x="2743200" y="190519"/>
                  </a:cubicBezTo>
                  <a:cubicBezTo>
                    <a:pt x="2971800" y="192106"/>
                    <a:pt x="3198813" y="30181"/>
                    <a:pt x="3429000" y="28594"/>
                  </a:cubicBezTo>
                  <a:cubicBezTo>
                    <a:pt x="3659188" y="27006"/>
                    <a:pt x="3895725" y="182581"/>
                    <a:pt x="4124325" y="180994"/>
                  </a:cubicBezTo>
                  <a:cubicBezTo>
                    <a:pt x="4352925" y="179407"/>
                    <a:pt x="4573588" y="20656"/>
                    <a:pt x="4800600" y="19069"/>
                  </a:cubicBezTo>
                  <a:cubicBezTo>
                    <a:pt x="5027612" y="17482"/>
                    <a:pt x="5257800" y="169882"/>
                    <a:pt x="5486400" y="171469"/>
                  </a:cubicBezTo>
                  <a:cubicBezTo>
                    <a:pt x="5715000" y="173056"/>
                    <a:pt x="5943600" y="23832"/>
                    <a:pt x="6172200" y="28594"/>
                  </a:cubicBezTo>
                  <a:cubicBezTo>
                    <a:pt x="6400800" y="33356"/>
                    <a:pt x="6629400" y="116700"/>
                    <a:pt x="6858000" y="200044"/>
                  </a:cubicBezTo>
                </a:path>
              </a:pathLst>
            </a:custGeom>
            <a:noFill/>
            <a:ln w="19050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正方形/長方形 206"/>
                <p:cNvSpPr/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smtClean="0">
                                <a:latin typeface="Cambria Math"/>
                              </a:rPr>
                              <m:t>𝐜</m:t>
                            </m:r>
                            <m:r>
                              <a:rPr lang="en-US" altLang="ja-JP" b="1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07" name="正方形/長方形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グループ化 209"/>
          <p:cNvGrpSpPr/>
          <p:nvPr/>
        </p:nvGrpSpPr>
        <p:grpSpPr>
          <a:xfrm>
            <a:off x="3632025" y="2997916"/>
            <a:ext cx="435919" cy="1251955"/>
            <a:chOff x="2051720" y="-523585"/>
            <a:chExt cx="435919" cy="1251955"/>
          </a:xfrm>
        </p:grpSpPr>
        <p:sp>
          <p:nvSpPr>
            <p:cNvPr id="211" name="二等辺三角形 210"/>
            <p:cNvSpPr/>
            <p:nvPr/>
          </p:nvSpPr>
          <p:spPr>
            <a:xfrm flipV="1">
              <a:off x="2185046" y="620370"/>
              <a:ext cx="108000" cy="108000"/>
            </a:xfrm>
            <a:prstGeom prst="triangle">
              <a:avLst/>
            </a:prstGeom>
            <a:ln>
              <a:miter lim="800000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フリーフォーム 211"/>
            <p:cNvSpPr/>
            <p:nvPr/>
          </p:nvSpPr>
          <p:spPr>
            <a:xfrm rot="16200000">
              <a:off x="1820848" y="196374"/>
              <a:ext cx="780720" cy="64325"/>
            </a:xfrm>
            <a:custGeom>
              <a:avLst/>
              <a:gdLst>
                <a:gd name="connsiteX0" fmla="*/ 0 w 6858000"/>
                <a:gd name="connsiteY0" fmla="*/ 190519 h 200084"/>
                <a:gd name="connsiteX1" fmla="*/ 695325 w 6858000"/>
                <a:gd name="connsiteY1" fmla="*/ 19 h 200084"/>
                <a:gd name="connsiteX2" fmla="*/ 1371600 w 6858000"/>
                <a:gd name="connsiteY2" fmla="*/ 200044 h 200084"/>
                <a:gd name="connsiteX3" fmla="*/ 2057400 w 6858000"/>
                <a:gd name="connsiteY3" fmla="*/ 19069 h 200084"/>
                <a:gd name="connsiteX4" fmla="*/ 2743200 w 6858000"/>
                <a:gd name="connsiteY4" fmla="*/ 190519 h 200084"/>
                <a:gd name="connsiteX5" fmla="*/ 3429000 w 6858000"/>
                <a:gd name="connsiteY5" fmla="*/ 28594 h 200084"/>
                <a:gd name="connsiteX6" fmla="*/ 4124325 w 6858000"/>
                <a:gd name="connsiteY6" fmla="*/ 180994 h 200084"/>
                <a:gd name="connsiteX7" fmla="*/ 4800600 w 6858000"/>
                <a:gd name="connsiteY7" fmla="*/ 19069 h 200084"/>
                <a:gd name="connsiteX8" fmla="*/ 5486400 w 6858000"/>
                <a:gd name="connsiteY8" fmla="*/ 171469 h 200084"/>
                <a:gd name="connsiteX9" fmla="*/ 6172200 w 6858000"/>
                <a:gd name="connsiteY9" fmla="*/ 28594 h 200084"/>
                <a:gd name="connsiteX10" fmla="*/ 6858000 w 6858000"/>
                <a:gd name="connsiteY10" fmla="*/ 200044 h 20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0" h="200084">
                  <a:moveTo>
                    <a:pt x="0" y="190519"/>
                  </a:moveTo>
                  <a:cubicBezTo>
                    <a:pt x="233362" y="94475"/>
                    <a:pt x="466725" y="-1568"/>
                    <a:pt x="695325" y="19"/>
                  </a:cubicBezTo>
                  <a:cubicBezTo>
                    <a:pt x="923925" y="1606"/>
                    <a:pt x="1144588" y="196869"/>
                    <a:pt x="1371600" y="200044"/>
                  </a:cubicBezTo>
                  <a:cubicBezTo>
                    <a:pt x="1598612" y="203219"/>
                    <a:pt x="1828800" y="20656"/>
                    <a:pt x="2057400" y="19069"/>
                  </a:cubicBezTo>
                  <a:cubicBezTo>
                    <a:pt x="2286000" y="17482"/>
                    <a:pt x="2514600" y="188932"/>
                    <a:pt x="2743200" y="190519"/>
                  </a:cubicBezTo>
                  <a:cubicBezTo>
                    <a:pt x="2971800" y="192106"/>
                    <a:pt x="3198813" y="30181"/>
                    <a:pt x="3429000" y="28594"/>
                  </a:cubicBezTo>
                  <a:cubicBezTo>
                    <a:pt x="3659188" y="27006"/>
                    <a:pt x="3895725" y="182581"/>
                    <a:pt x="4124325" y="180994"/>
                  </a:cubicBezTo>
                  <a:cubicBezTo>
                    <a:pt x="4352925" y="179407"/>
                    <a:pt x="4573588" y="20656"/>
                    <a:pt x="4800600" y="19069"/>
                  </a:cubicBezTo>
                  <a:cubicBezTo>
                    <a:pt x="5027612" y="17482"/>
                    <a:pt x="5257800" y="169882"/>
                    <a:pt x="5486400" y="171469"/>
                  </a:cubicBezTo>
                  <a:cubicBezTo>
                    <a:pt x="5715000" y="173056"/>
                    <a:pt x="5943600" y="23832"/>
                    <a:pt x="6172200" y="28594"/>
                  </a:cubicBezTo>
                  <a:cubicBezTo>
                    <a:pt x="6400800" y="33356"/>
                    <a:pt x="6629400" y="116700"/>
                    <a:pt x="6858000" y="200044"/>
                  </a:cubicBezTo>
                </a:path>
              </a:pathLst>
            </a:custGeom>
            <a:noFill/>
            <a:ln w="19050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正方形/長方形 212"/>
                <p:cNvSpPr/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smtClean="0">
                                <a:latin typeface="Cambria Math"/>
                              </a:rPr>
                              <m:t>𝐜</m:t>
                            </m:r>
                            <m:r>
                              <a:rPr lang="en-US" altLang="ja-JP" b="1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13" name="正方形/長方形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グループ化 213"/>
          <p:cNvGrpSpPr/>
          <p:nvPr/>
        </p:nvGrpSpPr>
        <p:grpSpPr>
          <a:xfrm>
            <a:off x="4644008" y="2997916"/>
            <a:ext cx="435919" cy="1251955"/>
            <a:chOff x="2051720" y="-523585"/>
            <a:chExt cx="435919" cy="1251955"/>
          </a:xfrm>
        </p:grpSpPr>
        <p:sp>
          <p:nvSpPr>
            <p:cNvPr id="215" name="二等辺三角形 214"/>
            <p:cNvSpPr/>
            <p:nvPr/>
          </p:nvSpPr>
          <p:spPr>
            <a:xfrm flipV="1">
              <a:off x="2185046" y="620370"/>
              <a:ext cx="108000" cy="108000"/>
            </a:xfrm>
            <a:prstGeom prst="triangle">
              <a:avLst/>
            </a:prstGeom>
            <a:ln>
              <a:miter lim="800000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フリーフォーム 215"/>
            <p:cNvSpPr/>
            <p:nvPr/>
          </p:nvSpPr>
          <p:spPr>
            <a:xfrm rot="16200000">
              <a:off x="1820848" y="196374"/>
              <a:ext cx="780720" cy="64325"/>
            </a:xfrm>
            <a:custGeom>
              <a:avLst/>
              <a:gdLst>
                <a:gd name="connsiteX0" fmla="*/ 0 w 6858000"/>
                <a:gd name="connsiteY0" fmla="*/ 190519 h 200084"/>
                <a:gd name="connsiteX1" fmla="*/ 695325 w 6858000"/>
                <a:gd name="connsiteY1" fmla="*/ 19 h 200084"/>
                <a:gd name="connsiteX2" fmla="*/ 1371600 w 6858000"/>
                <a:gd name="connsiteY2" fmla="*/ 200044 h 200084"/>
                <a:gd name="connsiteX3" fmla="*/ 2057400 w 6858000"/>
                <a:gd name="connsiteY3" fmla="*/ 19069 h 200084"/>
                <a:gd name="connsiteX4" fmla="*/ 2743200 w 6858000"/>
                <a:gd name="connsiteY4" fmla="*/ 190519 h 200084"/>
                <a:gd name="connsiteX5" fmla="*/ 3429000 w 6858000"/>
                <a:gd name="connsiteY5" fmla="*/ 28594 h 200084"/>
                <a:gd name="connsiteX6" fmla="*/ 4124325 w 6858000"/>
                <a:gd name="connsiteY6" fmla="*/ 180994 h 200084"/>
                <a:gd name="connsiteX7" fmla="*/ 4800600 w 6858000"/>
                <a:gd name="connsiteY7" fmla="*/ 19069 h 200084"/>
                <a:gd name="connsiteX8" fmla="*/ 5486400 w 6858000"/>
                <a:gd name="connsiteY8" fmla="*/ 171469 h 200084"/>
                <a:gd name="connsiteX9" fmla="*/ 6172200 w 6858000"/>
                <a:gd name="connsiteY9" fmla="*/ 28594 h 200084"/>
                <a:gd name="connsiteX10" fmla="*/ 6858000 w 6858000"/>
                <a:gd name="connsiteY10" fmla="*/ 200044 h 20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0" h="200084">
                  <a:moveTo>
                    <a:pt x="0" y="190519"/>
                  </a:moveTo>
                  <a:cubicBezTo>
                    <a:pt x="233362" y="94475"/>
                    <a:pt x="466725" y="-1568"/>
                    <a:pt x="695325" y="19"/>
                  </a:cubicBezTo>
                  <a:cubicBezTo>
                    <a:pt x="923925" y="1606"/>
                    <a:pt x="1144588" y="196869"/>
                    <a:pt x="1371600" y="200044"/>
                  </a:cubicBezTo>
                  <a:cubicBezTo>
                    <a:pt x="1598612" y="203219"/>
                    <a:pt x="1828800" y="20656"/>
                    <a:pt x="2057400" y="19069"/>
                  </a:cubicBezTo>
                  <a:cubicBezTo>
                    <a:pt x="2286000" y="17482"/>
                    <a:pt x="2514600" y="188932"/>
                    <a:pt x="2743200" y="190519"/>
                  </a:cubicBezTo>
                  <a:cubicBezTo>
                    <a:pt x="2971800" y="192106"/>
                    <a:pt x="3198813" y="30181"/>
                    <a:pt x="3429000" y="28594"/>
                  </a:cubicBezTo>
                  <a:cubicBezTo>
                    <a:pt x="3659188" y="27006"/>
                    <a:pt x="3895725" y="182581"/>
                    <a:pt x="4124325" y="180994"/>
                  </a:cubicBezTo>
                  <a:cubicBezTo>
                    <a:pt x="4352925" y="179407"/>
                    <a:pt x="4573588" y="20656"/>
                    <a:pt x="4800600" y="19069"/>
                  </a:cubicBezTo>
                  <a:cubicBezTo>
                    <a:pt x="5027612" y="17482"/>
                    <a:pt x="5257800" y="169882"/>
                    <a:pt x="5486400" y="171469"/>
                  </a:cubicBezTo>
                  <a:cubicBezTo>
                    <a:pt x="5715000" y="173056"/>
                    <a:pt x="5943600" y="23832"/>
                    <a:pt x="6172200" y="28594"/>
                  </a:cubicBezTo>
                  <a:cubicBezTo>
                    <a:pt x="6400800" y="33356"/>
                    <a:pt x="6629400" y="116700"/>
                    <a:pt x="6858000" y="200044"/>
                  </a:cubicBezTo>
                </a:path>
              </a:pathLst>
            </a:custGeom>
            <a:noFill/>
            <a:ln w="19050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正方形/長方形 216"/>
                <p:cNvSpPr/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smtClean="0">
                                <a:latin typeface="Cambria Math"/>
                              </a:rPr>
                              <m:t>𝐜</m:t>
                            </m:r>
                            <m:r>
                              <a:rPr lang="en-US" altLang="ja-JP" b="1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/>
                              </a:rPr>
                              <m:t>72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17" name="正方形/長方形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-523585"/>
                  <a:ext cx="43591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グループ化 220"/>
          <p:cNvGrpSpPr/>
          <p:nvPr/>
        </p:nvGrpSpPr>
        <p:grpSpPr>
          <a:xfrm>
            <a:off x="4175952" y="3709807"/>
            <a:ext cx="324040" cy="36008"/>
            <a:chOff x="6801254" y="3591461"/>
            <a:chExt cx="324040" cy="36008"/>
          </a:xfrm>
        </p:grpSpPr>
        <p:sp>
          <p:nvSpPr>
            <p:cNvPr id="218" name="円/楕円 217"/>
            <p:cNvSpPr/>
            <p:nvPr/>
          </p:nvSpPr>
          <p:spPr>
            <a:xfrm flipH="1" flipV="1">
              <a:off x="6801254" y="359146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 flipH="1" flipV="1">
              <a:off x="6945278" y="359146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 flipH="1" flipV="1">
              <a:off x="7089294" y="359146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2" name="テキスト ボックス 221"/>
          <p:cNvSpPr txBox="1"/>
          <p:nvPr/>
        </p:nvSpPr>
        <p:spPr>
          <a:xfrm>
            <a:off x="5940151" y="126876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5" name="直線矢印コネクタ 224"/>
          <p:cNvCxnSpPr>
            <a:stCxn id="229" idx="2"/>
            <a:endCxn id="167" idx="0"/>
          </p:cNvCxnSpPr>
          <p:nvPr/>
        </p:nvCxnSpPr>
        <p:spPr>
          <a:xfrm>
            <a:off x="3887924" y="1018820"/>
            <a:ext cx="0" cy="537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正方形/長方形 228"/>
              <p:cNvSpPr/>
              <p:nvPr/>
            </p:nvSpPr>
            <p:spPr>
              <a:xfrm>
                <a:off x="2339752" y="548680"/>
                <a:ext cx="3096344" cy="47014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/>
                  <a:t>Compute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/>
                      </a:rPr>
                      <m:t>𝒪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</a:rPr>
                          <m:t>𝐜</m:t>
                        </m:r>
                      </m:e>
                    </m:d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29" name="正方形/長方形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48680"/>
                <a:ext cx="3096344" cy="470140"/>
              </a:xfrm>
              <a:prstGeom prst="rect">
                <a:avLst/>
              </a:prstGeom>
              <a:blipFill rotWithShape="1">
                <a:blip r:embed="rId17"/>
                <a:stretch>
                  <a:fillRect b="-10976"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正方形/長方形 230"/>
              <p:cNvSpPr/>
              <p:nvPr/>
            </p:nvSpPr>
            <p:spPr>
              <a:xfrm>
                <a:off x="2339752" y="-281500"/>
                <a:ext cx="3096344" cy="47014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/>
                      </a:rPr>
                      <m:t>𝐜</m:t>
                    </m:r>
                    <m:r>
                      <a:rPr kumimoji="1" lang="en-US" altLang="ja-JP" sz="200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kumimoji="1" lang="en-US" altLang="ja-JP" sz="2000" b="1" i="0" smtClean="0">
                        <a:latin typeface="Cambria Math"/>
                      </a:rPr>
                      <m:t>𝟎</m:t>
                    </m:r>
                  </m:oMath>
                </a14:m>
                <a:r>
                  <a:rPr kumimoji="1" lang="en-US" altLang="ja-JP" sz="2000" dirty="0" smtClean="0"/>
                  <a:t> (darkroom)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31" name="正方形/長方形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-281500"/>
                <a:ext cx="3096344" cy="470140"/>
              </a:xfrm>
              <a:prstGeom prst="rect">
                <a:avLst/>
              </a:prstGeom>
              <a:blipFill rotWithShape="1">
                <a:blip r:embed="rId18"/>
                <a:stretch>
                  <a:fillRect b="-10976"/>
                </a:stretch>
              </a:blip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直線矢印コネクタ 231"/>
          <p:cNvCxnSpPr>
            <a:stCxn id="231" idx="2"/>
            <a:endCxn id="229" idx="0"/>
          </p:cNvCxnSpPr>
          <p:nvPr/>
        </p:nvCxnSpPr>
        <p:spPr>
          <a:xfrm>
            <a:off x="3887924" y="18864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カギ線コネクタ 234"/>
          <p:cNvCxnSpPr>
            <a:stCxn id="87" idx="1"/>
            <a:endCxn id="231" idx="3"/>
          </p:cNvCxnSpPr>
          <p:nvPr/>
        </p:nvCxnSpPr>
        <p:spPr>
          <a:xfrm rot="10800000">
            <a:off x="5436096" y="-46430"/>
            <a:ext cx="2304256" cy="5951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3" name="グラフ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07895"/>
              </p:ext>
            </p:extLst>
          </p:nvPr>
        </p:nvGraphicFramePr>
        <p:xfrm>
          <a:off x="-3859042" y="2693387"/>
          <a:ext cx="3684284" cy="290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84" name="下矢印吹き出し 283"/>
          <p:cNvSpPr/>
          <p:nvPr/>
        </p:nvSpPr>
        <p:spPr>
          <a:xfrm>
            <a:off x="-3838031" y="-396555"/>
            <a:ext cx="5327171" cy="3547399"/>
          </a:xfrm>
          <a:prstGeom prst="downArrowCallout">
            <a:avLst>
              <a:gd name="adj1" fmla="val 39751"/>
              <a:gd name="adj2" fmla="val 34653"/>
              <a:gd name="adj3" fmla="val 12521"/>
              <a:gd name="adj4" fmla="val 77315"/>
            </a:avLst>
          </a:prstGeom>
          <a:solidFill>
            <a:srgbClr val="FFFF00"/>
          </a:solidFill>
          <a:ln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85" name="図 28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5092" y="-294756"/>
            <a:ext cx="1680000" cy="126000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6900" y="-302815"/>
            <a:ext cx="1680000" cy="126000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08" y="-298198"/>
            <a:ext cx="1680000" cy="1260000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5092" y="1007230"/>
            <a:ext cx="1680000" cy="1260000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6900" y="1007230"/>
            <a:ext cx="1680000" cy="1260000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708" y="1007230"/>
            <a:ext cx="1680000" cy="12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テキスト ボックス 290"/>
              <p:cNvSpPr txBox="1"/>
              <p:nvPr/>
            </p:nvSpPr>
            <p:spPr>
              <a:xfrm>
                <a:off x="-2016900" y="2319847"/>
                <a:ext cx="16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 smtClean="0">
                    <a:latin typeface="Times New Roman" pitchFamily="18" charset="0"/>
                    <a:cs typeface="Times New Roman" pitchFamily="18" charset="0"/>
                  </a:rPr>
                  <a:t>recover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</m:oMath>
                </a14:m>
                <a:endParaRPr kumimoji="1" lang="ja-JP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1" name="テキスト ボックス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6900" y="2319847"/>
                <a:ext cx="1680000" cy="461665"/>
              </a:xfrm>
              <a:prstGeom prst="rect">
                <a:avLst/>
              </a:prstGeom>
              <a:blipFill rotWithShape="1">
                <a:blip r:embed="rId2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円柱 275"/>
          <p:cNvSpPr/>
          <p:nvPr/>
        </p:nvSpPr>
        <p:spPr>
          <a:xfrm>
            <a:off x="105559" y="3530643"/>
            <a:ext cx="1381636" cy="972647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Calibration</a:t>
            </a:r>
          </a:p>
          <a:p>
            <a:pPr algn="ctr"/>
            <a:r>
              <a:rPr lang="en-US" altLang="ja-JP" dirty="0"/>
              <a:t>d</a:t>
            </a:r>
            <a:r>
              <a:rPr lang="en-US" altLang="ja-JP" dirty="0" smtClean="0"/>
              <a:t>ata</a:t>
            </a:r>
            <a:endParaRPr kumimoji="1" lang="ja-JP" altLang="en-US" dirty="0"/>
          </a:p>
        </p:txBody>
      </p:sp>
      <p:sp>
        <p:nvSpPr>
          <p:cNvPr id="277" name="正方形/長方形 276"/>
          <p:cNvSpPr/>
          <p:nvPr/>
        </p:nvSpPr>
        <p:spPr>
          <a:xfrm>
            <a:off x="-3852775" y="5877272"/>
            <a:ext cx="5341916" cy="17326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2" name="曲折矢印 281"/>
          <p:cNvSpPr/>
          <p:nvPr/>
        </p:nvSpPr>
        <p:spPr>
          <a:xfrm>
            <a:off x="-2905092" y="3460033"/>
            <a:ext cx="3010651" cy="2424618"/>
          </a:xfrm>
          <a:prstGeom prst="bentArrow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438286" y="3681478"/>
            <a:ext cx="562579" cy="67097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737" y="6070246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3" y="6064950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9" name="図 10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69" y="6205961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6358361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6912" y="6205961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769" y="6381448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2" name="図 1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561" y="6049940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2736" y="6217835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4" name="図 13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6370235"/>
            <a:ext cx="1440001" cy="1080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5" name="円/楕円 134"/>
          <p:cNvSpPr/>
          <p:nvPr/>
        </p:nvSpPr>
        <p:spPr>
          <a:xfrm>
            <a:off x="-756592" y="685703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-604200" y="685704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-451800" y="685703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684568" y="-396716"/>
            <a:ext cx="55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0.0</a:t>
            </a:r>
            <a:endParaRPr kumimoji="1" lang="ja-JP" altLang="en-US" b="1" dirty="0"/>
          </a:p>
        </p:txBody>
      </p:sp>
      <p:grpSp>
        <p:nvGrpSpPr>
          <p:cNvPr id="101" name="グループ化 100"/>
          <p:cNvGrpSpPr>
            <a:grpSpLocks noChangeAspect="1"/>
          </p:cNvGrpSpPr>
          <p:nvPr/>
        </p:nvGrpSpPr>
        <p:grpSpPr>
          <a:xfrm>
            <a:off x="8169335" y="5222998"/>
            <a:ext cx="2647200" cy="2117760"/>
            <a:chOff x="1547664" y="339502"/>
            <a:chExt cx="4680520" cy="3744416"/>
          </a:xfrm>
        </p:grpSpPr>
        <p:sp>
          <p:nvSpPr>
            <p:cNvPr id="102" name="正方形/長方形 101"/>
            <p:cNvSpPr/>
            <p:nvPr/>
          </p:nvSpPr>
          <p:spPr>
            <a:xfrm>
              <a:off x="1547664" y="339502"/>
              <a:ext cx="4680520" cy="3744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平行四辺形 102"/>
            <p:cNvSpPr/>
            <p:nvPr/>
          </p:nvSpPr>
          <p:spPr>
            <a:xfrm>
              <a:off x="1631378" y="2881119"/>
              <a:ext cx="4500143" cy="1115127"/>
            </a:xfrm>
            <a:prstGeom prst="parallelogram">
              <a:avLst>
                <a:gd name="adj" fmla="val 100129"/>
              </a:avLst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" name="直線コネクタ 103"/>
            <p:cNvCxnSpPr/>
            <p:nvPr/>
          </p:nvCxnSpPr>
          <p:spPr>
            <a:xfrm>
              <a:off x="2745165" y="2878399"/>
              <a:ext cx="33890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H="1" flipV="1">
              <a:off x="2658678" y="661904"/>
              <a:ext cx="521511" cy="50320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>
              <a:off x="2758848" y="1088524"/>
              <a:ext cx="222227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rot="16200000" flipH="1" flipV="1">
              <a:off x="4534306" y="1112193"/>
              <a:ext cx="521511" cy="50320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2325978" y="1519364"/>
              <a:ext cx="2222272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円/楕円 112"/>
            <p:cNvSpPr/>
            <p:nvPr/>
          </p:nvSpPr>
          <p:spPr>
            <a:xfrm rot="20906030">
              <a:off x="3326504" y="3002746"/>
              <a:ext cx="1633051" cy="771181"/>
            </a:xfrm>
            <a:prstGeom prst="ellipse">
              <a:avLst/>
            </a:prstGeom>
            <a:gradFill flip="none" rotWithShape="1">
              <a:gsLst>
                <a:gs pos="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4" name="グループ化 368"/>
            <p:cNvGrpSpPr/>
            <p:nvPr/>
          </p:nvGrpSpPr>
          <p:grpSpPr>
            <a:xfrm>
              <a:off x="3682023" y="864831"/>
              <a:ext cx="327967" cy="389224"/>
              <a:chOff x="3263156" y="1719858"/>
              <a:chExt cx="360040" cy="427287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6" name="円柱 155"/>
              <p:cNvSpPr/>
              <p:nvPr/>
            </p:nvSpPr>
            <p:spPr>
              <a:xfrm>
                <a:off x="3347864" y="1916832"/>
                <a:ext cx="211261" cy="230313"/>
              </a:xfrm>
              <a:prstGeom prst="can">
                <a:avLst>
                  <a:gd name="adj" fmla="val 3346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直方体 156"/>
              <p:cNvSpPr/>
              <p:nvPr/>
            </p:nvSpPr>
            <p:spPr>
              <a:xfrm>
                <a:off x="3263156" y="1719858"/>
                <a:ext cx="360040" cy="360040"/>
              </a:xfrm>
              <a:prstGeom prst="cube">
                <a:avLst>
                  <a:gd name="adj" fmla="val 25881"/>
                </a:avLst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8" name="直線コネクタ 117"/>
            <p:cNvCxnSpPr/>
            <p:nvPr/>
          </p:nvCxnSpPr>
          <p:spPr>
            <a:xfrm rot="5400000">
              <a:off x="1529436" y="1671134"/>
              <a:ext cx="24269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円/楕円 119"/>
            <p:cNvSpPr/>
            <p:nvPr/>
          </p:nvSpPr>
          <p:spPr>
            <a:xfrm rot="5400000">
              <a:off x="5092389" y="1474575"/>
              <a:ext cx="1017654" cy="8624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/>
            <p:cNvCxnSpPr/>
            <p:nvPr/>
          </p:nvCxnSpPr>
          <p:spPr>
            <a:xfrm flipH="1">
              <a:off x="1621660" y="2881120"/>
              <a:ext cx="1119242" cy="11192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図 121" descr="human.emf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86384" y="2528886"/>
              <a:ext cx="359322" cy="1132911"/>
            </a:xfrm>
            <a:prstGeom prst="rect">
              <a:avLst/>
            </a:prstGeom>
          </p:spPr>
        </p:pic>
        <p:pic>
          <p:nvPicPr>
            <p:cNvPr id="123" name="図 122" descr="human.emf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299006" y="2168232"/>
              <a:ext cx="359322" cy="1132911"/>
            </a:xfrm>
            <a:prstGeom prst="rect">
              <a:avLst/>
            </a:prstGeom>
          </p:spPr>
        </p:pic>
        <p:pic>
          <p:nvPicPr>
            <p:cNvPr id="127" name="Picture 2" descr="C:\Users\hashimoto\Desktop\クリップボード02.png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2097440" y="3395448"/>
              <a:ext cx="360040" cy="498734"/>
            </a:xfrm>
            <a:prstGeom prst="rect">
              <a:avLst/>
            </a:prstGeom>
            <a:noFill/>
          </p:spPr>
        </p:pic>
        <p:pic>
          <p:nvPicPr>
            <p:cNvPr id="130" name="Picture 4" descr="C:\Users\hashimoto\Desktop\クリップボード04.png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5276840" y="1484010"/>
              <a:ext cx="648072" cy="842149"/>
            </a:xfrm>
            <a:prstGeom prst="rect">
              <a:avLst/>
            </a:prstGeom>
            <a:noFill/>
          </p:spPr>
        </p:pic>
        <p:sp>
          <p:nvSpPr>
            <p:cNvPr id="131" name="円柱 130"/>
            <p:cNvSpPr/>
            <p:nvPr/>
          </p:nvSpPr>
          <p:spPr>
            <a:xfrm>
              <a:off x="2130444" y="138479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2" name="円柱 141"/>
            <p:cNvSpPr/>
            <p:nvPr/>
          </p:nvSpPr>
          <p:spPr>
            <a:xfrm rot="2270549">
              <a:off x="2898636" y="138479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3" name="円柱 142"/>
            <p:cNvSpPr/>
            <p:nvPr/>
          </p:nvSpPr>
          <p:spPr>
            <a:xfrm rot="19938208">
              <a:off x="3666829" y="138479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4" name="円柱 143"/>
            <p:cNvSpPr/>
            <p:nvPr/>
          </p:nvSpPr>
          <p:spPr>
            <a:xfrm rot="2625926">
              <a:off x="4435022" y="138479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5" name="円柱 144"/>
            <p:cNvSpPr/>
            <p:nvPr/>
          </p:nvSpPr>
          <p:spPr>
            <a:xfrm rot="19871218">
              <a:off x="3345009" y="932114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6" name="円柱 145"/>
            <p:cNvSpPr/>
            <p:nvPr/>
          </p:nvSpPr>
          <p:spPr>
            <a:xfrm>
              <a:off x="4113201" y="932114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7" name="円柱 146"/>
            <p:cNvSpPr/>
            <p:nvPr/>
          </p:nvSpPr>
          <p:spPr>
            <a:xfrm rot="19273763">
              <a:off x="4881394" y="932114"/>
              <a:ext cx="246918" cy="329225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8" name="円柱 147"/>
            <p:cNvSpPr/>
            <p:nvPr/>
          </p:nvSpPr>
          <p:spPr>
            <a:xfrm rot="472432">
              <a:off x="2576817" y="932114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9" name="円柱 148"/>
            <p:cNvSpPr/>
            <p:nvPr/>
          </p:nvSpPr>
          <p:spPr>
            <a:xfrm>
              <a:off x="3804008" y="47942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1" name="円柱 150"/>
            <p:cNvSpPr/>
            <p:nvPr/>
          </p:nvSpPr>
          <p:spPr>
            <a:xfrm rot="18768926">
              <a:off x="4572201" y="47942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2" name="円柱 151"/>
            <p:cNvSpPr/>
            <p:nvPr/>
          </p:nvSpPr>
          <p:spPr>
            <a:xfrm rot="20818149">
              <a:off x="5340394" y="479429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3" name="直方体 152"/>
            <p:cNvSpPr/>
            <p:nvPr/>
          </p:nvSpPr>
          <p:spPr>
            <a:xfrm>
              <a:off x="1622667" y="457654"/>
              <a:ext cx="4512772" cy="3539176"/>
            </a:xfrm>
            <a:prstGeom prst="cube">
              <a:avLst>
                <a:gd name="adj" fmla="val 317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円柱 153"/>
            <p:cNvSpPr/>
            <p:nvPr/>
          </p:nvSpPr>
          <p:spPr>
            <a:xfrm rot="19353058">
              <a:off x="3029352" y="483518"/>
              <a:ext cx="246918" cy="329226"/>
            </a:xfrm>
            <a:prstGeom prst="can">
              <a:avLst>
                <a:gd name="adj" fmla="val 44972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pic>
          <p:nvPicPr>
            <p:cNvPr id="155" name="Picture 3" descr="C:\Users\hashimoto\Desktop\クリップボード01.png"/>
            <p:cNvPicPr>
              <a:picLocks noChangeAspect="1" noChangeArrowheads="1"/>
            </p:cNvPicPr>
            <p:nvPr/>
          </p:nvPicPr>
          <p:blipFill>
            <a:blip r:embed="rId33" cstate="print">
              <a:lum/>
            </a:blip>
            <a:srcRect/>
            <a:stretch>
              <a:fillRect/>
            </a:stretch>
          </p:blipFill>
          <p:spPr bwMode="auto">
            <a:xfrm rot="21443878">
              <a:off x="2477904" y="3178473"/>
              <a:ext cx="369350" cy="713693"/>
            </a:xfrm>
            <a:prstGeom prst="rect">
              <a:avLst/>
            </a:prstGeom>
            <a:noFill/>
          </p:spPr>
        </p:pic>
      </p:grpSp>
      <p:sp>
        <p:nvSpPr>
          <p:cNvPr id="159" name="テキスト ボックス 158"/>
          <p:cNvSpPr txBox="1"/>
          <p:nvPr/>
        </p:nvSpPr>
        <p:spPr>
          <a:xfrm>
            <a:off x="8609532" y="6064950"/>
            <a:ext cx="1270224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0" name="カギ線コネクタ 159"/>
          <p:cNvCxnSpPr>
            <a:stCxn id="116" idx="2"/>
            <a:endCxn id="159" idx="1"/>
          </p:cNvCxnSpPr>
          <p:nvPr/>
        </p:nvCxnSpPr>
        <p:spPr>
          <a:xfrm rot="5400000" flipH="1" flipV="1">
            <a:off x="6036608" y="4147099"/>
            <a:ext cx="424239" cy="4721608"/>
          </a:xfrm>
          <a:prstGeom prst="bentConnector4">
            <a:avLst>
              <a:gd name="adj1" fmla="val -53885"/>
              <a:gd name="adj2" fmla="val 6639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8868279" y="5066184"/>
            <a:ext cx="1229018" cy="4291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Camera</a:t>
            </a:r>
            <a:endParaRPr kumimoji="1" lang="ja-JP" altLang="en-US" dirty="0"/>
          </a:p>
        </p:txBody>
      </p:sp>
      <p:cxnSp>
        <p:nvCxnSpPr>
          <p:cNvPr id="162" name="カギ線コネクタ 161"/>
          <p:cNvCxnSpPr>
            <a:stCxn id="161" idx="1"/>
            <a:endCxn id="43" idx="1"/>
          </p:cNvCxnSpPr>
          <p:nvPr/>
        </p:nvCxnSpPr>
        <p:spPr>
          <a:xfrm rot="10800000" flipH="1">
            <a:off x="8868279" y="4004985"/>
            <a:ext cx="700424" cy="1275759"/>
          </a:xfrm>
          <a:prstGeom prst="bentConnector3">
            <a:avLst>
              <a:gd name="adj1" fmla="val -3263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495829"/>
              </p:ext>
            </p:extLst>
          </p:nvPr>
        </p:nvGraphicFramePr>
        <p:xfrm>
          <a:off x="251520" y="476672"/>
          <a:ext cx="5328592" cy="446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グループ化 24"/>
          <p:cNvGrpSpPr/>
          <p:nvPr/>
        </p:nvGrpSpPr>
        <p:grpSpPr>
          <a:xfrm>
            <a:off x="1835696" y="1957028"/>
            <a:ext cx="720080" cy="319844"/>
            <a:chOff x="2915816" y="2317068"/>
            <a:chExt cx="504056" cy="319844"/>
          </a:xfrm>
        </p:grpSpPr>
        <p:cxnSp>
          <p:nvCxnSpPr>
            <p:cNvPr id="22" name="直線コネクタ 25"/>
            <p:cNvCxnSpPr/>
            <p:nvPr/>
          </p:nvCxnSpPr>
          <p:spPr>
            <a:xfrm>
              <a:off x="2987824" y="2533092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6"/>
            <p:cNvCxnSpPr/>
            <p:nvPr/>
          </p:nvCxnSpPr>
          <p:spPr>
            <a:xfrm>
              <a:off x="298782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7"/>
            <p:cNvCxnSpPr/>
            <p:nvPr/>
          </p:nvCxnSpPr>
          <p:spPr>
            <a:xfrm>
              <a:off x="334786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8"/>
            <p:cNvSpPr/>
            <p:nvPr/>
          </p:nvSpPr>
          <p:spPr>
            <a:xfrm>
              <a:off x="2915816" y="2317068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9"/>
          <p:cNvGrpSpPr/>
          <p:nvPr/>
        </p:nvGrpSpPr>
        <p:grpSpPr>
          <a:xfrm>
            <a:off x="2759200" y="1957028"/>
            <a:ext cx="732680" cy="319844"/>
            <a:chOff x="4099475" y="764704"/>
            <a:chExt cx="504056" cy="319844"/>
          </a:xfrm>
        </p:grpSpPr>
        <p:cxnSp>
          <p:nvCxnSpPr>
            <p:cNvPr id="32" name="直線コネクタ 30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1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2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3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グループ化 29"/>
          <p:cNvGrpSpPr/>
          <p:nvPr/>
        </p:nvGrpSpPr>
        <p:grpSpPr>
          <a:xfrm>
            <a:off x="4572000" y="1308956"/>
            <a:ext cx="732680" cy="319844"/>
            <a:chOff x="4099475" y="764704"/>
            <a:chExt cx="504056" cy="319844"/>
          </a:xfrm>
        </p:grpSpPr>
        <p:cxnSp>
          <p:nvCxnSpPr>
            <p:cNvPr id="56" name="直線コネクタ 30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31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32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33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0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186122"/>
              </p:ext>
            </p:extLst>
          </p:nvPr>
        </p:nvGraphicFramePr>
        <p:xfrm>
          <a:off x="5755950" y="476672"/>
          <a:ext cx="5328593" cy="446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6" name="グループ化 24"/>
          <p:cNvGrpSpPr/>
          <p:nvPr/>
        </p:nvGrpSpPr>
        <p:grpSpPr>
          <a:xfrm>
            <a:off x="7092280" y="1012540"/>
            <a:ext cx="720080" cy="319844"/>
            <a:chOff x="2915816" y="2317068"/>
            <a:chExt cx="504056" cy="319844"/>
          </a:xfrm>
        </p:grpSpPr>
        <p:cxnSp>
          <p:nvCxnSpPr>
            <p:cNvPr id="77" name="直線コネクタ 25"/>
            <p:cNvCxnSpPr/>
            <p:nvPr/>
          </p:nvCxnSpPr>
          <p:spPr>
            <a:xfrm>
              <a:off x="2987824" y="2533092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26"/>
            <p:cNvCxnSpPr/>
            <p:nvPr/>
          </p:nvCxnSpPr>
          <p:spPr>
            <a:xfrm>
              <a:off x="298782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27"/>
            <p:cNvCxnSpPr/>
            <p:nvPr/>
          </p:nvCxnSpPr>
          <p:spPr>
            <a:xfrm>
              <a:off x="334786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28"/>
            <p:cNvSpPr/>
            <p:nvPr/>
          </p:nvSpPr>
          <p:spPr>
            <a:xfrm>
              <a:off x="2915816" y="2317068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グループ化 29"/>
          <p:cNvGrpSpPr/>
          <p:nvPr/>
        </p:nvGrpSpPr>
        <p:grpSpPr>
          <a:xfrm>
            <a:off x="8100392" y="1012540"/>
            <a:ext cx="732680" cy="319844"/>
            <a:chOff x="4099475" y="764704"/>
            <a:chExt cx="504056" cy="319844"/>
          </a:xfrm>
        </p:grpSpPr>
        <p:cxnSp>
          <p:nvCxnSpPr>
            <p:cNvPr id="82" name="直線コネクタ 30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31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32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正方形/長方形 33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グループ化 29"/>
          <p:cNvGrpSpPr/>
          <p:nvPr/>
        </p:nvGrpSpPr>
        <p:grpSpPr>
          <a:xfrm>
            <a:off x="10116616" y="1020924"/>
            <a:ext cx="732680" cy="319844"/>
            <a:chOff x="4099475" y="764704"/>
            <a:chExt cx="504056" cy="319844"/>
          </a:xfrm>
        </p:grpSpPr>
        <p:cxnSp>
          <p:nvCxnSpPr>
            <p:cNvPr id="87" name="直線コネクタ 30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31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32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33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正方形/長方形 21"/>
          <p:cNvSpPr/>
          <p:nvPr/>
        </p:nvSpPr>
        <p:spPr>
          <a:xfrm>
            <a:off x="6156176" y="5471948"/>
            <a:ext cx="2808312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22"/>
          <p:cNvSpPr txBox="1"/>
          <p:nvPr/>
        </p:nvSpPr>
        <p:spPr>
          <a:xfrm>
            <a:off x="6228184" y="550067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/>
              <a:t>*  p &lt; 0.05</a:t>
            </a:r>
            <a:endParaRPr kumimoji="1" lang="ja-JP" altLang="en-US" sz="1600" b="1" dirty="0"/>
          </a:p>
        </p:txBody>
      </p:sp>
      <p:sp>
        <p:nvSpPr>
          <p:cNvPr id="93" name="テキスト ボックス 23"/>
          <p:cNvSpPr txBox="1"/>
          <p:nvPr/>
        </p:nvSpPr>
        <p:spPr>
          <a:xfrm>
            <a:off x="7596336" y="550358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/>
              <a:t>**  p &lt; 0.01</a:t>
            </a:r>
            <a:endParaRPr kumimoji="1" lang="ja-JP" altLang="en-US" sz="1600" b="1" dirty="0"/>
          </a:p>
        </p:txBody>
      </p:sp>
      <p:sp>
        <p:nvSpPr>
          <p:cNvPr id="94" name="正方形/長方形 21"/>
          <p:cNvSpPr/>
          <p:nvPr/>
        </p:nvSpPr>
        <p:spPr>
          <a:xfrm>
            <a:off x="6148128" y="6139076"/>
            <a:ext cx="2808312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/>
          <p:cNvSpPr/>
          <p:nvPr/>
        </p:nvSpPr>
        <p:spPr>
          <a:xfrm>
            <a:off x="6228184" y="6237312"/>
            <a:ext cx="216024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Rectangle 94"/>
          <p:cNvSpPr/>
          <p:nvPr/>
        </p:nvSpPr>
        <p:spPr>
          <a:xfrm>
            <a:off x="7590765" y="6237312"/>
            <a:ext cx="216024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6524264" y="6176047"/>
            <a:ext cx="877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Painting</a:t>
            </a:r>
            <a:endParaRPr lang="ko-KR" alt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7981137" y="6176047"/>
            <a:ext cx="695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Direct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82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592953"/>
              </p:ext>
            </p:extLst>
          </p:nvPr>
        </p:nvGraphicFramePr>
        <p:xfrm>
          <a:off x="971600" y="836712"/>
          <a:ext cx="720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5177768" y="163423"/>
            <a:ext cx="2808312" cy="3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49776" y="19214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/>
              <a:t>*  p &lt; 0.05</a:t>
            </a:r>
            <a:endParaRPr kumimoji="1" lang="ja-JP" altLang="en-US" sz="16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17928" y="19506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/>
              <a:t>**  p &lt; 0.01</a:t>
            </a:r>
            <a:endParaRPr kumimoji="1" lang="ja-JP" altLang="en-US" sz="1600" b="1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771800" y="1484784"/>
            <a:ext cx="1080120" cy="319844"/>
            <a:chOff x="2915816" y="2317068"/>
            <a:chExt cx="504056" cy="319844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2987824" y="2533092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298782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347864" y="2533092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2915816" y="2317068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139952" y="1484784"/>
            <a:ext cx="1037816" cy="319844"/>
            <a:chOff x="4099475" y="764704"/>
            <a:chExt cx="504056" cy="319844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6804248" y="1484784"/>
            <a:ext cx="1008112" cy="319844"/>
            <a:chOff x="4099475" y="764704"/>
            <a:chExt cx="504056" cy="319844"/>
          </a:xfrm>
        </p:grpSpPr>
        <p:cxnSp>
          <p:nvCxnSpPr>
            <p:cNvPr id="36" name="直線コネクタ 35"/>
            <p:cNvCxnSpPr/>
            <p:nvPr/>
          </p:nvCxnSpPr>
          <p:spPr>
            <a:xfrm>
              <a:off x="4171483" y="980728"/>
              <a:ext cx="360040" cy="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4171483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4543598" y="980728"/>
              <a:ext cx="0" cy="103820"/>
            </a:xfrm>
            <a:prstGeom prst="line">
              <a:avLst/>
            </a:prstGeom>
            <a:ln w="19050" cap="sq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4099475" y="764704"/>
              <a:ext cx="504056" cy="28803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*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0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10383</TotalTime>
  <Words>92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맑은 고딕</vt:lpstr>
      <vt:lpstr>Arial</vt:lpstr>
      <vt:lpstr>Calibri</vt:lpstr>
      <vt:lpstr>Cambria Math</vt:lpstr>
      <vt:lpstr>Times New Roman</vt:lpstr>
      <vt:lpstr>Office ​​テーマ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Seungtak</dc:creator>
  <cp:lastModifiedBy>Seung-Tak Noh</cp:lastModifiedBy>
  <cp:revision>122</cp:revision>
  <cp:lastPrinted>2012-05-09T11:38:39Z</cp:lastPrinted>
  <dcterms:created xsi:type="dcterms:W3CDTF">2012-05-02T03:33:25Z</dcterms:created>
  <dcterms:modified xsi:type="dcterms:W3CDTF">2016-09-30T01:07:42Z</dcterms:modified>
</cp:coreProperties>
</file>