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74" r:id="rId4"/>
    <p:sldId id="269" r:id="rId5"/>
    <p:sldId id="261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>
      <p:cViewPr varScale="1">
        <p:scale>
          <a:sx n="83" d="100"/>
          <a:sy n="83" d="100"/>
        </p:scale>
        <p:origin x="-1474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325-109E-4BDA-B566-462AD769ABDC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62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325-109E-4BDA-B566-462AD769ABDC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84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325-109E-4BDA-B566-462AD769ABDC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17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325-109E-4BDA-B566-462AD769ABDC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28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325-109E-4BDA-B566-462AD769ABDC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63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325-109E-4BDA-B566-462AD769ABDC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3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325-109E-4BDA-B566-462AD769ABDC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19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325-109E-4BDA-B566-462AD769ABDC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80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325-109E-4BDA-B566-462AD769ABDC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62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325-109E-4BDA-B566-462AD769ABDC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63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325-109E-4BDA-B566-462AD769ABDC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23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4B325-109E-4BDA-B566-462AD769ABDC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31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邊形 1"/>
          <p:cNvSpPr/>
          <p:nvPr/>
        </p:nvSpPr>
        <p:spPr>
          <a:xfrm>
            <a:off x="179512" y="188640"/>
            <a:ext cx="4599120" cy="792088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Raspberry PI + ROS (Melodic)</a:t>
            </a:r>
            <a:endParaRPr lang="zh-TW" altLang="en-US" sz="2400" dirty="0"/>
          </a:p>
        </p:txBody>
      </p:sp>
      <p:sp>
        <p:nvSpPr>
          <p:cNvPr id="3" name="＞形箭號 2"/>
          <p:cNvSpPr/>
          <p:nvPr/>
        </p:nvSpPr>
        <p:spPr>
          <a:xfrm>
            <a:off x="4499992" y="188640"/>
            <a:ext cx="936104" cy="792088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9512" y="112474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安裝</a:t>
            </a:r>
            <a:endParaRPr lang="en-US" altLang="zh-TW" sz="2400" b="1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40152" y="4365104"/>
            <a:ext cx="29523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編輯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: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曾國森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日期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: 2020/05/04_V01</a:t>
            </a: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更新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: 2020/05/07_V02</a:t>
            </a: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更新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: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更新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: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更新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: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更新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: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172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79512" y="148570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2000" b="1" dirty="0" smtClean="0">
                <a:latin typeface="標楷體" pitchFamily="65" charset="-120"/>
                <a:ea typeface="標楷體" pitchFamily="65" charset="-120"/>
              </a:rPr>
              <a:t>安裝 </a:t>
            </a:r>
            <a:r>
              <a:rPr lang="en-US" altLang="zh-TW" sz="2000" b="1" dirty="0" smtClean="0">
                <a:latin typeface="標楷體" pitchFamily="65" charset="-120"/>
                <a:ea typeface="標楷體" pitchFamily="65" charset="-120"/>
              </a:rPr>
              <a:t>ROS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51520" y="620688"/>
            <a:ext cx="87254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ROS (Robotics Operating System)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是一個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open source(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開源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的機器人開發平台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它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所提供的功能包括，硬體抽象，驅動程式，軟件庫，視化工具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訊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息傳遞，包管理系統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...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等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ROS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授權在開源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BSD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授權規範下。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51520" y="1916832"/>
            <a:ext cx="7814960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Installing ROS Melodic on the Raspberry Pi</a:t>
            </a: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安裝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ROS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Melodic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版本到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 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Ubuntu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Mate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18.04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的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Raspberry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Pi4 </a:t>
            </a: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主要參考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WIKI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網址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400" dirty="0" smtClean="0">
                <a:latin typeface="標楷體" pitchFamily="65" charset="-120"/>
                <a:ea typeface="標楷體" pitchFamily="65" charset="-120"/>
              </a:rPr>
              <a:t>http</a:t>
            </a:r>
            <a:r>
              <a:rPr lang="en-US" altLang="zh-TW" sz="1400" dirty="0">
                <a:latin typeface="標楷體" pitchFamily="65" charset="-120"/>
                <a:ea typeface="標楷體" pitchFamily="65" charset="-120"/>
              </a:rPr>
              <a:t>://</a:t>
            </a:r>
            <a:r>
              <a:rPr lang="en-US" altLang="zh-TW" sz="1400" dirty="0" smtClean="0">
                <a:latin typeface="標楷體" pitchFamily="65" charset="-120"/>
                <a:ea typeface="標楷體" pitchFamily="65" charset="-120"/>
              </a:rPr>
              <a:t>wiki.ros.org/ROSberryPi/Installing%20ROS%20Melodic%20on%20the%20Raspberry%20Pi</a:t>
            </a:r>
            <a:endParaRPr lang="en-US" altLang="zh-TW" sz="14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519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79512" y="260648"/>
            <a:ext cx="864096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1.1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安裝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ROS (Melodic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到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Raspberry Pi4 (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ubuntu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18.04.4)</a:t>
            </a: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1.1.1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同意從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packages.ros.org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安裝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ROS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到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Raspberry PI 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 </a:t>
            </a:r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sh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-c 'echo "deb http://packages.ros.org/ros/ubuntu $(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lsb_release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-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sc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) main" &gt; /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etc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/apt/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sources.list.d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/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ros-latest.list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'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1.1.2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從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Ubuntu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授權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keyserver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下載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key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apt-key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adv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--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keyserver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'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hkp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://keyserver.ubuntu.com:80' --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recv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-key C1CF6E31E6BADE8868B172B4F42ED6FBAB17C654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/>
              <a:t>output:</a:t>
            </a:r>
          </a:p>
          <a:p>
            <a:r>
              <a:rPr lang="en-US" altLang="zh-TW" sz="1400" dirty="0"/>
              <a:t>Executing: /tmp/apt-key-gpghome.1kWt1g8IvN/gpg.1.sh --</a:t>
            </a:r>
            <a:r>
              <a:rPr lang="en-US" altLang="zh-TW" sz="1400" dirty="0" err="1"/>
              <a:t>keyserver</a:t>
            </a:r>
            <a:r>
              <a:rPr lang="en-US" altLang="zh-TW" sz="1400" dirty="0"/>
              <a:t> hkp://keyserver.ubuntu.com:80 --</a:t>
            </a:r>
            <a:r>
              <a:rPr lang="en-US" altLang="zh-TW" sz="1400" dirty="0" err="1"/>
              <a:t>recv</a:t>
            </a:r>
            <a:r>
              <a:rPr lang="en-US" altLang="zh-TW" sz="1400" dirty="0"/>
              <a:t>-key C1CF6E31E6BADE8868B172B4F42ED6FBAB17C654</a:t>
            </a:r>
            <a:br>
              <a:rPr lang="en-US" altLang="zh-TW" sz="1400" dirty="0"/>
            </a:br>
            <a:r>
              <a:rPr lang="en-US" altLang="zh-TW" sz="1400" dirty="0" err="1"/>
              <a:t>gpg</a:t>
            </a:r>
            <a:r>
              <a:rPr lang="en-US" altLang="zh-TW" sz="1400" dirty="0"/>
              <a:t>: key F42ED6FBAB17C654: public key "Open Robotics &lt;info@osrfoundation.org&gt;" imported</a:t>
            </a:r>
            <a:br>
              <a:rPr lang="en-US" altLang="zh-TW" sz="1400" dirty="0"/>
            </a:br>
            <a:r>
              <a:rPr lang="en-US" altLang="zh-TW" sz="1400" dirty="0" err="1"/>
              <a:t>gpg</a:t>
            </a:r>
            <a:r>
              <a:rPr lang="en-US" altLang="zh-TW" sz="1400" dirty="0"/>
              <a:t>: Total number processed: 1</a:t>
            </a:r>
            <a:br>
              <a:rPr lang="en-US" altLang="zh-TW" sz="1400" dirty="0"/>
            </a:br>
            <a:r>
              <a:rPr lang="en-US" altLang="zh-TW" sz="1400" dirty="0" err="1"/>
              <a:t>gpg</a:t>
            </a:r>
            <a:r>
              <a:rPr lang="en-US" altLang="zh-TW" sz="1400" dirty="0"/>
              <a:t>: imported: </a:t>
            </a:r>
            <a:r>
              <a:rPr lang="en-US" altLang="zh-TW" sz="1400" dirty="0" smtClean="0"/>
              <a:t>1</a:t>
            </a:r>
            <a:endParaRPr lang="en-US" altLang="zh-TW" sz="14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722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79512" y="260648"/>
            <a:ext cx="8640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1.1.3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更新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Package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 </a:t>
            </a:r>
            <a:r>
              <a:rPr lang="en-US" altLang="zh-TW" b="1" dirty="0" err="1" smtClean="0"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apt upgrade</a:t>
            </a: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1.1.4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如果有下列錯誤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400" dirty="0" smtClean="0">
                <a:latin typeface="標楷體" pitchFamily="65" charset="-120"/>
                <a:ea typeface="標楷體" pitchFamily="65" charset="-120"/>
              </a:rPr>
              <a:t>Reading </a:t>
            </a:r>
            <a:r>
              <a:rPr lang="en-US" altLang="zh-TW" sz="1400" dirty="0">
                <a:latin typeface="標楷體" pitchFamily="65" charset="-120"/>
                <a:ea typeface="標楷體" pitchFamily="65" charset="-120"/>
              </a:rPr>
              <a:t>package lists... Done</a:t>
            </a:r>
            <a:br>
              <a:rPr lang="en-US" altLang="zh-TW" sz="1400" dirty="0">
                <a:latin typeface="標楷體" pitchFamily="65" charset="-120"/>
                <a:ea typeface="標楷體" pitchFamily="65" charset="-120"/>
              </a:rPr>
            </a:br>
            <a:r>
              <a:rPr lang="en-US" altLang="zh-TW" sz="1400" dirty="0">
                <a:latin typeface="標楷體" pitchFamily="65" charset="-120"/>
                <a:ea typeface="標楷體" pitchFamily="65" charset="-120"/>
              </a:rPr>
              <a:t>E: Could not get lock /</a:t>
            </a:r>
            <a:r>
              <a:rPr lang="en-US" altLang="zh-TW" sz="1400" dirty="0" err="1">
                <a:latin typeface="標楷體" pitchFamily="65" charset="-120"/>
                <a:ea typeface="標楷體" pitchFamily="65" charset="-120"/>
              </a:rPr>
              <a:t>var</a:t>
            </a:r>
            <a:r>
              <a:rPr lang="en-US" altLang="zh-TW" sz="1400" dirty="0">
                <a:latin typeface="標楷體" pitchFamily="65" charset="-120"/>
                <a:ea typeface="標楷體" pitchFamily="65" charset="-120"/>
              </a:rPr>
              <a:t>/lib/apt/lists/lock - open (11: Resource temporarily unavailable)</a:t>
            </a:r>
            <a:br>
              <a:rPr lang="en-US" altLang="zh-TW" sz="1400" dirty="0">
                <a:latin typeface="標楷體" pitchFamily="65" charset="-120"/>
                <a:ea typeface="標楷體" pitchFamily="65" charset="-120"/>
              </a:rPr>
            </a:br>
            <a:r>
              <a:rPr lang="en-US" altLang="zh-TW" sz="1400" dirty="0">
                <a:latin typeface="標楷體" pitchFamily="65" charset="-120"/>
                <a:ea typeface="標楷體" pitchFamily="65" charset="-120"/>
              </a:rPr>
              <a:t>E: Unable to lock directory /</a:t>
            </a:r>
            <a:r>
              <a:rPr lang="en-US" altLang="zh-TW" sz="1400" dirty="0" err="1">
                <a:latin typeface="標楷體" pitchFamily="65" charset="-120"/>
                <a:ea typeface="標楷體" pitchFamily="65" charset="-120"/>
              </a:rPr>
              <a:t>var</a:t>
            </a:r>
            <a:r>
              <a:rPr lang="en-US" altLang="zh-TW" sz="1400" dirty="0">
                <a:latin typeface="標楷體" pitchFamily="65" charset="-120"/>
                <a:ea typeface="標楷體" pitchFamily="65" charset="-120"/>
              </a:rPr>
              <a:t>/lib/apt/lists/It can be solved by running </a:t>
            </a:r>
            <a:r>
              <a:rPr lang="en-US" altLang="zh-TW" sz="1400" dirty="0" smtClean="0">
                <a:latin typeface="標楷體" pitchFamily="65" charset="-120"/>
                <a:ea typeface="標楷體" pitchFamily="65" charset="-120"/>
              </a:rPr>
              <a:t>following</a:t>
            </a: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請用此命令解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lock ,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再更新一次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 </a:t>
            </a:r>
            <a:r>
              <a:rPr lang="en-US" altLang="zh-TW" b="1" dirty="0" err="1" smtClean="0"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b="1" dirty="0" err="1">
                <a:latin typeface="標楷體" pitchFamily="65" charset="-120"/>
                <a:ea typeface="標楷體" pitchFamily="65" charset="-120"/>
              </a:rPr>
              <a:t>rm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 /</a:t>
            </a:r>
            <a:r>
              <a:rPr lang="en-US" altLang="zh-TW" b="1" dirty="0" err="1" smtClean="0">
                <a:latin typeface="標楷體" pitchFamily="65" charset="-120"/>
                <a:ea typeface="標楷體" pitchFamily="65" charset="-120"/>
              </a:rPr>
              <a:t>var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/lib/</a:t>
            </a:r>
            <a:r>
              <a:rPr lang="en-US" altLang="zh-TW" b="1" i="1" dirty="0" smtClean="0">
                <a:latin typeface="標楷體" pitchFamily="65" charset="-120"/>
                <a:ea typeface="標楷體" pitchFamily="65" charset="-120"/>
              </a:rPr>
              <a:t>apt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/</a:t>
            </a:r>
            <a:r>
              <a:rPr lang="en-US" altLang="zh-TW" b="1" i="1" dirty="0" smtClean="0">
                <a:latin typeface="標楷體" pitchFamily="65" charset="-120"/>
                <a:ea typeface="標楷體" pitchFamily="65" charset="-120"/>
              </a:rPr>
              <a:t>lists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/</a:t>
            </a:r>
            <a:r>
              <a:rPr lang="en-US" altLang="zh-TW" b="1" i="1" dirty="0" smtClean="0">
                <a:latin typeface="標楷體" pitchFamily="65" charset="-120"/>
                <a:ea typeface="標楷體" pitchFamily="65" charset="-120"/>
              </a:rPr>
              <a:t>lock</a:t>
            </a: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79512" y="3068960"/>
            <a:ext cx="87849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1.2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安裝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Desktop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 </a:t>
            </a:r>
            <a:r>
              <a:rPr lang="en-US" altLang="zh-TW" b="1" dirty="0" err="1"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 apt install </a:t>
            </a:r>
            <a:r>
              <a:rPr lang="en-US" altLang="zh-TW" b="1" dirty="0" err="1">
                <a:latin typeface="標楷體" pitchFamily="65" charset="-120"/>
                <a:ea typeface="標楷體" pitchFamily="65" charset="-120"/>
              </a:rPr>
              <a:t>ros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-melodic-desktop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我們要用到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robot simulators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的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b="1" dirty="0" err="1" smtClean="0">
                <a:latin typeface="標楷體" pitchFamily="65" charset="-120"/>
                <a:ea typeface="標楷體" pitchFamily="65" charset="-120"/>
              </a:rPr>
              <a:t>rqt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,</a:t>
            </a:r>
            <a:r>
              <a:rPr lang="en-US" altLang="zh-TW" b="1" dirty="0" err="1" smtClean="0">
                <a:latin typeface="標楷體" pitchFamily="65" charset="-120"/>
                <a:ea typeface="標楷體" pitchFamily="65" charset="-120"/>
              </a:rPr>
              <a:t>rviz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 and other useful robotics packages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.</a:t>
            </a: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所以要安裝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desktop package</a:t>
            </a: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1.2.1 To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initialize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RosDep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 </a:t>
            </a:r>
            <a:r>
              <a:rPr lang="en-US" altLang="zh-TW" b="1" dirty="0" err="1" smtClean="0"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b="1" dirty="0" err="1">
                <a:latin typeface="標楷體" pitchFamily="65" charset="-120"/>
                <a:ea typeface="標楷體" pitchFamily="65" charset="-120"/>
              </a:rPr>
              <a:t>rosdep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b="1" dirty="0" err="1">
                <a:latin typeface="標楷體" pitchFamily="65" charset="-120"/>
                <a:ea typeface="標楷體" pitchFamily="65" charset="-120"/>
              </a:rPr>
              <a:t>init</a:t>
            </a:r>
            <a:endParaRPr lang="en-US" altLang="zh-TW" b="1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1.2.2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To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update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RosDep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 </a:t>
            </a:r>
            <a:r>
              <a:rPr lang="en-US" altLang="zh-TW" b="1" dirty="0" err="1" smtClean="0"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b="1" dirty="0" err="1">
                <a:latin typeface="標楷體" pitchFamily="65" charset="-120"/>
                <a:ea typeface="標楷體" pitchFamily="65" charset="-120"/>
              </a:rPr>
              <a:t>rosdep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 update</a:t>
            </a: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232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51520" y="188640"/>
            <a:ext cx="7056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1.3 ROS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環境設定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1.3.1  ROS Default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是安裝在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 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/opt/</a:t>
            </a:r>
            <a:r>
              <a:rPr lang="en-US" altLang="zh-TW" b="1" dirty="0" err="1">
                <a:latin typeface="標楷體" pitchFamily="65" charset="-120"/>
                <a:ea typeface="標楷體" pitchFamily="65" charset="-120"/>
              </a:rPr>
              <a:t>ros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/melodic.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 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 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echo 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"source /opt/</a:t>
            </a:r>
            <a:r>
              <a:rPr lang="en-US" altLang="zh-TW" b="1" dirty="0" err="1">
                <a:latin typeface="標楷體" pitchFamily="65" charset="-120"/>
                <a:ea typeface="標楷體" pitchFamily="65" charset="-120"/>
              </a:rPr>
              <a:t>ros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/melodic/</a:t>
            </a:r>
            <a:r>
              <a:rPr lang="en-US" altLang="zh-TW" b="1" dirty="0" err="1">
                <a:latin typeface="標楷體" pitchFamily="65" charset="-120"/>
                <a:ea typeface="標楷體" pitchFamily="65" charset="-120"/>
              </a:rPr>
              <a:t>setup.bash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" &gt;&gt; ~/.</a:t>
            </a:r>
            <a:r>
              <a:rPr lang="en-US" altLang="zh-TW" b="1" dirty="0" err="1" smtClean="0">
                <a:latin typeface="標楷體" pitchFamily="65" charset="-120"/>
                <a:ea typeface="標楷體" pitchFamily="65" charset="-120"/>
              </a:rPr>
              <a:t>bashrc</a:t>
            </a: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 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source 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~/.</a:t>
            </a:r>
            <a:r>
              <a:rPr lang="en-US" altLang="zh-TW" b="1" dirty="0" err="1" smtClean="0">
                <a:latin typeface="標楷體" pitchFamily="65" charset="-120"/>
                <a:ea typeface="標楷體" pitchFamily="65" charset="-120"/>
              </a:rPr>
              <a:t>bashrc</a:t>
            </a: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1.3.2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驗證安裝完成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roscore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6336704" cy="4411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989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268</Words>
  <Application>Microsoft Office PowerPoint</Application>
  <PresentationFormat>如螢幕大小 (4:3)</PresentationFormat>
  <Paragraphs>54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steven</dc:creator>
  <cp:lastModifiedBy>steven</cp:lastModifiedBy>
  <cp:revision>39</cp:revision>
  <dcterms:created xsi:type="dcterms:W3CDTF">2020-04-06T06:20:54Z</dcterms:created>
  <dcterms:modified xsi:type="dcterms:W3CDTF">2020-05-11T01:11:21Z</dcterms:modified>
</cp:coreProperties>
</file>