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58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>
      <p:cViewPr varScale="1">
        <p:scale>
          <a:sx n="83" d="100"/>
          <a:sy n="83" d="100"/>
        </p:scale>
        <p:origin x="-147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62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84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17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28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63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19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80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62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63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23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4B325-109E-4BDA-B566-462AD769ABDC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31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mgreen/gcc4mbed" TargetMode="External"/><Relationship Id="rId2" Type="http://schemas.openxmlformats.org/officeDocument/2006/relationships/hyperlink" Target="http://wiki.ros.org/rosserial_clien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iring.org.co/" TargetMode="External"/><Relationship Id="rId4" Type="http://schemas.openxmlformats.org/officeDocument/2006/relationships/hyperlink" Target="http://energia.nu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邊形 1"/>
          <p:cNvSpPr/>
          <p:nvPr/>
        </p:nvSpPr>
        <p:spPr>
          <a:xfrm>
            <a:off x="179512" y="188640"/>
            <a:ext cx="4599120" cy="79208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/>
              <a:t>Arduino</a:t>
            </a:r>
            <a:r>
              <a:rPr lang="en-US" altLang="zh-TW" sz="2400" dirty="0" smtClean="0"/>
              <a:t> + ROS </a:t>
            </a:r>
            <a:r>
              <a:rPr lang="en-US" altLang="zh-TW" sz="2400" dirty="0" err="1" smtClean="0"/>
              <a:t>rosserial_ws</a:t>
            </a:r>
            <a:endParaRPr lang="zh-TW" altLang="en-US" sz="2400" dirty="0"/>
          </a:p>
        </p:txBody>
      </p:sp>
      <p:sp>
        <p:nvSpPr>
          <p:cNvPr id="3" name="＞形箭號 2"/>
          <p:cNvSpPr/>
          <p:nvPr/>
        </p:nvSpPr>
        <p:spPr>
          <a:xfrm>
            <a:off x="4499992" y="188640"/>
            <a:ext cx="936104" cy="792088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9512" y="1124744"/>
            <a:ext cx="17235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4000" b="1" dirty="0" smtClean="0">
                <a:latin typeface="標楷體" pitchFamily="65" charset="-120"/>
                <a:ea typeface="標楷體" pitchFamily="65" charset="-120"/>
              </a:rPr>
              <a:t>簡介</a:t>
            </a:r>
            <a:endParaRPr lang="en-US" altLang="zh-TW" sz="4000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4000" b="1" dirty="0" smtClean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4000" b="1" dirty="0" smtClean="0">
                <a:latin typeface="標楷體" pitchFamily="65" charset="-120"/>
                <a:ea typeface="標楷體" pitchFamily="65" charset="-120"/>
              </a:rPr>
              <a:t>安裝</a:t>
            </a:r>
            <a:endParaRPr lang="en-US" altLang="zh-TW" sz="4000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4000" b="1" dirty="0" smtClean="0"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sz="4000" b="1" dirty="0" smtClean="0">
                <a:latin typeface="標楷體" pitchFamily="65" charset="-120"/>
                <a:ea typeface="標楷體" pitchFamily="65" charset="-120"/>
              </a:rPr>
              <a:t>程式</a:t>
            </a:r>
            <a:endParaRPr lang="en-US" altLang="zh-TW" sz="4000" b="1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40152" y="4581128"/>
            <a:ext cx="2952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編輯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: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曾國森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日期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mtClean="0">
                <a:latin typeface="標楷體" pitchFamily="65" charset="-120"/>
                <a:ea typeface="標楷體" pitchFamily="65" charset="-120"/>
              </a:rPr>
              <a:t>: 2020/05/05_V01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更新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:</a:t>
            </a: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更新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: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更新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: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更新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: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更新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412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51520" y="764704"/>
            <a:ext cx="8637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自從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ROS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有了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rosserial_arduino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支援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A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rduino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以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後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你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可以在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Arduino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IDE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中直接使用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ROS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rosserial_arduino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提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供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了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ros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通信協議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，它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可以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在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Arduino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UART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上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工作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它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可以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Arduino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成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為一個完整的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ROS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節點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，直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接發佈和訂閱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ROS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消息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發佈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TF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轉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換，並獲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得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ROS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系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統時間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51520" y="26064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簡介</a:t>
            </a:r>
            <a:endParaRPr lang="zh-TW" altLang="en-US" sz="2400" b="1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34" y="2708920"/>
            <a:ext cx="7118350" cy="363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2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9512" y="17934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cap="all" dirty="0">
                <a:latin typeface="標楷體" pitchFamily="65" charset="-120"/>
                <a:ea typeface="標楷體" pitchFamily="65" charset="-120"/>
              </a:rPr>
              <a:t>THE ROSSERIAL_CLIENT </a:t>
            </a:r>
            <a:r>
              <a:rPr lang="en-US" altLang="zh-TW" cap="all" dirty="0" smtClean="0">
                <a:latin typeface="標楷體" pitchFamily="65" charset="-120"/>
                <a:ea typeface="標楷體" pitchFamily="65" charset="-120"/>
              </a:rPr>
              <a:t>LIBRARIES</a:t>
            </a:r>
            <a:endParaRPr lang="en-US" altLang="zh-TW" cap="all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9512" y="595709"/>
            <a:ext cx="8725658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The </a:t>
            </a:r>
            <a:r>
              <a:rPr lang="en-US" altLang="zh-TW" sz="1200" dirty="0" err="1"/>
              <a:t>rosserial_client</a:t>
            </a:r>
            <a:r>
              <a:rPr lang="en-US" altLang="zh-TW" sz="1200" dirty="0"/>
              <a:t> libraries (</a:t>
            </a:r>
            <a:r>
              <a:rPr lang="en-US" altLang="zh-TW" sz="1200" b="1" dirty="0">
                <a:hlinkClick r:id="rId2"/>
              </a:rPr>
              <a:t>http://wiki.ros.org/rosserial_client</a:t>
            </a:r>
            <a:r>
              <a:rPr lang="en-US" altLang="zh-TW" sz="1200" dirty="0"/>
              <a:t>) </a:t>
            </a:r>
            <a:endParaRPr lang="en-US" altLang="zh-TW" sz="1200" dirty="0" smtClean="0"/>
          </a:p>
          <a:p>
            <a:r>
              <a:rPr lang="en-US" altLang="zh-TW" sz="1200" dirty="0" smtClean="0"/>
              <a:t>have </a:t>
            </a:r>
            <a:r>
              <a:rPr lang="en-US" altLang="zh-TW" sz="1200" dirty="0"/>
              <a:t>a client side implementation of the </a:t>
            </a:r>
            <a:r>
              <a:rPr lang="en-US" altLang="zh-TW" sz="1200" dirty="0" err="1"/>
              <a:t>rosserial</a:t>
            </a:r>
            <a:r>
              <a:rPr lang="en-US" altLang="zh-TW" sz="1200" dirty="0"/>
              <a:t> protocol. </a:t>
            </a:r>
            <a:r>
              <a:rPr lang="en-US" altLang="zh-TW" sz="1200" dirty="0" smtClean="0"/>
              <a:t>The </a:t>
            </a:r>
            <a:r>
              <a:rPr lang="en-US" altLang="zh-TW" sz="1200" dirty="0"/>
              <a:t>client can be an embedded microcontroller platform such as </a:t>
            </a:r>
            <a:endParaRPr lang="en-US" altLang="zh-TW" sz="1200" dirty="0" smtClean="0"/>
          </a:p>
          <a:p>
            <a:r>
              <a:rPr lang="en-US" altLang="zh-TW" sz="1200" dirty="0" smtClean="0"/>
              <a:t>with </a:t>
            </a:r>
            <a:r>
              <a:rPr lang="en-US" altLang="zh-TW" sz="1200" dirty="0"/>
              <a:t>an </a:t>
            </a:r>
            <a:r>
              <a:rPr lang="en-US" altLang="zh-TW" sz="1200" dirty="0" err="1"/>
              <a:t>Arduino</a:t>
            </a:r>
            <a:r>
              <a:rPr lang="en-US" altLang="zh-TW" sz="1200" dirty="0"/>
              <a:t>, ARM, </a:t>
            </a:r>
            <a:r>
              <a:rPr lang="en-US" altLang="zh-TW" sz="1200" dirty="0" smtClean="0"/>
              <a:t>or </a:t>
            </a:r>
            <a:r>
              <a:rPr lang="en-US" altLang="zh-TW" sz="1200" dirty="0"/>
              <a:t>another serial device such as </a:t>
            </a:r>
            <a:r>
              <a:rPr lang="en-US" altLang="zh-TW" sz="1200" dirty="0" err="1"/>
              <a:t>Xbee</a:t>
            </a:r>
            <a:r>
              <a:rPr lang="en-US" altLang="zh-TW" sz="1200" dirty="0"/>
              <a:t>. </a:t>
            </a:r>
            <a:endParaRPr lang="en-US" altLang="zh-TW" sz="1200" dirty="0" smtClean="0"/>
          </a:p>
          <a:p>
            <a:r>
              <a:rPr lang="en-US" altLang="zh-TW" sz="1200" dirty="0" smtClean="0"/>
              <a:t>It </a:t>
            </a:r>
            <a:r>
              <a:rPr lang="en-US" altLang="zh-TW" sz="1200" dirty="0"/>
              <a:t>can run on any processor which has an ANSI C++ compiler and serial interfacing to a computer </a:t>
            </a:r>
            <a:r>
              <a:rPr lang="en-US" altLang="zh-TW" sz="1200" dirty="0" smtClean="0"/>
              <a:t>running </a:t>
            </a:r>
            <a:r>
              <a:rPr lang="en-US" altLang="zh-TW" sz="1200" dirty="0"/>
              <a:t>ROS. </a:t>
            </a:r>
            <a:endParaRPr lang="en-US" altLang="zh-TW" sz="1200" dirty="0" smtClean="0"/>
          </a:p>
          <a:p>
            <a:r>
              <a:rPr lang="en-US" altLang="zh-TW" sz="1200" dirty="0" smtClean="0"/>
              <a:t>There </a:t>
            </a:r>
            <a:r>
              <a:rPr lang="en-US" altLang="zh-TW" sz="1200" dirty="0"/>
              <a:t>are several </a:t>
            </a:r>
            <a:r>
              <a:rPr lang="en-US" altLang="zh-TW" sz="1200" i="1" dirty="0" err="1"/>
              <a:t>rosserial_client</a:t>
            </a:r>
            <a:r>
              <a:rPr lang="en-US" altLang="zh-TW" sz="1200" dirty="0"/>
              <a:t> library packages out there for specific platforms. </a:t>
            </a:r>
            <a:r>
              <a:rPr lang="en-US" altLang="zh-TW" sz="1200" dirty="0" smtClean="0"/>
              <a:t>Here </a:t>
            </a:r>
            <a:r>
              <a:rPr lang="en-US" altLang="zh-TW" sz="1200" dirty="0"/>
              <a:t>are some of those </a:t>
            </a:r>
            <a:r>
              <a:rPr lang="en-US" altLang="zh-TW" sz="1200" i="1" dirty="0" err="1"/>
              <a:t>rosserial_client</a:t>
            </a:r>
            <a:r>
              <a:rPr lang="en-US" altLang="zh-TW" sz="1200" dirty="0"/>
              <a:t> libraries:</a:t>
            </a:r>
          </a:p>
          <a:p>
            <a:endParaRPr lang="en-US" altLang="zh-TW" sz="1200" b="1" dirty="0" smtClean="0"/>
          </a:p>
          <a:p>
            <a:r>
              <a:rPr lang="en-US" altLang="zh-TW" sz="1200" b="1" dirty="0" err="1" smtClean="0"/>
              <a:t>rosserial_arduino</a:t>
            </a:r>
            <a:r>
              <a:rPr lang="en-US" altLang="zh-TW" sz="1200" b="1" dirty="0"/>
              <a:t>:</a:t>
            </a:r>
            <a:r>
              <a:rPr lang="en-US" altLang="zh-TW" sz="1200" dirty="0"/>
              <a:t> This package helps you build an </a:t>
            </a:r>
            <a:r>
              <a:rPr lang="en-US" altLang="zh-TW" sz="1200" dirty="0" err="1"/>
              <a:t>Arduino</a:t>
            </a:r>
            <a:r>
              <a:rPr lang="en-US" altLang="zh-TW" sz="1200" dirty="0"/>
              <a:t> library called </a:t>
            </a:r>
            <a:r>
              <a:rPr lang="en-US" altLang="zh-TW" sz="1200" i="1" dirty="0" err="1"/>
              <a:t>ros_lib</a:t>
            </a:r>
            <a:r>
              <a:rPr lang="en-US" altLang="zh-TW" sz="1200" dirty="0"/>
              <a:t> which can work </a:t>
            </a:r>
            <a:r>
              <a:rPr lang="en-US" altLang="zh-TW" sz="1200" dirty="0" smtClean="0"/>
              <a:t>as </a:t>
            </a:r>
            <a:r>
              <a:rPr lang="en-US" altLang="zh-TW" sz="1200" dirty="0"/>
              <a:t>a </a:t>
            </a:r>
            <a:r>
              <a:rPr lang="en-US" altLang="zh-TW" sz="1200" i="1" dirty="0" err="1"/>
              <a:t>rosserial_client</a:t>
            </a:r>
            <a:r>
              <a:rPr lang="en-US" altLang="zh-TW" sz="1200" i="1" dirty="0"/>
              <a:t> </a:t>
            </a:r>
            <a:r>
              <a:rPr lang="en-US" altLang="zh-TW" sz="1200" dirty="0"/>
              <a:t>library for </a:t>
            </a:r>
            <a:endParaRPr lang="en-US" altLang="zh-TW" sz="1200" dirty="0" smtClean="0"/>
          </a:p>
          <a:p>
            <a:r>
              <a:rPr lang="en-US" altLang="zh-TW" sz="1200" dirty="0" err="1" smtClean="0"/>
              <a:t>Arduino</a:t>
            </a:r>
            <a:r>
              <a:rPr lang="en-US" altLang="zh-TW" sz="1200" dirty="0"/>
              <a:t>. We can include this library for writing </a:t>
            </a:r>
            <a:r>
              <a:rPr lang="en-US" altLang="zh-TW" sz="1200" dirty="0" err="1"/>
              <a:t>Arduino</a:t>
            </a:r>
            <a:r>
              <a:rPr lang="en-US" altLang="zh-TW" sz="1200" dirty="0"/>
              <a:t>-ROS client nodes. </a:t>
            </a:r>
            <a:r>
              <a:rPr lang="en-US" altLang="zh-TW" sz="1200" dirty="0" smtClean="0"/>
              <a:t>This </a:t>
            </a:r>
            <a:r>
              <a:rPr lang="en-US" altLang="zh-TW" sz="1200" dirty="0"/>
              <a:t>package helps us create a </a:t>
            </a:r>
            <a:r>
              <a:rPr lang="en-US" altLang="zh-TW" sz="1200" dirty="0" err="1"/>
              <a:t>rosserial</a:t>
            </a:r>
            <a:r>
              <a:rPr lang="en-US" altLang="zh-TW" sz="1200" dirty="0"/>
              <a:t> client on </a:t>
            </a:r>
            <a:endParaRPr lang="en-US" altLang="zh-TW" sz="1200" dirty="0" smtClean="0"/>
          </a:p>
          <a:p>
            <a:r>
              <a:rPr lang="en-US" altLang="zh-TW" sz="1200" dirty="0" smtClean="0"/>
              <a:t>most of the </a:t>
            </a:r>
            <a:r>
              <a:rPr lang="en-US" altLang="zh-TW" sz="1200" dirty="0" err="1"/>
              <a:t>Arduino</a:t>
            </a:r>
            <a:r>
              <a:rPr lang="en-US" altLang="zh-TW" sz="1200" dirty="0"/>
              <a:t> platforms – especially the Uno, Mega, and Leonardo</a:t>
            </a:r>
            <a:r>
              <a:rPr lang="en-US" altLang="zh-TW" sz="1200" dirty="0" smtClean="0"/>
              <a:t>.</a:t>
            </a:r>
          </a:p>
          <a:p>
            <a:endParaRPr lang="en-US" altLang="zh-TW" sz="1200" b="1" dirty="0" smtClean="0"/>
          </a:p>
          <a:p>
            <a:r>
              <a:rPr lang="en-US" altLang="zh-TW" sz="1200" b="1" dirty="0" err="1" smtClean="0"/>
              <a:t>rosserial_embeddedlinux</a:t>
            </a:r>
            <a:r>
              <a:rPr lang="en-US" altLang="zh-TW" sz="1200" b="1" dirty="0"/>
              <a:t>: </a:t>
            </a:r>
            <a:r>
              <a:rPr lang="en-US" altLang="zh-TW" sz="1200" dirty="0"/>
              <a:t>This package enables us to run </a:t>
            </a:r>
            <a:r>
              <a:rPr lang="en-US" altLang="zh-TW" sz="1200" i="1" dirty="0" err="1"/>
              <a:t>rosserial_client</a:t>
            </a:r>
            <a:r>
              <a:rPr lang="en-US" altLang="zh-TW" sz="1200" dirty="0"/>
              <a:t> on embedded </a:t>
            </a:r>
            <a:r>
              <a:rPr lang="en-US" altLang="zh-TW" sz="1200" dirty="0" smtClean="0"/>
              <a:t>Linux </a:t>
            </a:r>
            <a:r>
              <a:rPr lang="en-US" altLang="zh-TW" sz="1200" dirty="0"/>
              <a:t>systems (like routers, etc</a:t>
            </a:r>
            <a:r>
              <a:rPr lang="en-US" altLang="zh-TW" sz="1200" dirty="0" smtClean="0"/>
              <a:t>.).</a:t>
            </a:r>
          </a:p>
          <a:p>
            <a:r>
              <a:rPr lang="en-US" altLang="zh-TW" sz="1200" dirty="0" err="1" smtClean="0"/>
              <a:t>r</a:t>
            </a:r>
            <a:r>
              <a:rPr lang="en-US" altLang="zh-TW" sz="1200" b="1" dirty="0" err="1" smtClean="0"/>
              <a:t>osserial_windows</a:t>
            </a:r>
            <a:r>
              <a:rPr lang="en-US" altLang="zh-TW" sz="1200" b="1" dirty="0"/>
              <a:t>:</a:t>
            </a:r>
            <a:r>
              <a:rPr lang="en-US" altLang="zh-TW" sz="1200" dirty="0"/>
              <a:t> ROS is not completely ported to Windows. If we have to communicate with any </a:t>
            </a:r>
            <a:r>
              <a:rPr lang="en-US" altLang="zh-TW" sz="1200" dirty="0" smtClean="0"/>
              <a:t>Windows </a:t>
            </a:r>
            <a:r>
              <a:rPr lang="en-US" altLang="zh-TW" sz="1200" dirty="0"/>
              <a:t>application, </a:t>
            </a:r>
            <a:endParaRPr lang="en-US" altLang="zh-TW" sz="1200" dirty="0" smtClean="0"/>
          </a:p>
          <a:p>
            <a:r>
              <a:rPr lang="en-US" altLang="zh-TW" sz="1200" dirty="0" smtClean="0"/>
              <a:t>we </a:t>
            </a:r>
            <a:r>
              <a:rPr lang="en-US" altLang="zh-TW" sz="1200" dirty="0"/>
              <a:t>can use this package to communicate from the Windows client to ROS</a:t>
            </a:r>
            <a:r>
              <a:rPr lang="en-US" altLang="zh-TW" sz="1200" dirty="0" smtClean="0"/>
              <a:t>.</a:t>
            </a:r>
          </a:p>
          <a:p>
            <a:endParaRPr lang="en-US" altLang="zh-TW" sz="1200" b="1" dirty="0" smtClean="0"/>
          </a:p>
          <a:p>
            <a:r>
              <a:rPr lang="en-US" altLang="zh-TW" sz="1200" b="1" dirty="0" err="1" smtClean="0"/>
              <a:t>rosserial_mbed</a:t>
            </a:r>
            <a:r>
              <a:rPr lang="en-US" altLang="zh-TW" sz="1200" b="1" dirty="0"/>
              <a:t>: </a:t>
            </a:r>
            <a:r>
              <a:rPr lang="en-US" altLang="zh-TW" sz="1200" dirty="0"/>
              <a:t>Most of the ARM controller based boards support </a:t>
            </a:r>
            <a:r>
              <a:rPr lang="en-US" altLang="zh-TW" sz="1200" i="1" dirty="0" err="1"/>
              <a:t>mbed</a:t>
            </a:r>
            <a:r>
              <a:rPr lang="en-US" altLang="zh-TW" sz="1200" i="1" dirty="0"/>
              <a:t> </a:t>
            </a:r>
            <a:r>
              <a:rPr lang="en-US" altLang="zh-TW" sz="1200" dirty="0"/>
              <a:t>(hardware abstraction layer) </a:t>
            </a:r>
            <a:r>
              <a:rPr lang="en-US" altLang="zh-TW" sz="1200" dirty="0" smtClean="0"/>
              <a:t>programming</a:t>
            </a:r>
            <a:r>
              <a:rPr lang="en-US" altLang="zh-TW" sz="1200" dirty="0"/>
              <a:t>, which is </a:t>
            </a:r>
            <a:endParaRPr lang="en-US" altLang="zh-TW" sz="1200" dirty="0" smtClean="0"/>
          </a:p>
          <a:p>
            <a:r>
              <a:rPr lang="en-US" altLang="zh-TW" sz="1200" dirty="0" smtClean="0"/>
              <a:t>similar </a:t>
            </a:r>
            <a:r>
              <a:rPr lang="en-US" altLang="zh-TW" sz="1200" dirty="0"/>
              <a:t>to </a:t>
            </a:r>
            <a:r>
              <a:rPr lang="en-US" altLang="zh-TW" sz="1200" dirty="0" err="1"/>
              <a:t>Arduino</a:t>
            </a:r>
            <a:r>
              <a:rPr lang="en-US" altLang="zh-TW" sz="1200" dirty="0"/>
              <a:t> programming. We can either program </a:t>
            </a:r>
            <a:r>
              <a:rPr lang="en-US" altLang="zh-TW" sz="1200" i="1" dirty="0" err="1"/>
              <a:t>mbed</a:t>
            </a:r>
            <a:r>
              <a:rPr lang="en-US" altLang="zh-TW" sz="1200" i="1" dirty="0"/>
              <a:t> </a:t>
            </a:r>
            <a:r>
              <a:rPr lang="en-US" altLang="zh-TW" sz="1200" dirty="0"/>
              <a:t>boards using an </a:t>
            </a:r>
            <a:r>
              <a:rPr lang="en-US" altLang="zh-TW" sz="1200" dirty="0" smtClean="0"/>
              <a:t>online </a:t>
            </a:r>
            <a:r>
              <a:rPr lang="en-US" altLang="zh-TW" sz="1200" dirty="0"/>
              <a:t>compiler, or offline using a </a:t>
            </a:r>
            <a:endParaRPr lang="en-US" altLang="zh-TW" sz="1200" dirty="0" smtClean="0"/>
          </a:p>
          <a:p>
            <a:r>
              <a:rPr lang="en-US" altLang="zh-TW" sz="1200" i="1" dirty="0" smtClean="0"/>
              <a:t>gcc4embed</a:t>
            </a:r>
            <a:r>
              <a:rPr lang="en-US" altLang="zh-TW" sz="1200" dirty="0"/>
              <a:t> (</a:t>
            </a:r>
            <a:r>
              <a:rPr lang="en-US" altLang="zh-TW" sz="1200" b="1" dirty="0">
                <a:hlinkClick r:id="rId3"/>
              </a:rPr>
              <a:t>https://github.com/adamgreen/gcc4mbed</a:t>
            </a:r>
            <a:r>
              <a:rPr lang="en-US" altLang="zh-TW" sz="1200" dirty="0"/>
              <a:t>) project. </a:t>
            </a:r>
            <a:endParaRPr lang="en-US" altLang="zh-TW" sz="1200" dirty="0" smtClean="0"/>
          </a:p>
          <a:p>
            <a:r>
              <a:rPr lang="en-US" altLang="zh-TW" sz="1200" dirty="0" smtClean="0"/>
              <a:t>The </a:t>
            </a:r>
            <a:r>
              <a:rPr lang="en-US" altLang="zh-TW" sz="1200" dirty="0"/>
              <a:t>offline compiler can only work with a limited number of boards, but the online compiler can use </a:t>
            </a:r>
            <a:r>
              <a:rPr lang="en-US" altLang="zh-TW" sz="1200" dirty="0" smtClean="0"/>
              <a:t>new </a:t>
            </a:r>
            <a:r>
              <a:rPr lang="en-US" altLang="zh-TW" sz="1200" dirty="0"/>
              <a:t>boards which support </a:t>
            </a:r>
            <a:r>
              <a:rPr lang="en-US" altLang="zh-TW" sz="1200" i="1" dirty="0" err="1"/>
              <a:t>mbed</a:t>
            </a:r>
            <a:r>
              <a:rPr lang="en-US" altLang="zh-TW" sz="1200" dirty="0"/>
              <a:t>.</a:t>
            </a:r>
          </a:p>
          <a:p>
            <a:endParaRPr lang="en-US" altLang="zh-TW" sz="1200" dirty="0" smtClean="0"/>
          </a:p>
          <a:p>
            <a:r>
              <a:rPr lang="en-US" altLang="zh-TW" sz="1200" dirty="0" err="1" smtClean="0"/>
              <a:t>r</a:t>
            </a:r>
            <a:r>
              <a:rPr lang="en-US" altLang="zh-TW" sz="1200" b="1" dirty="0" err="1" smtClean="0"/>
              <a:t>osserial_tivac</a:t>
            </a:r>
            <a:r>
              <a:rPr lang="en-US" altLang="zh-TW" sz="1200" b="1" dirty="0"/>
              <a:t>: </a:t>
            </a:r>
            <a:r>
              <a:rPr lang="en-US" altLang="zh-TW" sz="1200" dirty="0"/>
              <a:t>The </a:t>
            </a:r>
            <a:r>
              <a:rPr lang="en-US" altLang="zh-TW" sz="1200" dirty="0" err="1"/>
              <a:t>Tiva</a:t>
            </a:r>
            <a:r>
              <a:rPr lang="en-US" altLang="zh-TW" sz="1200" dirty="0"/>
              <a:t> C Launchpad is another controller board from Texas Instruments which runs </a:t>
            </a:r>
            <a:endParaRPr lang="en-US" altLang="zh-TW" sz="1200" dirty="0" smtClean="0"/>
          </a:p>
          <a:p>
            <a:r>
              <a:rPr lang="en-US" altLang="zh-TW" sz="1200" dirty="0" smtClean="0"/>
              <a:t>on </a:t>
            </a:r>
            <a:r>
              <a:rPr lang="en-US" altLang="zh-TW" sz="1200" dirty="0"/>
              <a:t>80 to 120 </a:t>
            </a:r>
            <a:r>
              <a:rPr lang="en-US" altLang="zh-TW" sz="1200" dirty="0" err="1"/>
              <a:t>MHz.</a:t>
            </a:r>
            <a:r>
              <a:rPr lang="en-US" altLang="zh-TW" sz="1200" dirty="0"/>
              <a:t> The latest boards are 123GXL and 129XL, and support the </a:t>
            </a:r>
            <a:r>
              <a:rPr lang="en-US" altLang="zh-TW" sz="1200" dirty="0" err="1"/>
              <a:t>Arduino</a:t>
            </a:r>
            <a:r>
              <a:rPr lang="en-US" altLang="zh-TW" sz="1200" dirty="0"/>
              <a:t>-like IDE (integrated development environment) </a:t>
            </a:r>
            <a:endParaRPr lang="en-US" altLang="zh-TW" sz="1200" dirty="0" smtClean="0"/>
          </a:p>
          <a:p>
            <a:r>
              <a:rPr lang="en-US" altLang="zh-TW" sz="1200" dirty="0" smtClean="0"/>
              <a:t>called </a:t>
            </a:r>
            <a:r>
              <a:rPr lang="en-US" altLang="zh-TW" sz="1200" dirty="0" err="1"/>
              <a:t>Energia</a:t>
            </a:r>
            <a:r>
              <a:rPr lang="en-US" altLang="zh-TW" sz="1200" dirty="0"/>
              <a:t> (</a:t>
            </a:r>
            <a:r>
              <a:rPr lang="en-US" altLang="zh-TW" sz="1200" b="1" dirty="0">
                <a:hlinkClick r:id="rId4"/>
              </a:rPr>
              <a:t>http://energia.nu</a:t>
            </a:r>
            <a:r>
              <a:rPr lang="en-US" altLang="zh-TW" sz="1200" dirty="0"/>
              <a:t>). We can program </a:t>
            </a:r>
            <a:r>
              <a:rPr lang="en-US" altLang="zh-TW" sz="1200" dirty="0" err="1"/>
              <a:t>Tiva</a:t>
            </a:r>
            <a:r>
              <a:rPr lang="en-US" altLang="zh-TW" sz="1200" dirty="0"/>
              <a:t> C using the </a:t>
            </a:r>
            <a:r>
              <a:rPr lang="en-US" altLang="zh-TW" sz="1200" dirty="0" err="1"/>
              <a:t>Arduino</a:t>
            </a:r>
            <a:r>
              <a:rPr lang="en-US" altLang="zh-TW" sz="1200" dirty="0"/>
              <a:t> programming language called Wiring (</a:t>
            </a:r>
            <a:r>
              <a:rPr lang="en-US" altLang="zh-TW" sz="1200" b="1" dirty="0">
                <a:hlinkClick r:id="rId5"/>
              </a:rPr>
              <a:t>http://wiring.org.co</a:t>
            </a:r>
            <a:r>
              <a:rPr lang="en-US" altLang="zh-TW" sz="1200" dirty="0"/>
              <a:t>).</a:t>
            </a:r>
          </a:p>
          <a:p>
            <a:r>
              <a:rPr lang="en-US" altLang="zh-TW" sz="1200" dirty="0"/>
              <a:t>After writing the </a:t>
            </a:r>
            <a:r>
              <a:rPr lang="en-US" altLang="zh-TW" sz="1200" dirty="0" err="1"/>
              <a:t>rosserial</a:t>
            </a:r>
            <a:r>
              <a:rPr lang="en-US" altLang="zh-TW" sz="1200" dirty="0"/>
              <a:t> node into a serial device, we have to run another node on the PC side to encode/decode the serial data. </a:t>
            </a:r>
            <a:endParaRPr lang="en-US" altLang="zh-TW" sz="1200" dirty="0" smtClean="0"/>
          </a:p>
          <a:p>
            <a:r>
              <a:rPr lang="en-US" altLang="zh-TW" sz="1200" dirty="0" smtClean="0"/>
              <a:t>There </a:t>
            </a:r>
            <a:r>
              <a:rPr lang="en-US" altLang="zh-TW" sz="1200" dirty="0"/>
              <a:t>are some packages for doing this process. Those are:</a:t>
            </a:r>
          </a:p>
          <a:p>
            <a:endParaRPr lang="en-US" altLang="zh-TW" sz="1200" b="1" dirty="0" smtClean="0"/>
          </a:p>
          <a:p>
            <a:r>
              <a:rPr lang="en-US" altLang="zh-TW" sz="1200" b="1" dirty="0" err="1" smtClean="0"/>
              <a:t>rosserial_python</a:t>
            </a:r>
            <a:r>
              <a:rPr lang="en-US" altLang="zh-TW" sz="1200" b="1" dirty="0"/>
              <a:t>:</a:t>
            </a:r>
            <a:r>
              <a:rPr lang="en-US" altLang="zh-TW" sz="1200" dirty="0"/>
              <a:t> This package is commonly used for </a:t>
            </a:r>
            <a:r>
              <a:rPr lang="en-US" altLang="zh-TW" sz="1200" dirty="0" err="1"/>
              <a:t>rosserial</a:t>
            </a:r>
            <a:r>
              <a:rPr lang="en-US" altLang="zh-TW" sz="1200" dirty="0"/>
              <a:t> communication. You have a Python node which can connect to the </a:t>
            </a:r>
            <a:endParaRPr lang="en-US" altLang="zh-TW" sz="1200" dirty="0" smtClean="0"/>
          </a:p>
          <a:p>
            <a:r>
              <a:rPr lang="en-US" altLang="zh-TW" sz="1200" dirty="0" smtClean="0"/>
              <a:t>serial </a:t>
            </a:r>
            <a:r>
              <a:rPr lang="en-US" altLang="zh-TW" sz="1200" dirty="0"/>
              <a:t>device and receive serial values from the device. It will decode serial packets and generate ROS topics and services which will be </a:t>
            </a:r>
            <a:endParaRPr lang="en-US" altLang="zh-TW" sz="1200" dirty="0" smtClean="0"/>
          </a:p>
          <a:p>
            <a:r>
              <a:rPr lang="en-US" altLang="zh-TW" sz="1200" dirty="0" smtClean="0"/>
              <a:t>available </a:t>
            </a:r>
            <a:r>
              <a:rPr lang="en-US" altLang="zh-TW" sz="1200" dirty="0"/>
              <a:t>on the PC side. This package is stable and recommended for PC applications.</a:t>
            </a:r>
          </a:p>
          <a:p>
            <a:r>
              <a:rPr lang="en-US" altLang="zh-TW" sz="1200" b="1" dirty="0" err="1" smtClean="0"/>
              <a:t>rosserial_server</a:t>
            </a:r>
            <a:r>
              <a:rPr lang="en-US" altLang="zh-TW" sz="1200" b="1" dirty="0"/>
              <a:t>:</a:t>
            </a:r>
            <a:r>
              <a:rPr lang="en-US" altLang="zh-TW" sz="1200" dirty="0"/>
              <a:t> This is actually a C++ implementation of a </a:t>
            </a:r>
            <a:r>
              <a:rPr lang="en-US" altLang="zh-TW" sz="1200" dirty="0" err="1"/>
              <a:t>rosserial</a:t>
            </a:r>
            <a:r>
              <a:rPr lang="en-US" altLang="zh-TW" sz="1200" dirty="0"/>
              <a:t> receiver and can be used for high performance applications. </a:t>
            </a:r>
            <a:endParaRPr lang="en-US" altLang="zh-TW" sz="1200" dirty="0" smtClean="0"/>
          </a:p>
          <a:p>
            <a:r>
              <a:rPr lang="en-US" altLang="zh-TW" sz="1200" dirty="0" smtClean="0"/>
              <a:t>The </a:t>
            </a:r>
            <a:r>
              <a:rPr lang="en-US" altLang="zh-TW" sz="1200" dirty="0"/>
              <a:t>features of this node are less compared to</a:t>
            </a:r>
            <a:r>
              <a:rPr lang="en-US" altLang="zh-TW" sz="1200" i="1" dirty="0"/>
              <a:t> </a:t>
            </a:r>
            <a:r>
              <a:rPr lang="en-US" altLang="zh-TW" sz="1200" i="1" dirty="0" err="1"/>
              <a:t>rosserial_python</a:t>
            </a:r>
            <a:r>
              <a:rPr lang="en-US" altLang="zh-TW" sz="1200" dirty="0" smtClean="0"/>
              <a:t>.</a:t>
            </a:r>
            <a:endParaRPr lang="en-US" altLang="zh-TW" sz="1200" b="1" dirty="0" smtClean="0"/>
          </a:p>
          <a:p>
            <a:r>
              <a:rPr lang="en-US" altLang="zh-TW" sz="1200" b="1" dirty="0" err="1" smtClean="0"/>
              <a:t>rosserial_java</a:t>
            </a:r>
            <a:r>
              <a:rPr lang="en-US" altLang="zh-TW" sz="1200" b="1" dirty="0"/>
              <a:t>:</a:t>
            </a:r>
            <a:r>
              <a:rPr lang="en-US" altLang="zh-TW" sz="1200" dirty="0"/>
              <a:t> If you want to interface ROS with an Android, this is the best choice.</a:t>
            </a:r>
          </a:p>
          <a:p>
            <a:r>
              <a:rPr lang="en-US" altLang="zh-TW" sz="1200" dirty="0"/>
              <a:t>We are going to use </a:t>
            </a:r>
            <a:r>
              <a:rPr lang="en-US" altLang="zh-TW" sz="1200" i="1" dirty="0" err="1"/>
              <a:t>rosserial_python</a:t>
            </a:r>
            <a:r>
              <a:rPr lang="en-US" altLang="zh-TW" sz="1200" dirty="0"/>
              <a:t> on the PC side</a:t>
            </a:r>
            <a:r>
              <a:rPr lang="en-US" altLang="zh-TW" sz="1200" dirty="0" smtClean="0"/>
              <a:t>.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5562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9512" y="17934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cap="all" dirty="0" smtClean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2000" b="1" cap="all" dirty="0" smtClean="0">
                <a:latin typeface="標楷體" pitchFamily="65" charset="-120"/>
                <a:ea typeface="標楷體" pitchFamily="65" charset="-120"/>
              </a:rPr>
              <a:t>安裝</a:t>
            </a:r>
            <a:endParaRPr lang="en-US" altLang="zh-TW" sz="2000" b="1" cap="all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8665" y="620688"/>
            <a:ext cx="7109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2.1.Arduino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IDE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安裝到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Ubuntu</a:t>
            </a: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2.1.1.This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IDE can be downloaded from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    https</a:t>
            </a:r>
            <a:r>
              <a:rPr lang="en-US" altLang="zh-TW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://www.arduino.cc/en/Main/Software.</a:t>
            </a: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2.1.2.Install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it via the Ubuntu software package manager. </a:t>
            </a: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    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apt-get install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arduino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1520" y="2276872"/>
            <a:ext cx="78021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2.2.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安裝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ROSSERIAL INTERFACE PACKAGE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UBUNTU</a:t>
            </a: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2.2.1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download </a:t>
            </a:r>
            <a:r>
              <a:rPr lang="en-US" altLang="zh-TW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https://github.com/ros-drivers/rosserial</a:t>
            </a: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2.2.2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copy to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rosserial_ws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/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src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2.2.3 &gt;&gt;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catkin_make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2.2.4 &gt;&gt; echo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source ~/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rosserial_ws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/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devel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/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setup.bash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&gt;&gt;~/.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bashrc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2.2.5 &gt;&gt; source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~/.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bashrc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51520" y="4077072"/>
            <a:ext cx="4916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裝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完後可在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sketchbook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看到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libraries. </a:t>
            </a: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2.2.6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/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home/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YOUR-NAME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/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Arduino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/libraries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9512" y="4869712"/>
            <a:ext cx="64171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2.3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產生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ros_lib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library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2.3.1.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在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terminal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中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run: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    &gt;&gt;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roscore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2.3.2.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G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enerate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the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ros_lib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library 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    &gt;&gt;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rosrun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rosserial_arduino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make_libraries.py .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62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51520" y="273422"/>
            <a:ext cx="4916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2.4.Run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examples of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ros_lib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 2.4.1. Open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Arduino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IDE 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選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File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-&gt; Examples -&gt;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ros_lib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51520" y="1253659"/>
            <a:ext cx="58400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2.5.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權限設定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 2.5.1.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將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current user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加入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dialout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group </a:t>
            </a: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讓它有對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serial port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無需再認證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      &gt;&gt;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usermod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-a -G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dialout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&lt;username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</a:t>
            </a: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 2.5.2. set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the read/write permission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      &gt;&gt;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chmod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777 /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dev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/ttyACM0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1520" y="3424932"/>
            <a:ext cx="8156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2.6.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整合測試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2.6.1.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Arduino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IDE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燒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ServoControl.ino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Mega2560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2.6.2. Terminal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and run:</a:t>
            </a: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 &gt;&gt;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roscore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2.6.3. Run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the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rosserial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node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   &gt;&gt;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rosrun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rosserial_python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serial_node.py /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dev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/ttyACM0</a:t>
            </a: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2.6.4. Use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rostopic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pub to control your servo</a:t>
            </a: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 &gt;&gt;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rostopic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pub servo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std_msgs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/UInt16  &lt;angle&gt;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62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779911" y="260648"/>
            <a:ext cx="51125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//==============================================================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//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rosserial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 Servo Control Example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//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//Running :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//  1.Set the read/write permission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//    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chmod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 777 /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dev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/ttyACM0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//  2.Active ROS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//    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roscore</a:t>
            </a:r>
            <a:endParaRPr lang="en-US" altLang="zh-TW" sz="8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//  3.Run the 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rosserial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 node on the PC side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//    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rosrun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rosserial_python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 serial_node.py /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dev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/ttyACM0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//  4.Use 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rostopic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 pub to control your servo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//    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rostopic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 pub servo 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std_msgs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/UInt16  &lt;angle&gt; 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//==============================================================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#if defined(ARDUINO) &amp;&amp; ARDUINO &gt;= 100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  #include "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Arduino.h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"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#else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  #include &lt;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WProgram.h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&gt;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#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endif</a:t>
            </a:r>
            <a:endParaRPr lang="en-US" altLang="zh-TW" sz="8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8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#include &lt;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Servo.h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&gt; 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#include &lt;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ros.h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&gt;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#include &lt;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std_msgs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/UInt16.h&gt;</a:t>
            </a:r>
          </a:p>
          <a:p>
            <a:endParaRPr lang="en-US" altLang="zh-TW" sz="8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ros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::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NodeHandle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nh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;</a:t>
            </a:r>
          </a:p>
          <a:p>
            <a:endParaRPr lang="en-US" altLang="zh-TW" sz="8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Servo 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servo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;</a:t>
            </a:r>
          </a:p>
          <a:p>
            <a:endParaRPr lang="en-US" altLang="zh-TW" sz="8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void 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servo_cb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( 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const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std_msgs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::UInt16&amp; 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cmd_msg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{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servo.write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cmd_msg.data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); //set servo angle, should be from 0-180  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digitalWrite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(13, HIGH-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digitalRead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(13));  //toggle led  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}</a:t>
            </a:r>
          </a:p>
          <a:p>
            <a:endParaRPr lang="en-US" altLang="zh-TW" sz="8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8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ros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::Subscriber&lt;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std_msgs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::UInt16&gt; sub("servo", 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servo_cb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);</a:t>
            </a:r>
          </a:p>
          <a:p>
            <a:endParaRPr lang="en-US" altLang="zh-TW" sz="8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void setup()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{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pinMode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(13, OUTPUT);</a:t>
            </a:r>
          </a:p>
          <a:p>
            <a:endParaRPr lang="en-US" altLang="zh-TW" sz="8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nh.initNode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();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nh.subscribe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(sub);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  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servo.attach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(10); //attach it to pin 9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}</a:t>
            </a:r>
          </a:p>
          <a:p>
            <a:endParaRPr lang="en-US" altLang="zh-TW" sz="8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void loop()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{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sz="800" dirty="0" err="1">
                <a:latin typeface="標楷體" pitchFamily="65" charset="-120"/>
                <a:ea typeface="標楷體" pitchFamily="65" charset="-120"/>
              </a:rPr>
              <a:t>nh.spinOnce</a:t>
            </a:r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();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  delay(100);</a:t>
            </a:r>
          </a:p>
          <a:p>
            <a:r>
              <a:rPr lang="en-US" altLang="zh-TW" sz="800" dirty="0">
                <a:latin typeface="標楷體" pitchFamily="65" charset="-120"/>
                <a:ea typeface="標楷體" pitchFamily="65" charset="-120"/>
              </a:rPr>
              <a:t>}</a:t>
            </a:r>
            <a:endParaRPr lang="en-US" altLang="zh-TW" sz="800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26856" y="683985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3.1.rosserial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Servo Control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Example :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ServoControl.ino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9512" y="17934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cap="all" dirty="0">
                <a:latin typeface="標楷體" pitchFamily="65" charset="-120"/>
                <a:ea typeface="標楷體" pitchFamily="65" charset="-120"/>
              </a:rPr>
              <a:t>3</a:t>
            </a:r>
            <a:r>
              <a:rPr lang="en-US" altLang="zh-TW" sz="2000" b="1" cap="all" dirty="0" smtClean="0">
                <a:latin typeface="標楷體" pitchFamily="65" charset="-120"/>
                <a:ea typeface="標楷體" pitchFamily="65" charset="-120"/>
              </a:rPr>
              <a:t>.</a:t>
            </a:r>
            <a:r>
              <a:rPr lang="zh-TW" altLang="en-US" sz="2000" b="1" cap="all" dirty="0" smtClean="0">
                <a:latin typeface="標楷體" pitchFamily="65" charset="-120"/>
                <a:ea typeface="標楷體" pitchFamily="65" charset="-120"/>
              </a:rPr>
              <a:t>程式</a:t>
            </a:r>
            <a:endParaRPr lang="en-US" altLang="zh-TW" sz="2000" b="1" cap="all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519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51521" y="332656"/>
            <a:ext cx="86409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cap="all" dirty="0">
                <a:latin typeface="標楷體" pitchFamily="65" charset="-120"/>
                <a:ea typeface="標楷體" pitchFamily="65" charset="-120"/>
              </a:rPr>
              <a:t>3.2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custom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message </a:t>
            </a:r>
            <a:r>
              <a:rPr lang="zh-TW" altLang="en-US" cap="all" dirty="0" smtClean="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cap="all" dirty="0">
                <a:latin typeface="標楷體" pitchFamily="65" charset="-120"/>
                <a:ea typeface="標楷體" pitchFamily="65" charset="-120"/>
              </a:rPr>
              <a:t>使用</a:t>
            </a:r>
            <a:endParaRPr lang="en-US" altLang="zh-TW" cap="all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3.2.1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用此命令建立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msg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for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Arduino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compatible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 &gt;&gt;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rosrun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rosserial_client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make_libraries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 example :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4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     </a:t>
            </a:r>
            <a:r>
              <a:rPr lang="en-US" altLang="zh-TW" sz="1400" dirty="0" err="1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rosrun</a:t>
            </a:r>
            <a:r>
              <a:rPr lang="en-US" altLang="zh-TW" sz="14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400" dirty="0" err="1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rosserial_client</a:t>
            </a:r>
            <a:r>
              <a:rPr lang="en-US" altLang="zh-TW" sz="1400" dirty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400" dirty="0" err="1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make_libraries</a:t>
            </a:r>
            <a:r>
              <a:rPr lang="en-US" altLang="zh-TW" sz="14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/home/</a:t>
            </a:r>
            <a:r>
              <a:rPr lang="en-US" altLang="zh-TW" sz="1400" dirty="0" err="1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steven</a:t>
            </a:r>
            <a:r>
              <a:rPr lang="en-US" altLang="zh-TW" sz="14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/</a:t>
            </a:r>
            <a:r>
              <a:rPr lang="en-US" altLang="zh-TW" sz="1400" dirty="0" err="1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catkin_sc</a:t>
            </a:r>
            <a:r>
              <a:rPr lang="en-US" altLang="zh-TW" sz="14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/</a:t>
            </a:r>
            <a:r>
              <a:rPr lang="en-US" altLang="zh-TW" sz="1400" dirty="0" err="1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devel</a:t>
            </a:r>
            <a:r>
              <a:rPr lang="en-US" altLang="zh-TW" sz="14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/include/</a:t>
            </a:r>
            <a:r>
              <a:rPr lang="en-US" altLang="zh-TW" sz="1400" dirty="0" err="1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sc_control</a:t>
            </a:r>
            <a:r>
              <a:rPr lang="en-US" altLang="zh-TW" sz="1400" dirty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/</a:t>
            </a: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3.2.2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在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.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ino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裏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include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進來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   example :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4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    //</a:t>
            </a:r>
            <a:r>
              <a:rPr lang="en-US" altLang="zh-TW" sz="1400" dirty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Self Define Message</a:t>
            </a:r>
          </a:p>
          <a:p>
            <a:r>
              <a:rPr lang="en-US" altLang="zh-TW" sz="14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    #</a:t>
            </a:r>
            <a:r>
              <a:rPr lang="en-US" altLang="zh-TW" sz="1400" dirty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include "/home/</a:t>
            </a:r>
            <a:r>
              <a:rPr lang="en-US" altLang="zh-TW" sz="1400" dirty="0" err="1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steven</a:t>
            </a:r>
            <a:r>
              <a:rPr lang="en-US" altLang="zh-TW" sz="1400" dirty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/</a:t>
            </a:r>
            <a:r>
              <a:rPr lang="en-US" altLang="zh-TW" sz="1400" dirty="0" err="1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Arduino</a:t>
            </a:r>
            <a:r>
              <a:rPr lang="en-US" altLang="zh-TW" sz="1400" dirty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/libraries/</a:t>
            </a:r>
            <a:r>
              <a:rPr lang="en-US" altLang="zh-TW" sz="1400" dirty="0" err="1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ros_lib</a:t>
            </a:r>
            <a:r>
              <a:rPr lang="en-US" altLang="zh-TW" sz="1400" dirty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/</a:t>
            </a:r>
            <a:r>
              <a:rPr lang="en-US" altLang="zh-TW" sz="1400" dirty="0" err="1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sc_control</a:t>
            </a:r>
            <a:r>
              <a:rPr lang="en-US" altLang="zh-TW" sz="1400" dirty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/</a:t>
            </a:r>
            <a:r>
              <a:rPr lang="en-US" altLang="zh-TW" sz="1400" dirty="0" err="1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headservor.h</a:t>
            </a:r>
            <a:r>
              <a:rPr lang="en-US" altLang="zh-TW" sz="1400" dirty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" </a:t>
            </a:r>
            <a:endParaRPr lang="zh-TW" altLang="en-US" sz="1400" dirty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923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707</Words>
  <Application>Microsoft Office PowerPoint</Application>
  <PresentationFormat>如螢幕大小 (4:3)</PresentationFormat>
  <Paragraphs>152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steven</dc:creator>
  <cp:lastModifiedBy>steven</cp:lastModifiedBy>
  <cp:revision>39</cp:revision>
  <dcterms:created xsi:type="dcterms:W3CDTF">2020-04-06T06:20:54Z</dcterms:created>
  <dcterms:modified xsi:type="dcterms:W3CDTF">2020-05-05T03:04:25Z</dcterms:modified>
</cp:coreProperties>
</file>