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4" r:id="rId4"/>
    <p:sldId id="269" r:id="rId5"/>
    <p:sldId id="261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6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4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28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6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8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2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6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2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B325-109E-4BDA-B566-462AD769ABDC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96D90-AA1F-42C7-A7C0-67BF1C61D6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79512" y="188640"/>
            <a:ext cx="4599120" cy="79208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Raspberry PI + ROS (Melodic)</a:t>
            </a:r>
            <a:endParaRPr lang="zh-TW" altLang="en-US" sz="2400" dirty="0"/>
          </a:p>
        </p:txBody>
      </p:sp>
      <p:sp>
        <p:nvSpPr>
          <p:cNvPr id="3" name="＞形箭號 2"/>
          <p:cNvSpPr/>
          <p:nvPr/>
        </p:nvSpPr>
        <p:spPr>
          <a:xfrm>
            <a:off x="4499992" y="188640"/>
            <a:ext cx="936104" cy="79208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9512" y="11247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安裝</a:t>
            </a:r>
            <a:endParaRPr lang="en-US" altLang="zh-TW" sz="24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40152" y="4365104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編輯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曾國森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日期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: 2020/05/04_V01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2020/05/07_V02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17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4857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安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裝 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ROS</a:t>
            </a:r>
            <a:endParaRPr lang="en-US" altLang="zh-TW" sz="2000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620688"/>
            <a:ext cx="872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ROS (Robotics Operating System) 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是一個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open source(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開源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的機器人開發平台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所提供的功能包括，硬體抽象，驅動程式，軟件庫，視化工具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息傳遞，包管理系統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...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ROS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授權在開源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BSD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授權規範下。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1520" y="1916832"/>
            <a:ext cx="781496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Installing ROS Melodic on the Raspberry Pi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ROS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Melodic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版本到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Ubuntu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Mate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18.04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Raspberry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Pi4 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主要參考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WIKI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網址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http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://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wiki.ros.org/ROSberryPi/Installing%20ROS%20Melodic%20on%20the%20Raspberry%20Pi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19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512" y="260648"/>
            <a:ext cx="86409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ROS (Melodic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Raspberry Pi4 (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ubuntu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18.04.4)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1.1.1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同意從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packages.ros.org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ROS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到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Raspberry PI 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sh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-c 'echo "deb http://packages.ros.org/ros/ubuntu $(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lsb_release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-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sc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) main" &gt; /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etc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/apt/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sources.list.d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ros-latest.list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'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1.1.2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Ubuntu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授權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keyserver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下載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key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apt-key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adv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--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keyserver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'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hkp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://keyserver.ubuntu.com:80' --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recv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-key C1CF6E31E6BADE8868B172B4F42ED6FBAB17C654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/>
              <a:t>output:</a:t>
            </a:r>
          </a:p>
          <a:p>
            <a:r>
              <a:rPr lang="en-US" altLang="zh-TW" sz="1400" dirty="0"/>
              <a:t>Executing: /tmp/apt-key-gpghome.1kWt1g8IvN/gpg.1.sh --</a:t>
            </a:r>
            <a:r>
              <a:rPr lang="en-US" altLang="zh-TW" sz="1400" dirty="0" err="1"/>
              <a:t>keyserver</a:t>
            </a:r>
            <a:r>
              <a:rPr lang="en-US" altLang="zh-TW" sz="1400" dirty="0"/>
              <a:t> hkp://keyserver.ubuntu.com:80 --</a:t>
            </a:r>
            <a:r>
              <a:rPr lang="en-US" altLang="zh-TW" sz="1400" dirty="0" err="1"/>
              <a:t>recv</a:t>
            </a:r>
            <a:r>
              <a:rPr lang="en-US" altLang="zh-TW" sz="1400" dirty="0"/>
              <a:t>-key C1CF6E31E6BADE8868B172B4F42ED6FBAB17C654</a:t>
            </a:r>
            <a:br>
              <a:rPr lang="en-US" altLang="zh-TW" sz="1400" dirty="0"/>
            </a:br>
            <a:r>
              <a:rPr lang="en-US" altLang="zh-TW" sz="1400" dirty="0" err="1"/>
              <a:t>gpg</a:t>
            </a:r>
            <a:r>
              <a:rPr lang="en-US" altLang="zh-TW" sz="1400" dirty="0"/>
              <a:t>: key F42ED6FBAB17C654: public key "Open Robotics &lt;info@osrfoundation.org&gt;" imported</a:t>
            </a:r>
            <a:br>
              <a:rPr lang="en-US" altLang="zh-TW" sz="1400" dirty="0"/>
            </a:br>
            <a:r>
              <a:rPr lang="en-US" altLang="zh-TW" sz="1400" dirty="0" err="1"/>
              <a:t>gpg</a:t>
            </a:r>
            <a:r>
              <a:rPr lang="en-US" altLang="zh-TW" sz="1400" dirty="0"/>
              <a:t>: Total number processed: 1</a:t>
            </a:r>
            <a:br>
              <a:rPr lang="en-US" altLang="zh-TW" sz="1400" dirty="0"/>
            </a:br>
            <a:r>
              <a:rPr lang="en-US" altLang="zh-TW" sz="1400" dirty="0" err="1"/>
              <a:t>gpg</a:t>
            </a:r>
            <a:r>
              <a:rPr lang="en-US" altLang="zh-TW" sz="1400" dirty="0"/>
              <a:t>: imported: </a:t>
            </a:r>
            <a:r>
              <a:rPr lang="en-US" altLang="zh-TW" sz="1400" dirty="0" smtClean="0"/>
              <a:t>1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22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512" y="260648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1.1.3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Package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apt upgrade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1.1.4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如果有下列錯誤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Reading 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package lists... Done</a:t>
            </a:r>
            <a:br>
              <a:rPr lang="en-US" altLang="zh-TW" sz="14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E: Could not get lock /</a:t>
            </a: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var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/lib/apt/lists/lock - open (11: Resource temporarily unavailable)</a:t>
            </a:r>
            <a:br>
              <a:rPr lang="en-US" altLang="zh-TW" sz="1400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E: Unable to lock directory /</a:t>
            </a:r>
            <a:r>
              <a:rPr lang="en-US" altLang="zh-TW" sz="1400" dirty="0" err="1">
                <a:latin typeface="標楷體" pitchFamily="65" charset="-120"/>
                <a:ea typeface="標楷體" pitchFamily="65" charset="-120"/>
              </a:rPr>
              <a:t>var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/lib/apt/lists/It can be solved by running 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following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請用此命令解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lock ,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再更新一次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rm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/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var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/lib/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apt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lists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b="1" i="1" dirty="0" smtClean="0">
                <a:latin typeface="標楷體" pitchFamily="65" charset="-120"/>
                <a:ea typeface="標楷體" pitchFamily="65" charset="-120"/>
              </a:rPr>
              <a:t>lock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3068960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1.2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Desktop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apt install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-melodic-desktop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我們要用到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robot simulators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rqt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rviz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and other useful robotics packages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.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所以要安裝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desktop package</a:t>
            </a: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1.2.1 To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initialize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init</a:t>
            </a: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1.2.2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To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update 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sudo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rosdep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 update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3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51520" y="188640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1.3 ROS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環境設定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1.3.1  ROS Default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是安裝在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/opt/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/melodic.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 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echo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"source /opt/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ros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/melodic/</a:t>
            </a:r>
            <a:r>
              <a:rPr lang="en-US" altLang="zh-TW" b="1" dirty="0" err="1">
                <a:latin typeface="標楷體" pitchFamily="65" charset="-120"/>
                <a:ea typeface="標楷體" pitchFamily="65" charset="-120"/>
              </a:rPr>
              <a:t>setup.bash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" &gt;&gt; ~/.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bashrc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source 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~/.</a:t>
            </a:r>
            <a:r>
              <a:rPr lang="en-US" altLang="zh-TW" b="1" dirty="0" err="1" smtClean="0">
                <a:latin typeface="標楷體" pitchFamily="65" charset="-120"/>
                <a:ea typeface="標楷體" pitchFamily="65" charset="-120"/>
              </a:rPr>
              <a:t>bashrc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1.3.2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驗證安裝完成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&gt;&gt;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roscore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6336704" cy="441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8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35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87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87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87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268</Words>
  <Application>Microsoft Office PowerPoint</Application>
  <PresentationFormat>如螢幕大小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</dc:creator>
  <cp:lastModifiedBy>steven</cp:lastModifiedBy>
  <cp:revision>38</cp:revision>
  <dcterms:created xsi:type="dcterms:W3CDTF">2020-04-06T06:20:54Z</dcterms:created>
  <dcterms:modified xsi:type="dcterms:W3CDTF">2020-05-07T05:34:18Z</dcterms:modified>
</cp:coreProperties>
</file>