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8" r:id="rId4"/>
    <p:sldId id="258" r:id="rId5"/>
    <p:sldId id="261" r:id="rId6"/>
    <p:sldId id="269" r:id="rId7"/>
    <p:sldId id="262" r:id="rId8"/>
    <p:sldId id="264" r:id="rId9"/>
    <p:sldId id="265" r:id="rId10"/>
    <p:sldId id="266" r:id="rId11"/>
    <p:sldId id="263" r:id="rId12"/>
    <p:sldId id="267" r:id="rId13"/>
    <p:sldId id="273" r:id="rId14"/>
    <p:sldId id="281" r:id="rId15"/>
    <p:sldId id="271" r:id="rId16"/>
    <p:sldId id="283" r:id="rId17"/>
    <p:sldId id="272" r:id="rId18"/>
    <p:sldId id="274" r:id="rId19"/>
    <p:sldId id="275" r:id="rId20"/>
    <p:sldId id="276" r:id="rId21"/>
    <p:sldId id="277" r:id="rId22"/>
    <p:sldId id="279" r:id="rId23"/>
    <p:sldId id="280" r:id="rId24"/>
    <p:sldId id="282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83" d="100"/>
          <a:sy n="83" d="100"/>
        </p:scale>
        <p:origin x="-147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62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84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7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28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63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19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80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62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63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23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B325-109E-4BDA-B566-462AD769AB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3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spot.com/downloads/5760-vnc-viewer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@192.168.8.101" TargetMode="External"/><Relationship Id="rId2" Type="http://schemas.openxmlformats.org/officeDocument/2006/relationships/hyperlink" Target="mailto:YOUR-NAME@192.168.xxx.xx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邊形 1"/>
          <p:cNvSpPr/>
          <p:nvPr/>
        </p:nvSpPr>
        <p:spPr>
          <a:xfrm>
            <a:off x="179512" y="188640"/>
            <a:ext cx="4599120" cy="79208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Raspberry PI</a:t>
            </a:r>
            <a:endParaRPr lang="zh-TW" altLang="en-US" sz="2400" dirty="0"/>
          </a:p>
        </p:txBody>
      </p:sp>
      <p:sp>
        <p:nvSpPr>
          <p:cNvPr id="3" name="＞形箭號 2"/>
          <p:cNvSpPr/>
          <p:nvPr/>
        </p:nvSpPr>
        <p:spPr>
          <a:xfrm>
            <a:off x="4499992" y="188640"/>
            <a:ext cx="936104" cy="79208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9512" y="1124744"/>
            <a:ext cx="510909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簡介</a:t>
            </a:r>
            <a:endParaRPr lang="en-US" altLang="zh-TW" sz="3200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b="1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安裝</a:t>
            </a:r>
            <a:endParaRPr lang="en-US" altLang="zh-TW" sz="3200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b="1" dirty="0" smtClean="0">
                <a:latin typeface="標楷體" pitchFamily="65" charset="-120"/>
                <a:ea typeface="標楷體" pitchFamily="65" charset="-120"/>
              </a:rPr>
              <a:t>3.WIFI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設定</a:t>
            </a:r>
            <a:endParaRPr lang="en-US" altLang="zh-TW" sz="3200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b="1" dirty="0" smtClean="0"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更新</a:t>
            </a:r>
            <a:r>
              <a:rPr lang="zh-TW" altLang="en-US" sz="3200" b="1" dirty="0">
                <a:latin typeface="標楷體" pitchFamily="65" charset="-120"/>
                <a:ea typeface="標楷體" pitchFamily="65" charset="-120"/>
              </a:rPr>
              <a:t>系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統及安</a:t>
            </a:r>
            <a:r>
              <a:rPr lang="zh-TW" altLang="en-US" sz="3200" b="1" dirty="0">
                <a:latin typeface="標楷體" pitchFamily="65" charset="-120"/>
                <a:ea typeface="標楷體" pitchFamily="65" charset="-120"/>
              </a:rPr>
              <a:t>裝桌面程式</a:t>
            </a:r>
            <a:endParaRPr lang="en-US" altLang="zh-TW" sz="3200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b="1" dirty="0" smtClean="0">
                <a:latin typeface="標楷體" pitchFamily="65" charset="-120"/>
                <a:ea typeface="標楷體" pitchFamily="65" charset="-120"/>
              </a:rPr>
              <a:t>5.VNC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設定及連線</a:t>
            </a:r>
            <a:endParaRPr lang="en-US" altLang="zh-TW" sz="3200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b="1" dirty="0" smtClean="0">
                <a:latin typeface="標楷體" pitchFamily="65" charset="-120"/>
                <a:ea typeface="標楷體" pitchFamily="65" charset="-120"/>
              </a:rPr>
              <a:t>6.Xrdp 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遠</a:t>
            </a:r>
            <a:r>
              <a:rPr lang="zh-TW" altLang="en-US" sz="3200" b="1" dirty="0">
                <a:latin typeface="標楷體" pitchFamily="65" charset="-120"/>
                <a:ea typeface="標楷體" pitchFamily="65" charset="-120"/>
              </a:rPr>
              <a:t>端桌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面</a:t>
            </a:r>
            <a:endParaRPr lang="en-US" altLang="zh-TW" sz="3200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b="1" dirty="0" smtClean="0">
                <a:latin typeface="標楷體" pitchFamily="65" charset="-120"/>
                <a:ea typeface="標楷體" pitchFamily="65" charset="-120"/>
              </a:rPr>
              <a:t>7.Linux 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命令</a:t>
            </a:r>
            <a:endParaRPr lang="en-US" altLang="zh-TW" sz="3200" b="1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940152" y="4365104"/>
            <a:ext cx="2952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編輯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: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曾國森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日期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: 2020/05/04_V01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更新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: 2020/05/07_V02</a:t>
            </a: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更新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: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更新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: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更新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: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更新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17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51520" y="836712"/>
            <a:ext cx="330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4.1.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更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新系統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apt-get update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apt-get upgrade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apt-get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dist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-upgrade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60648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2000" b="1" dirty="0">
                <a:latin typeface="標楷體" pitchFamily="65" charset="-120"/>
                <a:ea typeface="標楷體" pitchFamily="65" charset="-120"/>
              </a:rPr>
              <a:t>更新系統及安裝桌面程式</a:t>
            </a:r>
            <a:endParaRPr lang="en-US" altLang="zh-TW" sz="20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2348880"/>
            <a:ext cx="78021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4.2.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安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裝桌面程式</a:t>
            </a: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直到目前為止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, Ubuntu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Server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版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本已安裝完成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,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但只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有文字介面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. </a:t>
            </a: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若想當成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desktop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來使用的話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,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就必需再安裝桌面程式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. </a:t>
            </a:r>
          </a:p>
          <a:p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ubuntu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-mate-desktop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效能佳且美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觀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4.2.1.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安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裝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ubuntu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-mate-desktop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apt-get install -y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ubuntu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-mate-desktop</a:t>
            </a: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安裝過程會有點久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,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請耐心等候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.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安裝好後再重新開機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,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即可進入視窗模式</a:t>
            </a:r>
          </a:p>
        </p:txBody>
      </p:sp>
    </p:spTree>
    <p:extLst>
      <p:ext uri="{BB962C8B-B14F-4D97-AF65-F5344CB8AC3E}">
        <p14:creationId xmlns:p14="http://schemas.microsoft.com/office/powerpoint/2010/main" val="27054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51520" y="332656"/>
            <a:ext cx="7109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4.3.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更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改時區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timedatectl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set-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timezone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Asia/Taipei</a:t>
            </a: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4.4.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更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改系統字型大小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apt install gnome–tweaks</a:t>
            </a: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再按下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Alt-F2,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然後輸入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gnome-tweaks,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再選擇字型大小及縮放比例</a:t>
            </a:r>
          </a:p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4.5.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更改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Resolution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raspi-config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54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5536" y="711180"/>
            <a:ext cx="4455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5.1.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安裝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VNC Server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apt-get install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vnc4server</a:t>
            </a: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5.2.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安裝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VNC Viewer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Windows / OSX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28132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標楷體" pitchFamily="65" charset="-120"/>
                <a:ea typeface="標楷體" pitchFamily="65" charset="-120"/>
              </a:rPr>
              <a:t>5.VNC </a:t>
            </a:r>
            <a:r>
              <a:rPr lang="zh-TW" altLang="en-US" sz="2000" b="1" dirty="0">
                <a:latin typeface="標楷體" pitchFamily="65" charset="-120"/>
                <a:ea typeface="標楷體" pitchFamily="65" charset="-120"/>
              </a:rPr>
              <a:t>設</a:t>
            </a: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定及連線</a:t>
            </a:r>
            <a:endParaRPr lang="en-US" altLang="zh-TW" sz="2000" b="1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7839"/>
            <a:ext cx="791845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95512" y="190754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www.techspot.com/downloads/5760-vnc-viewer.html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54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5536" y="908720"/>
            <a:ext cx="58400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5.3.1. Windows / OSX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連線到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PI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Windows command : 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ssh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hlinkClick r:id="rId2"/>
              </a:rPr>
              <a:t>YOUR-NAME@192.168.xxx.xxx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Password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是你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login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到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PI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的密碼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For example :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ssh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hlinkClick r:id="rId3"/>
              </a:rPr>
              <a:t>steven@192.168.108.101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Password : 1234567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5536" y="3070701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5.3.2.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啟動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VNC Server</a:t>
            </a: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Windows command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vncserver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39505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5.3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連線到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PI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1048"/>
            <a:ext cx="4930775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5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18864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5.3.3.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ssh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命令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fontAlgn="base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在本地電腦連到遠端電腦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fontAlgn="base"/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ssh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steven@192.168.8.102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6699250" cy="211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95536" y="3519006"/>
            <a:ext cx="75713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5.3.3.1.ssh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不通的問題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fontAlgn="base"/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err="1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ssh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connect to host 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192.168.8.102 port </a:t>
            </a: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22 connection timed 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out</a:t>
            </a:r>
          </a:p>
          <a:p>
            <a:pPr fontAlgn="base"/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If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that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fails, the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issue is something like the firewall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.</a:t>
            </a:r>
          </a:p>
          <a:p>
            <a:pPr fontAlgn="base"/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fontAlgn="base"/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5.3.3.2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確認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firewall</a:t>
            </a:r>
          </a:p>
          <a:p>
            <a:pPr fontAlgn="base"/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ufw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status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fontAlgn="base"/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fontAlgn="base"/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5.3.3.3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關閉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firewall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fontAlgn="base"/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If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it is working then first deactivate firewall with below code:</a:t>
            </a:r>
          </a:p>
          <a:p>
            <a:pPr fontAlgn="base"/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ufw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disable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99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76152"/>
            <a:ext cx="5609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5.4. Windows / OSX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執行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VNC Viewer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VNC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基於安全連線所定義的連接埠為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5900 + display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you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will connect to remote port 5901.</a:t>
            </a:r>
          </a:p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6481"/>
            <a:ext cx="5929968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77072"/>
            <a:ext cx="3600400" cy="260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橢圓 7"/>
          <p:cNvSpPr/>
          <p:nvPr/>
        </p:nvSpPr>
        <p:spPr>
          <a:xfrm>
            <a:off x="755576" y="1628800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755576" y="3814812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3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48880"/>
            <a:ext cx="5407942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8640"/>
            <a:ext cx="3360737" cy="198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橢圓 7"/>
          <p:cNvSpPr/>
          <p:nvPr/>
        </p:nvSpPr>
        <p:spPr>
          <a:xfrm>
            <a:off x="423008" y="188640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658880" y="2636912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95536" y="859934"/>
            <a:ext cx="8136904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#!/bin/</a:t>
            </a:r>
            <a:r>
              <a:rPr lang="en-US" altLang="zh-TW" dirty="0" err="1"/>
              <a:t>sh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 Uncomment the following two lines for normal desktop:</a:t>
            </a:r>
          </a:p>
          <a:p>
            <a:r>
              <a:rPr lang="en-US" altLang="zh-TW" dirty="0"/>
              <a:t># unset SESSION_MANAGER</a:t>
            </a:r>
          </a:p>
          <a:p>
            <a:r>
              <a:rPr lang="en-US" altLang="zh-TW" dirty="0"/>
              <a:t># exec /</a:t>
            </a:r>
            <a:r>
              <a:rPr lang="en-US" altLang="zh-TW" dirty="0" err="1"/>
              <a:t>etc</a:t>
            </a:r>
            <a:r>
              <a:rPr lang="en-US" altLang="zh-TW" dirty="0"/>
              <a:t>/X11/</a:t>
            </a:r>
            <a:r>
              <a:rPr lang="en-US" altLang="zh-TW" dirty="0" err="1"/>
              <a:t>xinit</a:t>
            </a:r>
            <a:r>
              <a:rPr lang="en-US" altLang="zh-TW" dirty="0"/>
              <a:t>/</a:t>
            </a:r>
            <a:r>
              <a:rPr lang="en-US" altLang="zh-TW" dirty="0" err="1"/>
              <a:t>xinitrc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[ -x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vnc</a:t>
            </a:r>
            <a:r>
              <a:rPr lang="en-US" altLang="zh-TW" dirty="0"/>
              <a:t>/</a:t>
            </a:r>
            <a:r>
              <a:rPr lang="en-US" altLang="zh-TW" dirty="0" err="1"/>
              <a:t>xstartup</a:t>
            </a:r>
            <a:r>
              <a:rPr lang="en-US" altLang="zh-TW" dirty="0"/>
              <a:t> ] &amp;&amp; exec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vnc</a:t>
            </a:r>
            <a:r>
              <a:rPr lang="en-US" altLang="zh-TW" dirty="0"/>
              <a:t>/</a:t>
            </a:r>
            <a:r>
              <a:rPr lang="en-US" altLang="zh-TW" dirty="0" err="1"/>
              <a:t>xstartup</a:t>
            </a:r>
            <a:endParaRPr lang="en-US" altLang="zh-TW" dirty="0"/>
          </a:p>
          <a:p>
            <a:r>
              <a:rPr lang="en-US" altLang="zh-TW" dirty="0"/>
              <a:t>[ -r $HOME/.</a:t>
            </a:r>
            <a:r>
              <a:rPr lang="en-US" altLang="zh-TW" dirty="0" err="1"/>
              <a:t>Xresources</a:t>
            </a:r>
            <a:r>
              <a:rPr lang="en-US" altLang="zh-TW" dirty="0"/>
              <a:t> ] &amp;&amp; </a:t>
            </a:r>
            <a:r>
              <a:rPr lang="en-US" altLang="zh-TW" dirty="0" err="1"/>
              <a:t>xrdb</a:t>
            </a:r>
            <a:r>
              <a:rPr lang="en-US" altLang="zh-TW" dirty="0"/>
              <a:t> $HOME/.</a:t>
            </a:r>
            <a:r>
              <a:rPr lang="en-US" altLang="zh-TW" dirty="0" err="1"/>
              <a:t>Xresources</a:t>
            </a:r>
            <a:endParaRPr lang="en-US" altLang="zh-TW" dirty="0"/>
          </a:p>
          <a:p>
            <a:r>
              <a:rPr lang="en-US" altLang="zh-TW" dirty="0" err="1"/>
              <a:t>xsetroot</a:t>
            </a:r>
            <a:r>
              <a:rPr lang="en-US" altLang="zh-TW" dirty="0"/>
              <a:t> -solid grey</a:t>
            </a:r>
          </a:p>
          <a:p>
            <a:r>
              <a:rPr lang="en-US" altLang="zh-TW" dirty="0" err="1"/>
              <a:t>vncconfig</a:t>
            </a:r>
            <a:r>
              <a:rPr lang="en-US" altLang="zh-TW" dirty="0"/>
              <a:t> -iconic &amp;</a:t>
            </a:r>
          </a:p>
          <a:p>
            <a:r>
              <a:rPr lang="en-US" altLang="zh-TW" dirty="0"/>
              <a:t>x-terminal-emulator -geometry 80x24+10+10 -</a:t>
            </a:r>
            <a:r>
              <a:rPr lang="en-US" altLang="zh-TW" dirty="0" err="1"/>
              <a:t>ls</a:t>
            </a:r>
            <a:r>
              <a:rPr lang="en-US" altLang="zh-TW" dirty="0"/>
              <a:t> -title "$VNCDESKTOP Desktop" &amp;</a:t>
            </a:r>
          </a:p>
          <a:p>
            <a:r>
              <a:rPr lang="en-US" altLang="zh-TW" dirty="0"/>
              <a:t>x-window-manager &amp;</a:t>
            </a:r>
          </a:p>
          <a:p>
            <a:endParaRPr lang="en-US" altLang="zh-TW" dirty="0"/>
          </a:p>
          <a:p>
            <a:r>
              <a:rPr lang="en-US" altLang="zh-TW" dirty="0"/>
              <a:t>gnome-panel &amp;</a:t>
            </a:r>
          </a:p>
          <a:p>
            <a:r>
              <a:rPr lang="en-US" altLang="zh-TW" dirty="0"/>
              <a:t>gnome-settings-daemon &amp;</a:t>
            </a:r>
          </a:p>
          <a:p>
            <a:r>
              <a:rPr lang="en-US" altLang="zh-TW" dirty="0" err="1"/>
              <a:t>metacity</a:t>
            </a:r>
            <a:r>
              <a:rPr lang="en-US" altLang="zh-TW" dirty="0"/>
              <a:t> &amp;</a:t>
            </a:r>
          </a:p>
          <a:p>
            <a:r>
              <a:rPr lang="en-US" altLang="zh-TW" dirty="0"/>
              <a:t>nautilus </a:t>
            </a:r>
            <a:r>
              <a:rPr lang="en-US" altLang="zh-TW" dirty="0" smtClean="0"/>
              <a:t>&amp;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95536" y="116632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5.5. Configure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VNC for a Full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Desktop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&gt;&gt;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nano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 ~/.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vnc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xstartup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 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23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281326"/>
            <a:ext cx="2108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標楷體" pitchFamily="65" charset="-120"/>
                <a:ea typeface="標楷體" pitchFamily="65" charset="-120"/>
              </a:rPr>
              <a:t>6.Xrdp </a:t>
            </a: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遠端桌面</a:t>
            </a:r>
            <a:endParaRPr lang="en-US" altLang="zh-TW" sz="20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23528" y="719188"/>
            <a:ext cx="80329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Xrdp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是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Microsoft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遠端桌面協議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(RDP)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的開源工具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允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許您以圖形方式控制遠端系統。</a:t>
            </a:r>
            <a:br>
              <a:rPr lang="zh-TW" altLang="en-US" dirty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用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RDP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，您可以登錄到遠端電腦並建立一個真實的桌面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(Desktop)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就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像是登錄到本地端電腦一樣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6.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安裝桌面環境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dirty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通常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Linux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安裝完成後都會有一個指定的桌面環境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們的第一步是安裝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X11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和一個輕量級桌面環境，它將充當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Xrdp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的後端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們將安裝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Xfce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。它是一個快速，穩定和輕量級的桌面環境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非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常適合在遠端伺服器上使用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6.2.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安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裝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Xfce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：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apt update</a:t>
            </a:r>
            <a:br>
              <a:rPr lang="en-US" altLang="zh-TW" b="1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 apt install xfce4 xfce4-goodies 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xorg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 dbus-x11 x11-xserver-utils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03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332656"/>
            <a:ext cx="45704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6.3.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安裝 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Xrdp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dirty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安裝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xrdp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輸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入下面指令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：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apt install 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xrdp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dirty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dirty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安裝過程完成後，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Xrdp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服務將自動啟動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驗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證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Xrdp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是否正在運行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：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systemctl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 status 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xrdp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26" name="Picture 2" descr="https://1.bp.blogspot.com/-h90VFVGbJBY/XVuUb79Vs4I/AAAAAAAAA0M/v8_ZhveSRFQdPANeW_e2QYTIRahOzp0RQCLcBGAs/s1600/xrdp_Ac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73342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323528" y="2924944"/>
            <a:ext cx="2376264" cy="432048"/>
          </a:xfrm>
          <a:prstGeom prst="round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23528" y="5013176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6.4.1.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以用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systemctl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指令來啟動，輸入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systemctl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 restart 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xrdp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6.4.2.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開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機時自動啟動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xrdp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:</a:t>
            </a:r>
            <a:br>
              <a:rPr lang="en-US" altLang="zh-TW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systemctl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 enable 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xrdp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0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15146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2000" b="1" dirty="0">
                <a:latin typeface="標楷體" pitchFamily="65" charset="-120"/>
                <a:ea typeface="標楷體" pitchFamily="65" charset="-120"/>
              </a:rPr>
              <a:t>簡</a:t>
            </a: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介</a:t>
            </a:r>
            <a:endParaRPr lang="en-US" altLang="zh-TW" sz="2000" b="1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42" y="2431980"/>
            <a:ext cx="5198170" cy="424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95536" y="546126"/>
            <a:ext cx="8352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樹莓派（英語：</a:t>
            </a:r>
            <a:r>
              <a:rPr lang="en-US" altLang="zh-TW" sz="1400" dirty="0"/>
              <a:t>Raspberry Pi</a:t>
            </a:r>
            <a:r>
              <a:rPr lang="zh-TW" altLang="en-US" sz="1400" dirty="0"/>
              <a:t>）是基於</a:t>
            </a:r>
            <a:r>
              <a:rPr lang="en-US" altLang="zh-TW" sz="1400" dirty="0"/>
              <a:t>Linux</a:t>
            </a:r>
            <a:r>
              <a:rPr lang="zh-TW" altLang="en-US" sz="1400" dirty="0"/>
              <a:t>的單晶片電腦，由英國樹莓派基金會開發，</a:t>
            </a:r>
          </a:p>
          <a:p>
            <a:r>
              <a:rPr lang="zh-TW" altLang="en-US" sz="1400" dirty="0"/>
              <a:t>目的是以低價硬體及自由軟體促進學校的基本電腦科學教育</a:t>
            </a:r>
            <a:r>
              <a:rPr lang="zh-TW" altLang="en-US" sz="1400" dirty="0" smtClean="0"/>
              <a:t>。</a:t>
            </a:r>
            <a:endParaRPr lang="zh-TW" altLang="en-US" sz="1400" dirty="0"/>
          </a:p>
          <a:p>
            <a:r>
              <a:rPr lang="zh-TW" altLang="en-US" sz="1400" dirty="0"/>
              <a:t>樹莓派每一代均使用博通（</a:t>
            </a:r>
            <a:r>
              <a:rPr lang="en-US" altLang="zh-TW" sz="1400" dirty="0"/>
              <a:t>Broadcom</a:t>
            </a:r>
            <a:r>
              <a:rPr lang="zh-TW" altLang="en-US" sz="1400" dirty="0"/>
              <a:t>）出產的</a:t>
            </a:r>
            <a:r>
              <a:rPr lang="en-US" altLang="zh-TW" sz="1400" dirty="0"/>
              <a:t>ARM</a:t>
            </a:r>
            <a:r>
              <a:rPr lang="zh-TW" altLang="en-US" sz="1400" dirty="0"/>
              <a:t>架構處理器，記憶體在</a:t>
            </a:r>
            <a:r>
              <a:rPr lang="en-US" altLang="zh-TW" sz="1400" dirty="0"/>
              <a:t>256MB</a:t>
            </a:r>
            <a:r>
              <a:rPr lang="zh-TW" altLang="en-US" sz="1400" dirty="0"/>
              <a:t>和</a:t>
            </a:r>
            <a:r>
              <a:rPr lang="en-US" altLang="zh-TW" sz="1400" dirty="0"/>
              <a:t>4GB</a:t>
            </a:r>
            <a:r>
              <a:rPr lang="zh-TW" altLang="en-US" sz="1400" dirty="0"/>
              <a:t>之間，</a:t>
            </a:r>
          </a:p>
          <a:p>
            <a:r>
              <a:rPr lang="zh-TW" altLang="en-US" sz="1400" dirty="0"/>
              <a:t>主要使用</a:t>
            </a:r>
            <a:r>
              <a:rPr lang="en-US" altLang="zh-TW" sz="1400" dirty="0"/>
              <a:t>SD</a:t>
            </a:r>
            <a:r>
              <a:rPr lang="zh-TW" altLang="en-US" sz="1400" dirty="0"/>
              <a:t>卡或者</a:t>
            </a:r>
            <a:r>
              <a:rPr lang="en-US" altLang="zh-TW" sz="1400" dirty="0"/>
              <a:t>TF</a:t>
            </a:r>
            <a:r>
              <a:rPr lang="zh-TW" altLang="en-US" sz="1400" dirty="0"/>
              <a:t>卡作爲儲存媒體，配備</a:t>
            </a:r>
            <a:r>
              <a:rPr lang="en-US" altLang="zh-TW" sz="1400" dirty="0"/>
              <a:t>USB</a:t>
            </a:r>
            <a:r>
              <a:rPr lang="zh-TW" altLang="en-US" sz="1400" dirty="0"/>
              <a:t>介面、</a:t>
            </a:r>
            <a:r>
              <a:rPr lang="en-US" altLang="zh-TW" sz="1400" dirty="0"/>
              <a:t>HDMI</a:t>
            </a:r>
            <a:r>
              <a:rPr lang="zh-TW" altLang="en-US" sz="1400" dirty="0"/>
              <a:t>的視訊輸出（支援聲音輸出）和</a:t>
            </a:r>
            <a:r>
              <a:rPr lang="en-US" altLang="zh-TW" sz="1400" dirty="0"/>
              <a:t>RCA</a:t>
            </a:r>
            <a:r>
              <a:rPr lang="zh-TW" altLang="en-US" sz="1400" dirty="0"/>
              <a:t>端子輸出，</a:t>
            </a:r>
          </a:p>
          <a:p>
            <a:r>
              <a:rPr lang="zh-TW" altLang="en-US" sz="1400" dirty="0"/>
              <a:t>內建</a:t>
            </a:r>
            <a:r>
              <a:rPr lang="en-US" altLang="zh-TW" sz="1400" dirty="0"/>
              <a:t>Ethernet/WLAN/Bluetooth</a:t>
            </a:r>
            <a:r>
              <a:rPr lang="zh-TW" altLang="en-US" sz="1400" dirty="0"/>
              <a:t>網路鏈接的方式（依據型號決定），並且可使用多種操作系統。</a:t>
            </a:r>
          </a:p>
          <a:p>
            <a:r>
              <a:rPr lang="zh-TW" altLang="en-US" sz="1400" dirty="0"/>
              <a:t>產品綫型號分爲</a:t>
            </a:r>
            <a:r>
              <a:rPr lang="en-US" altLang="zh-TW" sz="1400" dirty="0"/>
              <a:t>A</a:t>
            </a:r>
            <a:r>
              <a:rPr lang="zh-TW" altLang="en-US" sz="1400" dirty="0"/>
              <a:t>型、</a:t>
            </a:r>
            <a:r>
              <a:rPr lang="en-US" altLang="zh-TW" sz="1400" dirty="0"/>
              <a:t>B</a:t>
            </a:r>
            <a:r>
              <a:rPr lang="zh-TW" altLang="en-US" sz="1400" dirty="0"/>
              <a:t>型、</a:t>
            </a:r>
            <a:r>
              <a:rPr lang="en-US" altLang="zh-TW" sz="1400" dirty="0"/>
              <a:t>Zero</a:t>
            </a:r>
            <a:r>
              <a:rPr lang="zh-TW" altLang="en-US" sz="1400" dirty="0"/>
              <a:t>型和</a:t>
            </a:r>
            <a:r>
              <a:rPr lang="en-US" altLang="zh-TW" sz="1400" dirty="0" err="1"/>
              <a:t>ComputeModule</a:t>
            </a:r>
            <a:r>
              <a:rPr lang="zh-TW" altLang="en-US" sz="1400" dirty="0"/>
              <a:t>計算卡</a:t>
            </a:r>
            <a:r>
              <a:rPr lang="zh-TW" altLang="en-US" sz="1400" dirty="0" smtClean="0"/>
              <a:t>。</a:t>
            </a:r>
            <a:endParaRPr lang="zh-TW" altLang="en-US" sz="1400" dirty="0"/>
          </a:p>
          <a:p>
            <a:r>
              <a:rPr lang="en-US" altLang="zh-TW" sz="1400" dirty="0" err="1"/>
              <a:t>Raspbian</a:t>
            </a:r>
            <a:r>
              <a:rPr lang="zh-TW" altLang="en-US" sz="1400" dirty="0"/>
              <a:t>是所有型號樹莓派的官方作業系統，樹莓派基金會網站也提供了</a:t>
            </a:r>
          </a:p>
          <a:p>
            <a:r>
              <a:rPr lang="en-US" altLang="zh-TW" sz="1400" dirty="0"/>
              <a:t>Ubuntu MATE</a:t>
            </a:r>
            <a:r>
              <a:rPr lang="zh-TW" altLang="en-US" sz="1400" dirty="0"/>
              <a:t>、</a:t>
            </a:r>
            <a:r>
              <a:rPr lang="en-US" altLang="zh-TW" sz="1400" dirty="0"/>
              <a:t>Ubuntu Core</a:t>
            </a:r>
            <a:r>
              <a:rPr lang="zh-TW" altLang="en-US" sz="1400" dirty="0"/>
              <a:t>、</a:t>
            </a:r>
            <a:r>
              <a:rPr lang="en-US" altLang="zh-TW" sz="1400" dirty="0"/>
              <a:t>Ubuntu Server</a:t>
            </a:r>
            <a:r>
              <a:rPr lang="zh-TW" altLang="en-US" sz="1400" dirty="0"/>
              <a:t>、</a:t>
            </a:r>
            <a:r>
              <a:rPr lang="en-US" altLang="zh-TW" sz="1400" dirty="0"/>
              <a:t>OSMC</a:t>
            </a:r>
            <a:r>
              <a:rPr lang="zh-TW" altLang="en-US" sz="1400" dirty="0"/>
              <a:t>等第三方系統供大眾下載。</a:t>
            </a:r>
          </a:p>
        </p:txBody>
      </p:sp>
    </p:spTree>
    <p:extLst>
      <p:ext uri="{BB962C8B-B14F-4D97-AF65-F5344CB8AC3E}">
        <p14:creationId xmlns:p14="http://schemas.microsoft.com/office/powerpoint/2010/main" val="1873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83568" y="764704"/>
            <a:ext cx="6647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6.4.3.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設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定防火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牆 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會造成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ssh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不通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, see 6.6)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dirty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允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許從特定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IP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或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IP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範圍連接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Xrdp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伺服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器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ufw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 allow from 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192.168.xxx.0/24 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to any port 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3389</a:t>
            </a:r>
          </a:p>
          <a:p>
            <a:endParaRPr lang="en-US" altLang="zh-TW" b="1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如果您想允許從任何地方進行連線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基於安全原因不鼓勵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ufw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 allow 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3389</a:t>
            </a:r>
          </a:p>
          <a:p>
            <a:endParaRPr lang="en-US" altLang="zh-TW" b="1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6.4.4.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以用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ufw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status verbose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檢查所有防火牆的規則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AutoShape 2" descr="D:\Project\VC_Project\Ubuntu\Teamviewer\%E4%B8%89%E8%91%89%E8%8D%89%E4%B9%8B%E5%AE%B6_ Ubuntu 18.04 %E5%AE%89%E8%A3%9D xrdp %E9%81%A0%E7%AB%AF%E6%A1%8C%E9%9D%A2_files\ufw_statu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AutoShape 4" descr="D:\Project\VC_Project\Ubuntu\Teamviewer\%E4%B8%89%E8%91%89%E8%8D%89%E4%B9%8B%E5%AE%B6_ Ubuntu 18.04 %E5%AE%89%E8%A3%9D xrdp %E9%81%A0%E7%AB%AF%E6%A1%8C%E9%9D%A2_files\ufw_status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6" descr="D:\Project\VC_Project\Ubuntu\Teamviewer\%E4%B8%89%E8%91%89%E8%8D%89%E4%B9%8B%E5%AE%B6_ Ubuntu 18.04 %E5%AE%89%E8%A3%9D xrdp %E9%81%A0%E7%AB%AF%E6%A1%8C%E9%9D%A2_files\ufw_status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4" y="3284983"/>
            <a:ext cx="6183089" cy="313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3381810" cy="379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23528" y="37677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6.5.1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在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windows 10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中執行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“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遠端桌面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”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連線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71" y="2927770"/>
            <a:ext cx="280511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076056" y="242876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6.5.2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在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PI4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中輸入密碼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0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5904656" cy="355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251520" y="37677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6.5.3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進入到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Raspberry Pi4 Ubuntu 18.04 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0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188640"/>
            <a:ext cx="5840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7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. Linux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命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令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fontAlgn="base"/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7.1 SCP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命令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fontAlgn="base"/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7.1.1.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將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檔案由本機複製到遠端主機。</a:t>
            </a:r>
            <a:br>
              <a:rPr lang="zh-TW" altLang="en-US" dirty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scp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 </a:t>
            </a:r>
            <a:r>
              <a:rPr lang="en-US" altLang="zh-TW" u="sng" dirty="0" smtClean="0">
                <a:latin typeface="標楷體" pitchFamily="65" charset="-120"/>
                <a:ea typeface="標楷體" pitchFamily="65" charset="-120"/>
              </a:rPr>
              <a:t>test.txt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 </a:t>
            </a:r>
            <a:r>
              <a:rPr lang="en-US" altLang="zh-TW" u="sng" dirty="0">
                <a:latin typeface="標楷體" pitchFamily="65" charset="-120"/>
                <a:ea typeface="標楷體" pitchFamily="65" charset="-120"/>
              </a:rPr>
              <a:t>steven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@</a:t>
            </a:r>
            <a:r>
              <a:rPr lang="en-US" altLang="zh-TW" u="sng" dirty="0">
                <a:latin typeface="標楷體" pitchFamily="65" charset="-120"/>
                <a:ea typeface="標楷體" pitchFamily="65" charset="-120"/>
              </a:rPr>
              <a:t>192.168.8.102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:</a:t>
            </a:r>
            <a:r>
              <a:rPr lang="en-US" altLang="zh-TW" u="sng" dirty="0">
                <a:latin typeface="標楷體" pitchFamily="65" charset="-120"/>
                <a:ea typeface="標楷體" pitchFamily="65" charset="-120"/>
              </a:rPr>
              <a:t>/home/</a:t>
            </a:r>
            <a:r>
              <a:rPr lang="en-US" altLang="zh-TW" u="sng" dirty="0" err="1">
                <a:latin typeface="標楷體" pitchFamily="65" charset="-120"/>
                <a:ea typeface="標楷體" pitchFamily="65" charset="-120"/>
              </a:rPr>
              <a:t>steven</a:t>
            </a:r>
            <a:r>
              <a:rPr lang="en-US" altLang="zh-TW" u="sng" dirty="0" smtClean="0">
                <a:latin typeface="標楷體" pitchFamily="65" charset="-120"/>
                <a:ea typeface="標楷體" pitchFamily="65" charset="-120"/>
              </a:rPr>
              <a:t>/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07307"/>
            <a:ext cx="8712968" cy="141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11560" y="3284984"/>
            <a:ext cx="6532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7.1.2.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由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遠端主機複製檔案至本機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$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scp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 </a:t>
            </a:r>
            <a:r>
              <a:rPr lang="en-US" altLang="zh-TW" u="sng" dirty="0">
                <a:latin typeface="標楷體" pitchFamily="65" charset="-120"/>
                <a:ea typeface="標楷體" pitchFamily="65" charset="-120"/>
              </a:rPr>
              <a:t>steven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@</a:t>
            </a:r>
            <a:r>
              <a:rPr lang="en-US" altLang="zh-TW" u="sng" dirty="0">
                <a:latin typeface="標楷體" pitchFamily="65" charset="-120"/>
                <a:ea typeface="標楷體" pitchFamily="65" charset="-120"/>
              </a:rPr>
              <a:t>192.168.8.102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:</a:t>
            </a:r>
            <a:r>
              <a:rPr lang="en-US" altLang="zh-TW" u="sng" dirty="0"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u="sng" dirty="0" smtClean="0">
                <a:latin typeface="標楷體" pitchFamily="65" charset="-120"/>
                <a:ea typeface="標楷體" pitchFamily="65" charset="-120"/>
              </a:rPr>
              <a:t>home/</a:t>
            </a:r>
            <a:r>
              <a:rPr lang="en-US" altLang="zh-TW" u="sng" dirty="0" err="1" smtClean="0">
                <a:latin typeface="標楷體" pitchFamily="65" charset="-120"/>
                <a:ea typeface="標楷體" pitchFamily="65" charset="-120"/>
              </a:rPr>
              <a:t>steven</a:t>
            </a:r>
            <a:r>
              <a:rPr lang="en-US" altLang="zh-TW" u="sng" dirty="0" smtClean="0"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test-1.txt  .  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59382"/>
            <a:ext cx="8712968" cy="80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0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2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1209"/>
            <a:ext cx="5799137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49080"/>
            <a:ext cx="5600700" cy="250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76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60648"/>
            <a:ext cx="4929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2000" b="1" dirty="0">
                <a:latin typeface="標楷體" pitchFamily="65" charset="-120"/>
                <a:ea typeface="標楷體" pitchFamily="65" charset="-120"/>
              </a:rPr>
              <a:t>安</a:t>
            </a: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裝</a:t>
            </a:r>
            <a:r>
              <a:rPr lang="zh-TW" altLang="en-US" sz="2000" b="1" dirty="0">
                <a:latin typeface="標楷體" pitchFamily="65" charset="-120"/>
                <a:ea typeface="標楷體" pitchFamily="65" charset="-120"/>
              </a:rPr>
              <a:t>樹莓派 </a:t>
            </a:r>
            <a:r>
              <a:rPr lang="en-US" altLang="zh-TW" sz="2000" b="1" dirty="0">
                <a:latin typeface="標楷體" pitchFamily="65" charset="-120"/>
                <a:ea typeface="標楷體" pitchFamily="65" charset="-120"/>
              </a:rPr>
              <a:t>pi 4 with Ubuntu </a:t>
            </a:r>
            <a:r>
              <a:rPr lang="en-US" altLang="zh-TW" sz="2000" b="1" dirty="0" smtClean="0">
                <a:latin typeface="標楷體" pitchFamily="65" charset="-120"/>
                <a:ea typeface="標楷體" pitchFamily="65" charset="-120"/>
              </a:rPr>
              <a:t>18.04.4</a:t>
            </a:r>
            <a:endParaRPr lang="en-US" altLang="zh-TW" sz="20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1520" y="764704"/>
            <a:ext cx="76867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2.1.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Ubuntu 18.04.4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Cononical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Ubuntu 18.04.4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Cononical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是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Ubuntu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的製作商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.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官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方已正式支援樹莓派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Pi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4. 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18.04.4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是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LTS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版本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支援到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2023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年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,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所以建議安裝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18.04.4 64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位元的版本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. </a:t>
            </a: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請由如下網址下載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image</a:t>
            </a:r>
          </a:p>
          <a:p>
            <a:r>
              <a:rPr lang="en-US" altLang="zh-TW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https</a:t>
            </a:r>
            <a:r>
              <a:rPr lang="en-US" altLang="zh-TW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://</a:t>
            </a:r>
            <a:r>
              <a:rPr lang="en-US" altLang="zh-TW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ubuntu.com/download/raspberry-pi</a:t>
            </a:r>
            <a:endParaRPr lang="en-US" altLang="zh-TW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2671752"/>
            <a:ext cx="8148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2.2.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製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作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SDCard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下載的檔案為 </a:t>
            </a:r>
            <a:r>
              <a:rPr lang="en-US" altLang="zh-TW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ubuntu-18.04.4-preinstalled-server-arm64+raspi4.img.xz.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此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為壓縮檔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,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首先使用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winrar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解開成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.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img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檔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,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再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使用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Win32DiskImager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將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.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img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copy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到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SDCard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.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3528" y="4293096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2.3.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第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一次開機</a:t>
            </a: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登入帳號為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: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ubuntu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密碼為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: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ubuntu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登入後會要求立即變更密碼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.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51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67544" y="1174282"/>
            <a:ext cx="641714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2.4.1.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增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加一個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temporary and set the password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.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adduser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temporary</a:t>
            </a: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2.4.2.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把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它加入到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group</a:t>
            </a: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adduser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temporary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sudo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2.4.3.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Log out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離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開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系統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 logout</a:t>
            </a: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2.4.4. Login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系統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Login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with the 'temporary' user account and password. </a:t>
            </a: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23528" y="250952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2.4.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若出現 </a:t>
            </a:r>
            <a:r>
              <a:rPr lang="en-US" altLang="zh-TW" dirty="0" smtClean="0"/>
              <a:t>“you </a:t>
            </a:r>
            <a:r>
              <a:rPr lang="en-US" altLang="zh-TW" dirty="0"/>
              <a:t>are already logged </a:t>
            </a:r>
            <a:r>
              <a:rPr lang="en-US" altLang="zh-TW" dirty="0" smtClean="0"/>
              <a:t>in”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問題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請用下面方法解決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54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5536" y="332656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2.4.5.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將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ubuntu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改成你的名子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ex.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steven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usermod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-l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newUsername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oldUsername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2.4.6.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更改使用者起始目錄名稱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usermod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-d /home/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newHomeDir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-m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newUsername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2.4.7.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刪除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temporary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及目錄名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稱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deluser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temporary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rm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-r /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home/temporary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919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60648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標楷體" pitchFamily="65" charset="-120"/>
                <a:ea typeface="標楷體" pitchFamily="65" charset="-120"/>
              </a:rPr>
              <a:t>3.WIFI </a:t>
            </a: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設定</a:t>
            </a:r>
            <a:endParaRPr lang="en-US" altLang="zh-TW" sz="20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80096" y="764704"/>
            <a:ext cx="826380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3.1.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Netplan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Ubuntu 18.04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LTS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WIFI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是用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Netplan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的方式來寫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network configure</a:t>
            </a: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Netplan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is a utility for configuring network interfaces on Linux. </a:t>
            </a:r>
          </a:p>
          <a:p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Netplan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uses YAML files for configuring network interfaces. </a:t>
            </a: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YAML configuration file format is really simple.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It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has clear and easy to understand syntax.</a:t>
            </a: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To be able to setup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Wifi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on Raspberry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Pi.</a:t>
            </a: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3.2.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編輯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etc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netplan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/50-cloud-init.yaml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檔案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cd /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etc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netplan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/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nano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50-cloud-init.yaml</a:t>
            </a: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Add your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WiFi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access information. Make sure not to use tab for space, </a:t>
            </a: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use the spacebar to create the blank.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54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51520" y="670332"/>
            <a:ext cx="8250977" cy="50629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700" dirty="0" smtClean="0">
                <a:latin typeface="標楷體" pitchFamily="65" charset="-120"/>
                <a:ea typeface="標楷體" pitchFamily="65" charset="-120"/>
              </a:rPr>
              <a:t># </a:t>
            </a:r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This file is generated from information provided by</a:t>
            </a:r>
          </a:p>
          <a:p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# the </a:t>
            </a:r>
            <a:r>
              <a:rPr lang="en-US" altLang="zh-TW" sz="1700" dirty="0" err="1">
                <a:latin typeface="標楷體" pitchFamily="65" charset="-120"/>
                <a:ea typeface="標楷體" pitchFamily="65" charset="-120"/>
              </a:rPr>
              <a:t>datasource</a:t>
            </a:r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.  Changes to it will not persist across an instance.</a:t>
            </a:r>
          </a:p>
          <a:p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# To disable cloud-</a:t>
            </a:r>
            <a:r>
              <a:rPr lang="en-US" altLang="zh-TW" sz="1700" dirty="0" err="1">
                <a:latin typeface="標楷體" pitchFamily="65" charset="-120"/>
                <a:ea typeface="標楷體" pitchFamily="65" charset="-120"/>
              </a:rPr>
              <a:t>init's</a:t>
            </a:r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 network configuration capabilities, write a file</a:t>
            </a:r>
          </a:p>
          <a:p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# /</a:t>
            </a:r>
            <a:r>
              <a:rPr lang="en-US" altLang="zh-TW" sz="1700" dirty="0" err="1">
                <a:latin typeface="標楷體" pitchFamily="65" charset="-120"/>
                <a:ea typeface="標楷體" pitchFamily="65" charset="-120"/>
              </a:rPr>
              <a:t>etc</a:t>
            </a:r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/cloud/</a:t>
            </a:r>
            <a:r>
              <a:rPr lang="en-US" altLang="zh-TW" sz="1700" dirty="0" err="1">
                <a:latin typeface="標楷體" pitchFamily="65" charset="-120"/>
                <a:ea typeface="標楷體" pitchFamily="65" charset="-120"/>
              </a:rPr>
              <a:t>cloud.cfg.d</a:t>
            </a:r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/99-disable-network-config.cfg with the following:</a:t>
            </a:r>
          </a:p>
          <a:p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# network: {</a:t>
            </a:r>
            <a:r>
              <a:rPr lang="en-US" altLang="zh-TW" sz="1700" dirty="0" err="1">
                <a:latin typeface="標楷體" pitchFamily="65" charset="-120"/>
                <a:ea typeface="標楷體" pitchFamily="65" charset="-120"/>
              </a:rPr>
              <a:t>config</a:t>
            </a:r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: disabled}</a:t>
            </a:r>
          </a:p>
          <a:p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network:</a:t>
            </a:r>
          </a:p>
          <a:p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    version: 2</a:t>
            </a:r>
          </a:p>
          <a:p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en-US" altLang="zh-TW" sz="1700" dirty="0" err="1">
                <a:latin typeface="標楷體" pitchFamily="65" charset="-120"/>
                <a:ea typeface="標楷體" pitchFamily="65" charset="-120"/>
              </a:rPr>
              <a:t>ethernets</a:t>
            </a:r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        eth0:</a:t>
            </a:r>
          </a:p>
          <a:p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            optional: true</a:t>
            </a:r>
          </a:p>
          <a:p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            dhcp4: true</a:t>
            </a:r>
          </a:p>
          <a:p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    # add </a:t>
            </a:r>
            <a:r>
              <a:rPr lang="en-US" altLang="zh-TW" sz="1700" dirty="0" err="1">
                <a:latin typeface="標楷體" pitchFamily="65" charset="-120"/>
                <a:ea typeface="標楷體" pitchFamily="65" charset="-120"/>
              </a:rPr>
              <a:t>wifi</a:t>
            </a:r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 setup information here ...</a:t>
            </a:r>
          </a:p>
          <a:p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en-US" altLang="zh-TW" sz="1700" dirty="0" err="1">
                <a:latin typeface="標楷體" pitchFamily="65" charset="-120"/>
                <a:ea typeface="標楷體" pitchFamily="65" charset="-120"/>
              </a:rPr>
              <a:t>wifis</a:t>
            </a:r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        wlan0:</a:t>
            </a:r>
          </a:p>
          <a:p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            optional: true</a:t>
            </a:r>
          </a:p>
          <a:p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            access-points:</a:t>
            </a:r>
          </a:p>
          <a:p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                "YOUR-SSID-NAME":</a:t>
            </a:r>
          </a:p>
          <a:p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                    password: "YOUR-NETWORK-PASSWORD"</a:t>
            </a:r>
          </a:p>
          <a:p>
            <a:r>
              <a:rPr lang="en-US" altLang="zh-TW" sz="1700" dirty="0">
                <a:latin typeface="標楷體" pitchFamily="65" charset="-120"/>
                <a:ea typeface="標楷體" pitchFamily="65" charset="-120"/>
              </a:rPr>
              <a:t>            dhcp4: </a:t>
            </a:r>
            <a:r>
              <a:rPr lang="en-US" altLang="zh-TW" sz="1700" dirty="0" smtClean="0">
                <a:latin typeface="標楷體" pitchFamily="65" charset="-120"/>
                <a:ea typeface="標楷體" pitchFamily="65" charset="-120"/>
              </a:rPr>
              <a:t>true</a:t>
            </a:r>
            <a:endParaRPr lang="en-US" altLang="zh-TW" sz="17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13214" y="5879013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3.4.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更改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YOUR-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SSID-NAME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and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YOUR-NETWORK-PASSWORD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ctrl+x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and press yes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儲存及關閉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nano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程式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.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9512" y="17934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3.3. 50-cloud-init.yaml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檔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案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54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476672"/>
            <a:ext cx="572464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3.5.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確認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WIFI</a:t>
            </a: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3.5.1.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確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認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WIFI configuration file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設定有無錯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誤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netplan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–debug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try</a:t>
            </a: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3.5.2.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若有錯誤可用此命令偵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錯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netplan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--debug generate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3.5.3.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認可此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WIFI configuration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file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netplan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--debug apply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3.5.4.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重啟系統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reboot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23528" y="4477428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3.6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聲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音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issue</a:t>
            </a: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Ubuntu 18.04.4 for pi4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無法輸出聲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音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3.6.1.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用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nano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boot/firmware/config.txt 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於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最後新增如下設定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,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然後重新開機即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dtparam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=audio=on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54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1572</Words>
  <Application>Microsoft Office PowerPoint</Application>
  <PresentationFormat>如螢幕大小 (4:3)</PresentationFormat>
  <Paragraphs>228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steven</dc:creator>
  <cp:lastModifiedBy>steven</cp:lastModifiedBy>
  <cp:revision>92</cp:revision>
  <dcterms:created xsi:type="dcterms:W3CDTF">2020-04-06T06:20:54Z</dcterms:created>
  <dcterms:modified xsi:type="dcterms:W3CDTF">2020-05-07T05:09:35Z</dcterms:modified>
</cp:coreProperties>
</file>