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4A5E7E-5A2C-4C0D-AD65-5D5D39643473}">
  <a:tblStyle styleId="{3D4A5E7E-5A2C-4C0D-AD65-5D5D39643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71965c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71965c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71965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71965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71965c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71965c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71965c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71965c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71965c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771965c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71965c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71965c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71965c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71965c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71965c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71965c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71965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71965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71965c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71965c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71965c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71965c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71965c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71965c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71965c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71965c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71965c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71965c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71965c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71965c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71965c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71965c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 над проектом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Николаев Д.Е., Репин С.А.</a:t>
            </a:r>
            <a:br>
              <a:rPr lang="ru"/>
            </a:br>
            <a:r>
              <a:rPr lang="ru"/>
              <a:t>8307 Теория Автоматов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00" y="152400"/>
            <a:ext cx="67485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6606100" y="488900"/>
            <a:ext cx="2171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Диаграмма автомата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14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336125" y="1772225"/>
            <a:ext cx="65592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Эквивалентные состояния отсутствуют, автомат уже минимален.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Структурный синтез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80559" l="0" r="0" t="0"/>
          <a:stretch/>
        </p:blipFill>
        <p:spPr>
          <a:xfrm>
            <a:off x="152400" y="112049"/>
            <a:ext cx="8839200" cy="692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5"/>
          <p:cNvGraphicFramePr/>
          <p:nvPr/>
        </p:nvGraphicFramePr>
        <p:xfrm>
          <a:off x="152400" y="8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{3D4A5E7E-5A2C-4C0D-AD65-5D5D39643473}</a:tableStyleId>
              </a:tblPr>
              <a:tblGrid>
                <a:gridCol w="1414425"/>
                <a:gridCol w="1414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x2x1x0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5"/>
          <p:cNvGraphicFramePr/>
          <p:nvPr/>
        </p:nvGraphicFramePr>
        <p:xfrm>
          <a:off x="6213650" y="8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{3D4A5E7E-5A2C-4C0D-AD65-5D5D39643473}</a:tableStyleId>
              </a:tblPr>
              <a:tblGrid>
                <a:gridCol w="1388975"/>
                <a:gridCol w="138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Состояние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Q1Q0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5"/>
          <p:cNvGraphicFramePr/>
          <p:nvPr/>
        </p:nvGraphicFramePr>
        <p:xfrm>
          <a:off x="3081175" y="87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{3D4A5E7E-5A2C-4C0D-AD65-5D5D39643473}</a:tableStyleId>
              </a:tblPr>
              <a:tblGrid>
                <a:gridCol w="1516275"/>
                <a:gridCol w="1516275"/>
              </a:tblGrid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y2y1y0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38" y="152400"/>
            <a:ext cx="53109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7404600" y="4002775"/>
            <a:ext cx="1544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Таблица переходов и выходов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13" y="111650"/>
            <a:ext cx="52709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52400"/>
            <a:ext cx="71723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Синтез логического устройства, которое получает показания от трёх датчиков (терморезисторов) и определяет степень нагрева/перегрева процессора на основе этих данных. Автомат должен реагировать на трёхзначное число (последовательность из трёх цифр) в четверичной системе счисления и вы­водить наибольшую цифру.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Автомат реагирует на трёхзначное число в четырехзначной системе счис­ления.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В контексте задачи </a:t>
            </a:r>
            <a:r>
              <a:rPr lang="ru"/>
              <a:t>трехзначным</a:t>
            </a:r>
            <a:r>
              <a:rPr lang="ru"/>
              <a:t> числом считается также двузначное число с ведущем нулём.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Вывод происходит на каждом шаге автомата.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 Автомат выводит наибольшую цифру только после ввода всего числа, в остальных случаях автомат выводит значение “incomplete”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5. Ввод цифр завершается символом “$”.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LaTeX (язык разметки для вёрстки документов)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Google Slides (сервис для составления презентации)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draw.io (сервис для рисования блок­схем)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C++ (язык программирования)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Trello (таск трекер)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GitHub (репозиторий)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Discord (для взаимодействия участников проекта)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2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синтез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3185" l="0" r="2997" t="0"/>
          <a:stretch/>
        </p:blipFill>
        <p:spPr>
          <a:xfrm>
            <a:off x="1927750" y="132025"/>
            <a:ext cx="5866924" cy="165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000" y="1792000"/>
            <a:ext cx="2638425" cy="32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25" y="152400"/>
            <a:ext cx="327394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6345325" y="4023000"/>
            <a:ext cx="2454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Информативное дерево для входного примера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231$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