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9264609-97BC-414F-A756-C83A31206CE7}">
  <a:tblStyle styleId="{39264609-97BC-414F-A756-C83A31206C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771965c4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771965c4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771965c4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771965c4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771965c4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771965c4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771965c46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771965c46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771965c46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771965c46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771965c46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8771965c46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771965c46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771965c46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771965c46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771965c46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771965c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771965c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771965c4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771965c4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771965c4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771965c4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771965c46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771965c46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771965c4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771965c4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771965c4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771965c4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771965c46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771965c4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771965c4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771965c4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stnrepin/ta-term-project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Этапы работы над проектом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Николаев Д.Е., Репин С.А.</a:t>
            </a:r>
            <a:br>
              <a:rPr lang="ru"/>
            </a:br>
            <a:r>
              <a:rPr lang="ru"/>
              <a:t>8307 Теория Автоматов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7700" y="152400"/>
            <a:ext cx="6748594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2"/>
          <p:cNvSpPr txBox="1"/>
          <p:nvPr/>
        </p:nvSpPr>
        <p:spPr>
          <a:xfrm>
            <a:off x="6606100" y="488900"/>
            <a:ext cx="21711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/>
              <a:t>Диаграмма автомата</a:t>
            </a:r>
            <a:endParaRPr i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2" cy="1485438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3"/>
          <p:cNvSpPr txBox="1"/>
          <p:nvPr/>
        </p:nvSpPr>
        <p:spPr>
          <a:xfrm>
            <a:off x="336125" y="1772225"/>
            <a:ext cx="6559200" cy="21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Эквивалентные состояния отсутствуют, автомат уже минимален.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Структурный синтез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5"/>
          <p:cNvPicPr preferRelativeResize="0"/>
          <p:nvPr/>
        </p:nvPicPr>
        <p:blipFill rotWithShape="1">
          <a:blip r:embed="rId3">
            <a:alphaModFix/>
          </a:blip>
          <a:srcRect b="80559" l="0" r="0" t="0"/>
          <a:stretch/>
        </p:blipFill>
        <p:spPr>
          <a:xfrm>
            <a:off x="152400" y="112049"/>
            <a:ext cx="8839200" cy="6928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3" name="Google Shape;123;p25"/>
          <p:cNvGraphicFramePr/>
          <p:nvPr/>
        </p:nvGraphicFramePr>
        <p:xfrm>
          <a:off x="152400" y="875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{39264609-97BC-414F-A756-C83A31206CE7}</a:tableStyleId>
              </a:tblPr>
              <a:tblGrid>
                <a:gridCol w="1414425"/>
                <a:gridCol w="14144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Вход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x2x1x0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001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011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$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24" name="Google Shape;124;p25"/>
          <p:cNvGraphicFramePr/>
          <p:nvPr/>
        </p:nvGraphicFramePr>
        <p:xfrm>
          <a:off x="6213650" y="882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{39264609-97BC-414F-A756-C83A31206CE7}</a:tableStyleId>
              </a:tblPr>
              <a:tblGrid>
                <a:gridCol w="1388975"/>
                <a:gridCol w="13889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Состояние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Q1Q0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q0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q1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q2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q3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25" name="Google Shape;125;p25"/>
          <p:cNvGraphicFramePr/>
          <p:nvPr/>
        </p:nvGraphicFramePr>
        <p:xfrm>
          <a:off x="3081175" y="8753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{39264609-97BC-414F-A756-C83A31206CE7}</a:tableStyleId>
              </a:tblPr>
              <a:tblGrid>
                <a:gridCol w="1516275"/>
                <a:gridCol w="1516275"/>
              </a:tblGrid>
              <a:tr h="399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Выход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y2y1y0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9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9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001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9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011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6538" y="152400"/>
            <a:ext cx="5310934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6"/>
          <p:cNvSpPr txBox="1"/>
          <p:nvPr/>
        </p:nvSpPr>
        <p:spPr>
          <a:xfrm>
            <a:off x="7404600" y="4002775"/>
            <a:ext cx="15441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/>
              <a:t>Таблица переходов и выходов</a:t>
            </a:r>
            <a:endParaRPr i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2" cy="4785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6513" y="111650"/>
            <a:ext cx="527097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5838" y="152400"/>
            <a:ext cx="7172325" cy="212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Синтез логического устройства, которое получает показания от трёх датчиков (терморезисторов) и определяет степень нагрева/перегрева процессора на основе этих данных. Автомат должен реагировать на трёхзначное число (последовательность из трёх цифр) в четверичной системе счисления и вы­водить наибольшую цифру.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Требования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1. Автомат реагирует на трёхзначное число в четырехзначной системе счис­ления.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2. В контексте задачи </a:t>
            </a:r>
            <a:r>
              <a:rPr lang="ru"/>
              <a:t>трехзначным</a:t>
            </a:r>
            <a:r>
              <a:rPr lang="ru"/>
              <a:t> числом считается также двузначное число с ведущем нулём.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3. Вывод происходит на каждом шаге автомата.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4. Автомат выводит наибольшую цифру только после ввода всего числа, в остальных случаях автомат выводит значение “incomplete”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5. Ввод цифр завершается символом “$”.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Ресурсы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• LaTeX (язык разметки для вёрстки документов)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• Google Slides (сервис для составления презентации)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• draw.io (сервис для рисования блок­схем)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• C++ (язык программирования)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• Trello (таск трекер)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• GitHub (</a:t>
            </a:r>
            <a:r>
              <a:rPr lang="ru" u="sng">
                <a:solidFill>
                  <a:schemeClr val="hlink"/>
                </a:solidFill>
                <a:hlinkClick r:id="rId3"/>
              </a:rPr>
              <a:t>репозиторий</a:t>
            </a:r>
            <a:r>
              <a:rPr lang="ru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• Discord (для взаимодействия участников проекта)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3223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Абстрактный синтез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9"/>
          <p:cNvPicPr preferRelativeResize="0"/>
          <p:nvPr/>
        </p:nvPicPr>
        <p:blipFill rotWithShape="1">
          <a:blip r:embed="rId3">
            <a:alphaModFix/>
          </a:blip>
          <a:srcRect b="3185" l="0" r="2997" t="0"/>
          <a:stretch/>
        </p:blipFill>
        <p:spPr>
          <a:xfrm>
            <a:off x="1927750" y="132025"/>
            <a:ext cx="5866924" cy="1659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2000" y="1792000"/>
            <a:ext cx="2638425" cy="32999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5025" y="152400"/>
            <a:ext cx="3273946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0"/>
          <p:cNvSpPr txBox="1"/>
          <p:nvPr/>
        </p:nvSpPr>
        <p:spPr>
          <a:xfrm>
            <a:off x="6345325" y="4023000"/>
            <a:ext cx="2454600" cy="9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/>
              <a:t>Информативное дерево для входного примера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/>
              <a:t>231$</a:t>
            </a:r>
            <a:r>
              <a:rPr lang="ru"/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07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