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7"/>
  </p:notesMasterIdLst>
  <p:sldIdLst>
    <p:sldId id="321" r:id="rId2"/>
    <p:sldId id="322" r:id="rId3"/>
    <p:sldId id="323" r:id="rId4"/>
    <p:sldId id="324" r:id="rId5"/>
    <p:sldId id="325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A994B-2FCE-4ABC-BF21-8467E1F1334D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A5976-A818-4CD6-8B10-41FC3FD44F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4007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91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26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13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41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3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252D63-D38F-4009-8C33-3409E5DFE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C0486CE-B813-4D2F-9940-A96BE23D0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E5C960A-5A3F-497E-98F2-0ABA3EAB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2BED572-C2E4-4AB9-BB14-61CABB36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589A42A-719C-477C-B5A2-85E3536F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904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BE4BC0-A784-4F17-B1A5-57DAC5BE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B0A9C38-3EAC-439B-AAF2-04C7E427A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2AD67CF-A653-4888-894C-1DFDFD87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E8E56DE-EDB7-4B56-ACCB-2291730E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D02EF7F-61E4-4A48-95D3-27727A8B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316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F1F535C-A28B-4287-A706-336AB5E43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F0DF301-4FC7-4043-85A1-7E2182668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BBF22C-E6E5-4638-BD05-E1A92CB8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D08323-C14C-4928-819F-C644544A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FEB0377-8959-4442-9299-7485243A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8806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8967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320421-142D-4AAF-A624-E14F857E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6C3C71-93D8-4C07-BE55-2FE393E4A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C8F7BA8-4472-4A9A-82C3-5B02D093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19E92B8-7793-42F2-9F46-4A92CA4E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593A52-2480-4560-8CCB-98015350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589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361AA7-2A6D-4CD7-8C9A-7CD252A8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D8F40E6-CD74-4598-BBCE-4A07FC234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FCDE04-3448-4311-8C17-AB019021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A195C1-5F31-470F-8CAE-8F7E0791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57809A8-32D6-4E7C-BBD7-EA830941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441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96CEBE-A36C-4D7E-866B-FF1B5E2C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2E5A59-38D4-4CBE-B50D-F3EB1176F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CF9285C-DD14-4614-85CD-F899DAAA3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18E0203-D3D1-4904-A01B-E1E54C16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831CAD5-CCCB-404B-83AD-121370D2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670DC8C-4C3C-4796-89F5-84C3917B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18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34BAD2-54F9-47FC-B45A-02670B90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6E2FDFB-C62B-4D43-A9F6-368E8CD98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8025316-FF48-4E08-8640-6BF78D0B7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47788C0-AD66-4959-9243-1A8A7AC72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CB24311-EA2F-4099-A64A-EBA614E0C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D7DED40-1366-491F-A1CD-A9FD735C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1AEB7F0-6674-4754-A5BA-2FFA24D9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4FD5E81-764F-4454-81D5-A2438583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93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B55B63-A638-4C3D-97E5-F23D036C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D1B862E-163D-45DD-AE92-E97B8816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8F007DE-67A4-4AD1-8E63-99EE0372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A07F50D-7DB0-4EC2-9D02-E3A4F30E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215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601137A-BAE3-46F2-9CED-125C407E8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6D455F8-ED49-477E-B85C-0B6CDFDB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973811C-10ED-48F9-83EB-B329639B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140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C05ACF-0395-4A78-861D-E591D228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3C8DFA-910D-4C7F-9564-D2F1B5C94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DFAB51A-38FC-42B1-96D6-850FA6DE3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C32809E-3F64-488F-89C4-4E319E6A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483E07F-5F30-40F9-9ED5-C55A3BBF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71EC379-CD36-4F30-9DC0-2C3DE60C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685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839C90-7105-446C-A378-5CF8B923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39199A6-1D30-4E26-A4A1-C7032CE1D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9EB0706-8235-4871-AD4B-68DDD2C92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A1E3E4B-6A22-4E09-82B5-13507E781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9C9D6E4-4CB3-48EC-8800-6259CB8D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7461D9C-FF93-4EE0-8819-5D14C4D9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758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6B40D2E-B24B-4FF8-8D85-B98A2A76E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D0AF90C-6C70-4917-95EE-8B0DFA0B8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09E57DD-1FA7-460A-A52A-81EE5E219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2208E1-2FF6-4075-B98A-BE1CF0B4A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22B55F-8687-4450-A6D4-A78EBF3F0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7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D2C86010-5203-45AF-B011-FB28874FFC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13" b="32518"/>
          <a:stretch/>
        </p:blipFill>
        <p:spPr>
          <a:xfrm>
            <a:off x="238126" y="319967"/>
            <a:ext cx="11547474" cy="6538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B44C60-2436-2621-F3DA-67C78DF2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23" y="570368"/>
            <a:ext cx="6326090" cy="712677"/>
          </a:xfrm>
        </p:spPr>
        <p:txBody>
          <a:bodyPr/>
          <a:lstStyle/>
          <a:p>
            <a:r>
              <a:rPr lang="hu-HU" sz="4000" b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GitHUB</a:t>
            </a:r>
            <a:endParaRPr lang="en-US" sz="4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C777A7-53D2-43EB-B45B-53351BDEA5D4}"/>
              </a:ext>
            </a:extLst>
          </p:cNvPr>
          <p:cNvSpPr txBox="1"/>
          <p:nvPr/>
        </p:nvSpPr>
        <p:spPr>
          <a:xfrm>
            <a:off x="500223" y="1283045"/>
            <a:ext cx="6326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 </a:t>
            </a:r>
            <a:r>
              <a:rPr lang="hu-HU" sz="36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készítés</a:t>
            </a:r>
            <a:endParaRPr lang="hu-HU" sz="3200" b="1" u="sng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19CCDF6A-B33B-427F-A1AE-64C414787E20}"/>
              </a:ext>
            </a:extLst>
          </p:cNvPr>
          <p:cNvSpPr txBox="1"/>
          <p:nvPr/>
        </p:nvSpPr>
        <p:spPr>
          <a:xfrm>
            <a:off x="571500" y="2030892"/>
            <a:ext cx="54424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Profil készítés a legelső dolog mindenhez. A profilok könnyedén regisztrálható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felhasználó név (név amit használni fog)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email-cím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jelszó megadása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31EF854-866E-4EEF-9981-CD2AE8472925}"/>
              </a:ext>
            </a:extLst>
          </p:cNvPr>
          <p:cNvSpPr txBox="1"/>
          <p:nvPr/>
        </p:nvSpPr>
        <p:spPr>
          <a:xfrm>
            <a:off x="500223" y="3839997"/>
            <a:ext cx="6254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Fiókba belépés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6574853-7107-4678-8654-BD411C011DDF}"/>
              </a:ext>
            </a:extLst>
          </p:cNvPr>
          <p:cNvSpPr txBox="1"/>
          <p:nvPr/>
        </p:nvSpPr>
        <p:spPr>
          <a:xfrm>
            <a:off x="650631" y="4703885"/>
            <a:ext cx="51347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Fiók készítése után minden alkalommal be kell lépni. Ehhez a profil készítéséből ezek az információk kellenek: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 név vagy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Jelszó</a:t>
            </a:r>
          </a:p>
        </p:txBody>
      </p:sp>
      <p:pic>
        <p:nvPicPr>
          <p:cNvPr id="1026" name="Picture 2" descr="Home - The GitHub Blog">
            <a:extLst>
              <a:ext uri="{FF2B5EF4-FFF2-40B4-BE49-F238E27FC236}">
                <a16:creationId xmlns:a16="http://schemas.microsoft.com/office/drawing/2014/main" id="{BBB1E8CF-5480-4832-A87D-E3A672102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386" y="319967"/>
            <a:ext cx="3904214" cy="245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DF93839-3C6E-4520-B09C-CA0640449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700" y="3428521"/>
            <a:ext cx="3762900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05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0738DFA8-BB27-4E49-96DF-2FA678811A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13" b="32518"/>
          <a:stretch/>
        </p:blipFill>
        <p:spPr>
          <a:xfrm>
            <a:off x="238126" y="319967"/>
            <a:ext cx="11547474" cy="6538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B44C60-2436-2621-F3DA-67C78DF2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23" y="570368"/>
            <a:ext cx="6326090" cy="712677"/>
          </a:xfrm>
        </p:spPr>
        <p:txBody>
          <a:bodyPr/>
          <a:lstStyle/>
          <a:p>
            <a:r>
              <a:rPr lang="hu-HU" sz="4000" b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GitHUB</a:t>
            </a:r>
            <a:endParaRPr lang="en-US" sz="4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C777A7-53D2-43EB-B45B-53351BDEA5D4}"/>
              </a:ext>
            </a:extLst>
          </p:cNvPr>
          <p:cNvSpPr txBox="1"/>
          <p:nvPr/>
        </p:nvSpPr>
        <p:spPr>
          <a:xfrm>
            <a:off x="500223" y="1283045"/>
            <a:ext cx="6326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u="sng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hu-HU" sz="3200" b="1" u="sng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19CCDF6A-B33B-427F-A1AE-64C414787E20}"/>
              </a:ext>
            </a:extLst>
          </p:cNvPr>
          <p:cNvSpPr txBox="1"/>
          <p:nvPr/>
        </p:nvSpPr>
        <p:spPr>
          <a:xfrm>
            <a:off x="571500" y="2030892"/>
            <a:ext cx="54424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-ban lehet kezelni a kódokat, fájlokat. A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-ban többen is szerepelhetnek ha meghívjuk őket. Ez egy könnyű módszer a fájlok kezelésére. A feltöltésre is van lehetőség. Ez a csapatmunkát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könnyebíti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meg.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4610142-0427-482E-91DC-D42EC854A05A}"/>
              </a:ext>
            </a:extLst>
          </p:cNvPr>
          <p:cNvSpPr txBox="1"/>
          <p:nvPr/>
        </p:nvSpPr>
        <p:spPr>
          <a:xfrm>
            <a:off x="592015" y="4044461"/>
            <a:ext cx="5503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Tagok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meghívása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EDB0AB5-3696-46EB-8C87-52E5AA609BC9}"/>
              </a:ext>
            </a:extLst>
          </p:cNvPr>
          <p:cNvSpPr txBox="1"/>
          <p:nvPr/>
        </p:nvSpPr>
        <p:spPr>
          <a:xfrm>
            <a:off x="592015" y="4646820"/>
            <a:ext cx="4278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tagok meghívása egyszerű és gyors, és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oldalon folyik.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2C9E445-8B6F-41F7-9EAC-92C415BDC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062" y="397380"/>
            <a:ext cx="5851313" cy="2183896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A78C055-1E1B-4941-9185-4ECE1A53F8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0498"/>
          <a:stretch/>
        </p:blipFill>
        <p:spPr>
          <a:xfrm>
            <a:off x="5965942" y="3653038"/>
            <a:ext cx="4724653" cy="286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00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F1001D55-0169-450F-9B4E-7654C2F24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13" b="32518"/>
          <a:stretch/>
        </p:blipFill>
        <p:spPr>
          <a:xfrm>
            <a:off x="238126" y="319967"/>
            <a:ext cx="11547474" cy="6538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B44C60-2436-2621-F3DA-67C78DF2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23" y="570368"/>
            <a:ext cx="6326090" cy="712677"/>
          </a:xfrm>
        </p:spPr>
        <p:txBody>
          <a:bodyPr/>
          <a:lstStyle/>
          <a:p>
            <a:r>
              <a:rPr lang="hu-HU" sz="4000" b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GitHUB</a:t>
            </a:r>
            <a:endParaRPr lang="en-US" sz="4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C777A7-53D2-43EB-B45B-53351BDEA5D4}"/>
              </a:ext>
            </a:extLst>
          </p:cNvPr>
          <p:cNvSpPr txBox="1"/>
          <p:nvPr/>
        </p:nvSpPr>
        <p:spPr>
          <a:xfrm>
            <a:off x="500223" y="1283045"/>
            <a:ext cx="6326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 a </a:t>
            </a:r>
            <a:r>
              <a:rPr lang="hu-HU" sz="3200" b="1" u="sng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b="1" u="sng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290C2F8-0617-4FE7-A7A1-ED4C189B1079}"/>
              </a:ext>
            </a:extLst>
          </p:cNvPr>
          <p:cNvSpPr txBox="1"/>
          <p:nvPr/>
        </p:nvSpPr>
        <p:spPr>
          <a:xfrm>
            <a:off x="720969" y="2144819"/>
            <a:ext cx="4756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olyan mint a parancssor (cmd), csak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gitre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lett tervezve.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92B2538-23FA-4ED0-A77A-47059DE2EFA9}"/>
              </a:ext>
            </a:extLst>
          </p:cNvPr>
          <p:cNvSpPr txBox="1"/>
          <p:nvPr/>
        </p:nvSpPr>
        <p:spPr>
          <a:xfrm>
            <a:off x="500223" y="3429000"/>
            <a:ext cx="4590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u="sng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b="1" u="sng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Használata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3B629AA1-13D1-43F4-91ED-3BB9B9AE5828}"/>
              </a:ext>
            </a:extLst>
          </p:cNvPr>
          <p:cNvSpPr txBox="1"/>
          <p:nvPr/>
        </p:nvSpPr>
        <p:spPr>
          <a:xfrm>
            <a:off x="720969" y="4114800"/>
            <a:ext cx="4756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Először  meg kell mondanunk hogy kik is vagyunk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alábbi sorok bemutatják hogy ezt hogyan is kell megoldani</a:t>
            </a:r>
          </a:p>
        </p:txBody>
      </p:sp>
      <p:pic>
        <p:nvPicPr>
          <p:cNvPr id="2050" name="Picture 2" descr="What is Git Bash | Download a Terminal for Windows">
            <a:extLst>
              <a:ext uri="{FF2B5EF4-FFF2-40B4-BE49-F238E27FC236}">
                <a16:creationId xmlns:a16="http://schemas.microsoft.com/office/drawing/2014/main" id="{CBDD5427-3D7B-4E10-811D-51F94C007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394" y="624438"/>
            <a:ext cx="4590523" cy="244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784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608ED825-8B37-4345-B5DE-73B0444012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13" b="32518"/>
          <a:stretch/>
        </p:blipFill>
        <p:spPr>
          <a:xfrm>
            <a:off x="238126" y="319967"/>
            <a:ext cx="11547474" cy="6538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B44C60-2436-2621-F3DA-67C78DF2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23" y="570368"/>
            <a:ext cx="6326090" cy="712677"/>
          </a:xfrm>
        </p:spPr>
        <p:txBody>
          <a:bodyPr/>
          <a:lstStyle/>
          <a:p>
            <a:r>
              <a:rPr lang="hu-HU" sz="4000" b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GitHUB</a:t>
            </a:r>
            <a:endParaRPr lang="en-US" sz="4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C777A7-53D2-43EB-B45B-53351BDEA5D4}"/>
              </a:ext>
            </a:extLst>
          </p:cNvPr>
          <p:cNvSpPr txBox="1"/>
          <p:nvPr/>
        </p:nvSpPr>
        <p:spPr>
          <a:xfrm>
            <a:off x="500223" y="1283045"/>
            <a:ext cx="6326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Mappa megadása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D1F97C4-6DB0-4B90-8D55-D950D79BCAC0}"/>
              </a:ext>
            </a:extLst>
          </p:cNvPr>
          <p:cNvSpPr txBox="1"/>
          <p:nvPr/>
        </p:nvSpPr>
        <p:spPr>
          <a:xfrm>
            <a:off x="791307" y="1969477"/>
            <a:ext cx="4774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cd ”Mappa neve” paranccsal belemegyünk a mappába ahol szeretnénk , hogy benne legyen a parancssor  </a:t>
            </a:r>
          </a:p>
          <a:p>
            <a:pPr marL="342900" indent="-342900">
              <a:buFont typeface="+mj-lt"/>
              <a:buAutoNum type="arabicPeriod"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”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parancs megadásával megadjuk hogy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abban a mappában  legyen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D1C6826-E3A5-4786-9061-C8B5DB8C3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112" y="1632110"/>
            <a:ext cx="3609975" cy="10668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59ECF81-79E6-4122-8112-23A6C44DF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162" y="4159091"/>
            <a:ext cx="99726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08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4593E966-126E-4004-987D-C0266F497D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13" b="32518"/>
          <a:stretch/>
        </p:blipFill>
        <p:spPr>
          <a:xfrm>
            <a:off x="238126" y="319967"/>
            <a:ext cx="11547474" cy="6538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B44C60-2436-2621-F3DA-67C78DF2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23" y="570368"/>
            <a:ext cx="6326090" cy="712677"/>
          </a:xfrm>
        </p:spPr>
        <p:txBody>
          <a:bodyPr/>
          <a:lstStyle/>
          <a:p>
            <a:r>
              <a:rPr lang="hu-HU" sz="4000" b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GitHUB</a:t>
            </a:r>
            <a:endParaRPr lang="en-US" sz="4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C777A7-53D2-43EB-B45B-53351BDEA5D4}"/>
              </a:ext>
            </a:extLst>
          </p:cNvPr>
          <p:cNvSpPr txBox="1"/>
          <p:nvPr/>
        </p:nvSpPr>
        <p:spPr>
          <a:xfrm>
            <a:off x="500223" y="1283045"/>
            <a:ext cx="6326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Fájl Feltöltése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D1F97C4-6DB0-4B90-8D55-D950D79BCAC0}"/>
              </a:ext>
            </a:extLst>
          </p:cNvPr>
          <p:cNvSpPr txBox="1"/>
          <p:nvPr/>
        </p:nvSpPr>
        <p:spPr>
          <a:xfrm>
            <a:off x="791307" y="1969477"/>
            <a:ext cx="4774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fájlkezelőbe berakjuk a mappába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-ben megadjuk a ”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add” paranccsal megadhatjuk hogy mely fájlok kerüljenek feltöltésre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”-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mentjük a módosításokat.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”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”-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pedig feltöltjük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repository-ba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42D0E0D-7012-4E40-9BEA-3D8547B5584A}"/>
              </a:ext>
            </a:extLst>
          </p:cNvPr>
          <p:cNvSpPr txBox="1"/>
          <p:nvPr/>
        </p:nvSpPr>
        <p:spPr>
          <a:xfrm>
            <a:off x="791307" y="4193931"/>
            <a:ext cx="3903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Fájl letöltése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D5EF085-56BE-4206-8676-2B83EC5F5B0C}"/>
              </a:ext>
            </a:extLst>
          </p:cNvPr>
          <p:cNvSpPr txBox="1"/>
          <p:nvPr/>
        </p:nvSpPr>
        <p:spPr>
          <a:xfrm>
            <a:off x="791306" y="4778706"/>
            <a:ext cx="5304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lehetőség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egész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letöltésére alkalmazható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egy fájl letöltésére alkalmazható</a:t>
            </a:r>
          </a:p>
          <a:p>
            <a:pPr marL="800100" lvl="1" indent="-342900">
              <a:buFont typeface="+mj-lt"/>
              <a:buAutoNum type="arabicPeriod"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AAF6A3E-C4FF-4EEA-A829-E3B19970F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55" y="747648"/>
            <a:ext cx="5324475" cy="7715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0324606-B01D-4D13-BC3A-9F9528662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7955" y="1695450"/>
            <a:ext cx="5353050" cy="14097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5C1D4059-1CFA-43F5-9492-08C4A12FA4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267" b="49721"/>
          <a:stretch/>
        </p:blipFill>
        <p:spPr>
          <a:xfrm>
            <a:off x="5920890" y="3184240"/>
            <a:ext cx="5350116" cy="918219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D0E6E8A8-9EB0-46B7-ACA6-F8B70A4E2F0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212" t="532" r="41028" b="-532"/>
          <a:stretch/>
        </p:blipFill>
        <p:spPr>
          <a:xfrm>
            <a:off x="5966312" y="4225336"/>
            <a:ext cx="5304693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83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251</Words>
  <Application>Microsoft Office PowerPoint</Application>
  <PresentationFormat>Szélesvásznú</PresentationFormat>
  <Paragraphs>36</Paragraphs>
  <Slides>5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Office-téma</vt:lpstr>
      <vt:lpstr>GitHUB</vt:lpstr>
      <vt:lpstr>GitHUB</vt:lpstr>
      <vt:lpstr>GitHUB</vt:lpstr>
      <vt:lpstr>GitHUB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Szeri Róbert Balázs</dc:creator>
  <cp:lastModifiedBy>Dán István Tamás</cp:lastModifiedBy>
  <cp:revision>6</cp:revision>
  <dcterms:created xsi:type="dcterms:W3CDTF">2024-10-15T09:58:58Z</dcterms:created>
  <dcterms:modified xsi:type="dcterms:W3CDTF">2024-10-22T08:05:38Z</dcterms:modified>
</cp:coreProperties>
</file>