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321" r:id="rId2"/>
    <p:sldId id="322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16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52D63-D38F-4009-8C33-3409E5DF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486CE-B813-4D2F-9940-A96BE23D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5C960A-5A3F-497E-98F2-0ABA3EA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ED572-C2E4-4AB9-BB14-61CABB3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89A42A-719C-477C-B5A2-85E3536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E4BC0-A784-4F17-B1A5-57DAC5B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0A9C38-3EAC-439B-AAF2-04C7E427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D67CF-A653-4888-894C-1DFDFD8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8E56DE-EDB7-4B56-ACCB-2291730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2EF7F-61E4-4A48-95D3-27727A8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1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1F535C-A28B-4287-A706-336AB5E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DF301-4FC7-4043-85A1-7E218266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BF22C-E6E5-4638-BD05-E1A92CB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08323-C14C-4928-819F-C644544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B0377-8959-4442-9299-7485243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8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6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20421-142D-4AAF-A624-E14F857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C3C71-93D8-4C07-BE55-2FE393E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8F7BA8-4472-4A9A-82C3-5B02D09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E92B8-7793-42F2-9F46-4A92CA4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93A52-2480-4560-8CCB-9801535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8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61AA7-2A6D-4CD7-8C9A-7CD252A8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8F40E6-CD74-4598-BBCE-4A07FC23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FCDE04-3448-4311-8C17-AB0190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95C1-5F31-470F-8CAE-8F7E079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7809A8-32D6-4E7C-BBD7-EA83094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4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96CEBE-A36C-4D7E-866B-FF1B5E2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E5A59-38D4-4CBE-B50D-F3EB1176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9285C-DD14-4614-85CD-F899DAAA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8E0203-D3D1-4904-A01B-E1E54C1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31CAD5-CCCB-404B-83AD-121370D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70DC8C-4C3C-4796-89F5-84C3917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4BAD2-54F9-47FC-B45A-02670B90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E2FDFB-C62B-4D43-A9F6-368E8CD9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025316-FF48-4E08-8640-6BF78D0B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7788C0-AD66-4959-9243-1A8A7AC7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B24311-EA2F-4099-A64A-EBA614E0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7DED40-1366-491F-A1CD-A9FD735C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AEB7F0-6674-4754-A5BA-2FFA24D9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FD5E81-764F-4454-81D5-A2438583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55B63-A638-4C3D-97E5-F23D036C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1B862E-163D-45DD-AE92-E97B8816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007DE-67A4-4AD1-8E63-99EE037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07F50D-7DB0-4EC2-9D02-E3A4F30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1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01137A-BAE3-46F2-9CED-125C407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D455F8-ED49-477E-B85C-0B6CDFD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3811C-10ED-48F9-83EB-B329639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4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C05ACF-0395-4A78-861D-E591D228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C8DFA-910D-4C7F-9564-D2F1B5C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FAB51A-38FC-42B1-96D6-850FA6DE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32809E-3F64-488F-89C4-4E319E6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3E07F-5F30-40F9-9ED5-C55A3BB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1EC379-CD36-4F30-9DC0-2C3DE60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39C90-7105-446C-A378-5CF8B92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9199A6-1D30-4E26-A4A1-C7032CE1D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EB0706-8235-4871-AD4B-68DDD2C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1E3E4B-6A22-4E09-82B5-13507E7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C9D6E4-4CB3-48EC-8800-6259CB8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461D9C-FF93-4EE0-8819-5D14C4D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B40D2E-B24B-4FF8-8D85-B98A2A7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0AF90C-6C70-4917-95EE-8B0DFA0B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9E57DD-1FA7-460A-A52A-81EE5E21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208E1-2FF6-4075-B98A-BE1CF0B4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2B55F-8687-4450-A6D4-A78EBF3F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</a:t>
            </a:r>
            <a:r>
              <a:rPr lang="hu-HU" sz="36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készítés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00223" y="3839997"/>
            <a:ext cx="62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Regisztrálás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650631" y="4703885"/>
            <a:ext cx="5134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regisztrálás a profil készítése után kell minden egyes belépésnél ha nem menti el a weboldal.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786" y="4213030"/>
            <a:ext cx="3904214" cy="2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592015" y="4044461"/>
            <a:ext cx="550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592015" y="4646820"/>
            <a:ext cx="42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062" y="397380"/>
            <a:ext cx="5851313" cy="21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Folyamata  a fájl feltöltésnek</a:t>
            </a: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720969" y="2144819"/>
            <a:ext cx="475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csak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00223" y="3429000"/>
            <a:ext cx="459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720969" y="4114800"/>
            <a:ext cx="475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94" y="624438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szeretnénk , hogy benne legyen a parancssor  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1632110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4159091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791307" y="4193931"/>
            <a:ext cx="390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791306" y="4778706"/>
            <a:ext cx="53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AF6A3E-C4FF-4EEA-A829-E3B19970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55" y="747648"/>
            <a:ext cx="5324475" cy="7715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55" y="1695450"/>
            <a:ext cx="5353050" cy="1409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C1D4059-1CFA-43F5-9492-08C4A12FA4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7" b="49721"/>
          <a:stretch/>
        </p:blipFill>
        <p:spPr>
          <a:xfrm>
            <a:off x="5920890" y="3184240"/>
            <a:ext cx="5350116" cy="9182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12" t="532" r="41028" b="-532"/>
          <a:stretch/>
        </p:blipFill>
        <p:spPr>
          <a:xfrm>
            <a:off x="5966312" y="4225336"/>
            <a:ext cx="530469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261</Words>
  <Application>Microsoft Office PowerPoint</Application>
  <PresentationFormat>Szélesvásznú</PresentationFormat>
  <Paragraphs>38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4</cp:revision>
  <dcterms:created xsi:type="dcterms:W3CDTF">2024-10-15T09:58:58Z</dcterms:created>
  <dcterms:modified xsi:type="dcterms:W3CDTF">2024-10-15T10:17:46Z</dcterms:modified>
</cp:coreProperties>
</file>