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sldIdLst>
    <p:sldId id="328" r:id="rId2"/>
    <p:sldId id="321" r:id="rId3"/>
    <p:sldId id="322" r:id="rId4"/>
    <p:sldId id="327" r:id="rId5"/>
    <p:sldId id="32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16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6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3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8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71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21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72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79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71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0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294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9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0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9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1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3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9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46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99819"/>
            <a:ext cx="6326090" cy="712677"/>
          </a:xfrm>
        </p:spPr>
        <p:txBody>
          <a:bodyPr/>
          <a:lstStyle/>
          <a:p>
            <a:r>
              <a:rPr lang="hu-HU" sz="4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4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459510" y="1212496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készítés</a:t>
            </a:r>
          </a:p>
          <a:p>
            <a:endParaRPr lang="hu-H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459510" y="2258936"/>
            <a:ext cx="5442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1926013"/>
            <a:ext cx="4778374" cy="32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7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6" y="449494"/>
            <a:ext cx="11473024" cy="64085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459509" y="1498071"/>
            <a:ext cx="625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5459046" y="2360036"/>
            <a:ext cx="513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6" y="1790459"/>
            <a:ext cx="402907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9" y="332774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173576" y="811693"/>
            <a:ext cx="6326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4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6504875" y="2245215"/>
            <a:ext cx="5442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9" y="2488553"/>
            <a:ext cx="5773737" cy="21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9" y="362129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410442" y="1277914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6268136" y="862415"/>
            <a:ext cx="5503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6410442" y="1944090"/>
            <a:ext cx="4278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</a:t>
            </a: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8"/>
          <a:stretch/>
        </p:blipFill>
        <p:spPr>
          <a:xfrm>
            <a:off x="337661" y="1863460"/>
            <a:ext cx="5758339" cy="37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70724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378977" y="1649645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5378977" y="2458042"/>
            <a:ext cx="610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459510" y="3472513"/>
            <a:ext cx="580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5680256" y="4350931"/>
            <a:ext cx="6112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319967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6BC3127-3D7C-41FB-8352-E8FA6D58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35" y="4795020"/>
            <a:ext cx="5133975" cy="666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2DA2F1B-CED9-48D8-82EA-8ED52B7D4CD4}"/>
              </a:ext>
            </a:extLst>
          </p:cNvPr>
          <p:cNvSpPr txBox="1"/>
          <p:nvPr/>
        </p:nvSpPr>
        <p:spPr>
          <a:xfrm>
            <a:off x="1261438" y="5461770"/>
            <a:ext cx="419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https://math.bme.hu/~balazs/git/gitcml.html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BD4F3FBC-4C85-484A-A62B-50EDA88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10" y="474799"/>
            <a:ext cx="5259554" cy="921431"/>
          </a:xfrm>
        </p:spPr>
        <p:txBody>
          <a:bodyPr/>
          <a:lstStyle/>
          <a:p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6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hu-HU" sz="6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248402"/>
            <a:ext cx="11547474" cy="673659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168155" y="661147"/>
            <a:ext cx="6326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5168155" y="1904888"/>
            <a:ext cx="690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szeretnénk dolgozni</a:t>
            </a:r>
          </a:p>
          <a:p>
            <a:pPr marL="342900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074403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5631672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341256"/>
            <a:ext cx="11547474" cy="6495454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6210300" y="757929"/>
            <a:ext cx="632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</a:t>
            </a:r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6210300" y="1841242"/>
            <a:ext cx="53274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58"/>
          <a:stretch/>
        </p:blipFill>
        <p:spPr>
          <a:xfrm>
            <a:off x="238126" y="4349621"/>
            <a:ext cx="5578474" cy="18192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D4046F2-E859-4CEB-AACC-10B11845D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6" y="2077508"/>
            <a:ext cx="5221384" cy="11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3" y="341256"/>
            <a:ext cx="11547474" cy="649545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6574561" y="1160478"/>
            <a:ext cx="3903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6574561" y="2270590"/>
            <a:ext cx="5304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C1D4059-1CFA-43F5-9492-08C4A12FA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88" b="49721"/>
          <a:stretch/>
        </p:blipFill>
        <p:spPr>
          <a:xfrm>
            <a:off x="489312" y="1457939"/>
            <a:ext cx="5918200" cy="162530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2" t="532" r="41028" b="-532"/>
          <a:stretch/>
        </p:blipFill>
        <p:spPr>
          <a:xfrm>
            <a:off x="322263" y="4199924"/>
            <a:ext cx="6159986" cy="21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65</TotalTime>
  <Words>264</Words>
  <Application>Microsoft Office PowerPoint</Application>
  <PresentationFormat>Szélesvásznú</PresentationFormat>
  <Paragraphs>35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GitHUB</vt:lpstr>
      <vt:lpstr>PowerPoint-bemutató</vt:lpstr>
      <vt:lpstr>PowerPoint-bemutató</vt:lpstr>
      <vt:lpstr>PowerPoint-bemutató</vt:lpstr>
      <vt:lpstr>Git Bash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14</cp:revision>
  <dcterms:created xsi:type="dcterms:W3CDTF">2024-10-15T09:58:58Z</dcterms:created>
  <dcterms:modified xsi:type="dcterms:W3CDTF">2024-10-22T10:03:39Z</dcterms:modified>
</cp:coreProperties>
</file>