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1"/>
  </p:notesMasterIdLst>
  <p:sldIdLst>
    <p:sldId id="329" r:id="rId2"/>
    <p:sldId id="328" r:id="rId3"/>
    <p:sldId id="321" r:id="rId4"/>
    <p:sldId id="322" r:id="rId5"/>
    <p:sldId id="327" r:id="rId6"/>
    <p:sldId id="323" r:id="rId7"/>
    <p:sldId id="324" r:id="rId8"/>
    <p:sldId id="325" r:id="rId9"/>
    <p:sldId id="32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>
        <p:scale>
          <a:sx n="100" d="100"/>
          <a:sy n="100" d="100"/>
        </p:scale>
        <p:origin x="6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A994B-2FCE-4ABC-BF21-8467E1F1334D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5976-A818-4CD6-8B10-41FC3FD44F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00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6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26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8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41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31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0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134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783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6712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1219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1729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796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885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3719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104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4294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190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28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502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392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506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312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30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292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8463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  <p:sldLayoutId id="214748390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339FE5-89E3-4AC1-805F-F691B9DB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E7F9F8-50E4-420C-B912-21335E00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Kép helye 3">
            <a:extLst>
              <a:ext uri="{FF2B5EF4-FFF2-40B4-BE49-F238E27FC236}">
                <a16:creationId xmlns:a16="http://schemas.microsoft.com/office/drawing/2014/main" id="{99A8CCE8-B4E4-4DE5-B8F7-B070A1CEB5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15E96B8-6824-4078-A53F-DC3F97642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341256"/>
            <a:ext cx="11547474" cy="6495454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FEF214E-9B09-4516-A263-629F0077FCE8}"/>
              </a:ext>
            </a:extLst>
          </p:cNvPr>
          <p:cNvSpPr txBox="1"/>
          <p:nvPr/>
        </p:nvSpPr>
        <p:spPr>
          <a:xfrm>
            <a:off x="2330450" y="2304789"/>
            <a:ext cx="7362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b="1" u="sng" dirty="0">
                <a:solidFill>
                  <a:srgbClr val="FF0000"/>
                </a:solidFill>
              </a:rPr>
              <a:t>GITHUB és </a:t>
            </a:r>
            <a:r>
              <a:rPr lang="hu-HU" sz="6000" b="1" u="sng" dirty="0" err="1">
                <a:solidFill>
                  <a:srgbClr val="FF0000"/>
                </a:solidFill>
              </a:rPr>
              <a:t>Git</a:t>
            </a:r>
            <a:r>
              <a:rPr lang="hu-HU" sz="6000" b="1" u="sng" dirty="0">
                <a:solidFill>
                  <a:srgbClr val="FF0000"/>
                </a:solidFill>
              </a:rPr>
              <a:t> </a:t>
            </a:r>
            <a:r>
              <a:rPr lang="hu-HU" sz="6000" b="1" u="sng" dirty="0" err="1">
                <a:solidFill>
                  <a:srgbClr val="FF0000"/>
                </a:solidFill>
              </a:rPr>
              <a:t>Bash</a:t>
            </a:r>
            <a:endParaRPr lang="hu-HU" sz="6000" b="1" u="sng" dirty="0">
              <a:solidFill>
                <a:srgbClr val="FF0000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69779D0-5E8D-40E3-A17B-2041F60A3F6F}"/>
              </a:ext>
            </a:extLst>
          </p:cNvPr>
          <p:cNvSpPr txBox="1"/>
          <p:nvPr/>
        </p:nvSpPr>
        <p:spPr>
          <a:xfrm>
            <a:off x="568327" y="3602794"/>
            <a:ext cx="11547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Készítette: Szeri Róbert Balázs, Dán Tamás, Gyarmati Csaba, Bögyös Milán</a:t>
            </a:r>
          </a:p>
        </p:txBody>
      </p:sp>
    </p:spTree>
    <p:extLst>
      <p:ext uri="{BB962C8B-B14F-4D97-AF65-F5344CB8AC3E}">
        <p14:creationId xmlns:p14="http://schemas.microsoft.com/office/powerpoint/2010/main" val="195090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D2C86010-5203-45AF-B011-FB28874FF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341256"/>
            <a:ext cx="11547474" cy="64954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44C60-2436-2621-F3DA-67C78DF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510" y="499819"/>
            <a:ext cx="6326090" cy="712677"/>
          </a:xfrm>
        </p:spPr>
        <p:txBody>
          <a:bodyPr/>
          <a:lstStyle/>
          <a:p>
            <a:r>
              <a:rPr lang="hu-HU" sz="4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4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459510" y="1212496"/>
            <a:ext cx="63260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 készítés</a:t>
            </a:r>
          </a:p>
          <a:p>
            <a:endParaRPr lang="hu-HU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9CCDF6A-B33B-427F-A1AE-64C414787E20}"/>
              </a:ext>
            </a:extLst>
          </p:cNvPr>
          <p:cNvSpPr txBox="1"/>
          <p:nvPr/>
        </p:nvSpPr>
        <p:spPr>
          <a:xfrm>
            <a:off x="5459510" y="2258936"/>
            <a:ext cx="54424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Profil készítés a legelső dolog mindenhez. A profilok könnyedén regisztrálható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felhasználó név (név amit használni fog)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email-cím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jelszó megadása</a:t>
            </a:r>
          </a:p>
        </p:txBody>
      </p:sp>
      <p:pic>
        <p:nvPicPr>
          <p:cNvPr id="1026" name="Picture 2" descr="Home - The GitHub Blog">
            <a:extLst>
              <a:ext uri="{FF2B5EF4-FFF2-40B4-BE49-F238E27FC236}">
                <a16:creationId xmlns:a16="http://schemas.microsoft.com/office/drawing/2014/main" id="{BBB1E8CF-5480-4832-A87D-E3A672102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6" y="1926013"/>
            <a:ext cx="4778374" cy="323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75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D2C86010-5203-45AF-B011-FB28874FF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76" y="449494"/>
            <a:ext cx="11473024" cy="6408506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31EF854-866E-4EEF-9981-CD2AE8472925}"/>
              </a:ext>
            </a:extLst>
          </p:cNvPr>
          <p:cNvSpPr txBox="1"/>
          <p:nvPr/>
        </p:nvSpPr>
        <p:spPr>
          <a:xfrm>
            <a:off x="5459509" y="1498071"/>
            <a:ext cx="6254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Fiókba belépés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6574853-7107-4678-8654-BD411C011DDF}"/>
              </a:ext>
            </a:extLst>
          </p:cNvPr>
          <p:cNvSpPr txBox="1"/>
          <p:nvPr/>
        </p:nvSpPr>
        <p:spPr>
          <a:xfrm>
            <a:off x="5459046" y="2360036"/>
            <a:ext cx="51347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Fiók készítése után minden alkalommal be kell lépni. Ehhez a profil készítéséből ezek az információk kellenek: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 név vagy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Jelszó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DF93839-3C6E-4520-B09C-CA0640449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76" y="1790459"/>
            <a:ext cx="4029074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0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0738DFA8-BB27-4E49-96DF-2FA67881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9" y="332774"/>
            <a:ext cx="11547474" cy="649545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6173576" y="811693"/>
            <a:ext cx="63260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hu-HU" sz="44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9CCDF6A-B33B-427F-A1AE-64C414787E20}"/>
              </a:ext>
            </a:extLst>
          </p:cNvPr>
          <p:cNvSpPr txBox="1"/>
          <p:nvPr/>
        </p:nvSpPr>
        <p:spPr>
          <a:xfrm>
            <a:off x="6504875" y="2245215"/>
            <a:ext cx="54424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-ban lehet kezelni a kódokat, fájlokat. A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-ban többen is szerepelhetnek ha meghívjuk őket. Ez egy könnyű módszer a fájlok kezelésére. A feltöltésre is van lehetőség. Ez a csapatmunkát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könnyebíti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meg.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2C9E445-8B6F-41F7-9EAC-92C415BDC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89" y="2488553"/>
            <a:ext cx="5773737" cy="21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00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0738DFA8-BB27-4E49-96DF-2FA67881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29" y="362129"/>
            <a:ext cx="11547474" cy="649545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6410442" y="1277914"/>
            <a:ext cx="6326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3200" b="1" u="sng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4610142-0427-482E-91DC-D42EC854A05A}"/>
              </a:ext>
            </a:extLst>
          </p:cNvPr>
          <p:cNvSpPr txBox="1"/>
          <p:nvPr/>
        </p:nvSpPr>
        <p:spPr>
          <a:xfrm>
            <a:off x="6268136" y="862415"/>
            <a:ext cx="5503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Tagok </a:t>
            </a:r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meghívása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EDB0AB5-3696-46EB-8C87-52E5AA609BC9}"/>
              </a:ext>
            </a:extLst>
          </p:cNvPr>
          <p:cNvSpPr txBox="1"/>
          <p:nvPr/>
        </p:nvSpPr>
        <p:spPr>
          <a:xfrm>
            <a:off x="6410442" y="1944090"/>
            <a:ext cx="42789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tagok meghívása egyszerű és gyors, és a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oldalon folyik.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endParaRPr lang="hu-H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Collaborators</a:t>
            </a:r>
            <a:endParaRPr lang="hu-H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A78C055-1E1B-4941-9185-4ECE1A53F8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498"/>
          <a:stretch/>
        </p:blipFill>
        <p:spPr>
          <a:xfrm>
            <a:off x="337661" y="1863460"/>
            <a:ext cx="5758339" cy="373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59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F1001D55-0169-450F-9B4E-7654C2F24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341256"/>
            <a:ext cx="11547474" cy="670724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378977" y="1649645"/>
            <a:ext cx="6326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 a </a:t>
            </a:r>
            <a:r>
              <a:rPr lang="hu-HU" sz="44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4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290C2F8-0617-4FE7-A7A1-ED4C189B1079}"/>
              </a:ext>
            </a:extLst>
          </p:cNvPr>
          <p:cNvSpPr txBox="1"/>
          <p:nvPr/>
        </p:nvSpPr>
        <p:spPr>
          <a:xfrm>
            <a:off x="5378977" y="2458042"/>
            <a:ext cx="6105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olyan mint a parancssor (cmd), csak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gitre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lett tervezve.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92B2538-23FA-4ED0-A77A-47059DE2EFA9}"/>
              </a:ext>
            </a:extLst>
          </p:cNvPr>
          <p:cNvSpPr txBox="1"/>
          <p:nvPr/>
        </p:nvSpPr>
        <p:spPr>
          <a:xfrm>
            <a:off x="5459510" y="3472513"/>
            <a:ext cx="5805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48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8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sz="48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Használata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B629AA1-13D1-43F4-91ED-3BB9B9AE5828}"/>
              </a:ext>
            </a:extLst>
          </p:cNvPr>
          <p:cNvSpPr txBox="1"/>
          <p:nvPr/>
        </p:nvSpPr>
        <p:spPr>
          <a:xfrm>
            <a:off x="5680256" y="4350931"/>
            <a:ext cx="6112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Először  meg kell mondanunk hogy kik is vagyunk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alábbi sorok bemutatják hogy ezt hogyan is kell megoldani</a:t>
            </a:r>
          </a:p>
        </p:txBody>
      </p:sp>
      <p:pic>
        <p:nvPicPr>
          <p:cNvPr id="2050" name="Picture 2" descr="What is Git Bash | Download a Terminal for Windows">
            <a:extLst>
              <a:ext uri="{FF2B5EF4-FFF2-40B4-BE49-F238E27FC236}">
                <a16:creationId xmlns:a16="http://schemas.microsoft.com/office/drawing/2014/main" id="{CBDD5427-3D7B-4E10-811D-51F94C007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6" y="319967"/>
            <a:ext cx="4590523" cy="244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36BC3127-3D7C-41FB-8352-E8FA6D584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35" y="4795020"/>
            <a:ext cx="5133975" cy="6667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52DA2F1B-CED9-48D8-82EA-8ED52B7D4CD4}"/>
              </a:ext>
            </a:extLst>
          </p:cNvPr>
          <p:cNvSpPr txBox="1"/>
          <p:nvPr/>
        </p:nvSpPr>
        <p:spPr>
          <a:xfrm>
            <a:off x="1261438" y="5461770"/>
            <a:ext cx="419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/>
              <a:t>https://math.bme.hu/~balazs/git/gitcml.html</a:t>
            </a:r>
          </a:p>
        </p:txBody>
      </p:sp>
      <p:sp>
        <p:nvSpPr>
          <p:cNvPr id="11" name="Cím 10">
            <a:extLst>
              <a:ext uri="{FF2B5EF4-FFF2-40B4-BE49-F238E27FC236}">
                <a16:creationId xmlns:a16="http://schemas.microsoft.com/office/drawing/2014/main" id="{BD4F3FBC-4C85-484A-A62B-50EDA885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510" y="474799"/>
            <a:ext cx="5259554" cy="921431"/>
          </a:xfrm>
        </p:spPr>
        <p:txBody>
          <a:bodyPr/>
          <a:lstStyle/>
          <a:p>
            <a:r>
              <a:rPr lang="hu-HU" sz="60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6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60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endParaRPr lang="hu-HU" sz="60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84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608ED825-8B37-4345-B5DE-73B044401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248402"/>
            <a:ext cx="11547474" cy="6736597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168155" y="661147"/>
            <a:ext cx="6326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Mappa megadása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D1F97C4-6DB0-4B90-8D55-D950D79BCAC0}"/>
              </a:ext>
            </a:extLst>
          </p:cNvPr>
          <p:cNvSpPr txBox="1"/>
          <p:nvPr/>
        </p:nvSpPr>
        <p:spPr>
          <a:xfrm>
            <a:off x="5168155" y="1904888"/>
            <a:ext cx="6908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cd ”Mappa neve” paranccsal belemegyünk a mappába ahol szeretnénk dolgozni</a:t>
            </a:r>
          </a:p>
          <a:p>
            <a:pPr marL="342900" indent="-342900">
              <a:buFont typeface="+mj-lt"/>
              <a:buAutoNum type="arabicPeriod"/>
            </a:pP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”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parancs megadásával megadjuk hogy a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abban a mappában  legyen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D1C6826-E3A5-4786-9061-C8B5DB8C3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2074403"/>
            <a:ext cx="3609975" cy="10668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59ECF81-79E6-4122-8112-23A6C44DF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" y="5631672"/>
            <a:ext cx="99726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08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4593E966-126E-4004-987D-C0266F497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341256"/>
            <a:ext cx="11547474" cy="649545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6210300" y="757929"/>
            <a:ext cx="6326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Fájl </a:t>
            </a:r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Feltöltése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D1F97C4-6DB0-4B90-8D55-D950D79BCAC0}"/>
              </a:ext>
            </a:extLst>
          </p:cNvPr>
          <p:cNvSpPr txBox="1"/>
          <p:nvPr/>
        </p:nvSpPr>
        <p:spPr>
          <a:xfrm>
            <a:off x="6210300" y="1841242"/>
            <a:ext cx="53274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fájlkezelőbe berakjuk a mappába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-ben megadjuk a ”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add” paranccsal megadhatjuk hogy mely fájlok kerüljenek feltöltésre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”-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mentjük a módosításokat.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”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”-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pedig feltöltjük a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repository-ba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0324606-B01D-4D13-BC3A-9F9528662F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058"/>
          <a:stretch/>
        </p:blipFill>
        <p:spPr>
          <a:xfrm>
            <a:off x="283418" y="2867607"/>
            <a:ext cx="5578474" cy="181927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CD4046F2-E859-4CEB-AACC-10B11845D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1508776"/>
            <a:ext cx="5221384" cy="115427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3C04353-4AEA-45A5-B276-4052B9CE94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0988" b="49721"/>
          <a:stretch/>
        </p:blipFill>
        <p:spPr>
          <a:xfrm>
            <a:off x="292100" y="4891442"/>
            <a:ext cx="5918200" cy="162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83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4593E966-126E-4004-987D-C0266F497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3" y="341256"/>
            <a:ext cx="11547474" cy="6495454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242D0E0D-7012-4E40-9BEA-3D8547B5584A}"/>
              </a:ext>
            </a:extLst>
          </p:cNvPr>
          <p:cNvSpPr txBox="1"/>
          <p:nvPr/>
        </p:nvSpPr>
        <p:spPr>
          <a:xfrm>
            <a:off x="6574561" y="1160478"/>
            <a:ext cx="3903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Fájl letöltése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D5EF085-56BE-4206-8676-2B83EC5F5B0C}"/>
              </a:ext>
            </a:extLst>
          </p:cNvPr>
          <p:cNvSpPr txBox="1"/>
          <p:nvPr/>
        </p:nvSpPr>
        <p:spPr>
          <a:xfrm>
            <a:off x="6574561" y="2270590"/>
            <a:ext cx="53046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lehetőség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egész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letöltésére alkalmazható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egy fájl letöltésére alkalmazható</a:t>
            </a:r>
          </a:p>
          <a:p>
            <a:pPr marL="800100" lvl="1" indent="-342900">
              <a:buFont typeface="+mj-lt"/>
              <a:buAutoNum type="arabicPeriod"/>
            </a:pP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D0E6E8A8-9EB0-46B7-ACA6-F8B70A4E2F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12" t="532" r="41028" b="-532"/>
          <a:stretch/>
        </p:blipFill>
        <p:spPr>
          <a:xfrm>
            <a:off x="414575" y="1545198"/>
            <a:ext cx="6159986" cy="2107403"/>
          </a:xfrm>
          <a:prstGeom prst="rect">
            <a:avLst/>
          </a:prstGeom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EA976F47-FB2F-4C47-9A1B-C90EB87189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74"/>
          <a:stretch/>
        </p:blipFill>
        <p:spPr>
          <a:xfrm>
            <a:off x="414575" y="4351718"/>
            <a:ext cx="6251655" cy="77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30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72</TotalTime>
  <Words>282</Words>
  <Application>Microsoft Office PowerPoint</Application>
  <PresentationFormat>Szélesvásznú</PresentationFormat>
  <Paragraphs>37</Paragraphs>
  <Slides>9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Ion</vt:lpstr>
      <vt:lpstr>PowerPoint-bemutató</vt:lpstr>
      <vt:lpstr>GitHUB</vt:lpstr>
      <vt:lpstr>PowerPoint-bemutató</vt:lpstr>
      <vt:lpstr>PowerPoint-bemutató</vt:lpstr>
      <vt:lpstr>PowerPoint-bemutató</vt:lpstr>
      <vt:lpstr>Git Bash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Szeri Róbert Balázs</dc:creator>
  <cp:lastModifiedBy>Dán István Tamás</cp:lastModifiedBy>
  <cp:revision>18</cp:revision>
  <dcterms:created xsi:type="dcterms:W3CDTF">2024-10-15T09:58:58Z</dcterms:created>
  <dcterms:modified xsi:type="dcterms:W3CDTF">2024-10-22T10:14:10Z</dcterms:modified>
</cp:coreProperties>
</file>