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8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FD1D-1542-BE41-9C93-458555ED470D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F045-0F41-F64A-839C-6ABD4AB65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FD1D-1542-BE41-9C93-458555ED470D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F045-0F41-F64A-839C-6ABD4AB65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FD1D-1542-BE41-9C93-458555ED470D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F045-0F41-F64A-839C-6ABD4AB65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FD1D-1542-BE41-9C93-458555ED470D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F045-0F41-F64A-839C-6ABD4AB65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FD1D-1542-BE41-9C93-458555ED470D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F045-0F41-F64A-839C-6ABD4AB65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FD1D-1542-BE41-9C93-458555ED470D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F045-0F41-F64A-839C-6ABD4AB65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FD1D-1542-BE41-9C93-458555ED470D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F045-0F41-F64A-839C-6ABD4AB65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FD1D-1542-BE41-9C93-458555ED470D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F045-0F41-F64A-839C-6ABD4AB65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FD1D-1542-BE41-9C93-458555ED470D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F045-0F41-F64A-839C-6ABD4AB65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FD1D-1542-BE41-9C93-458555ED470D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F045-0F41-F64A-839C-6ABD4AB65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FD1D-1542-BE41-9C93-458555ED470D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F045-0F41-F64A-839C-6ABD4AB65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BFD1D-1542-BE41-9C93-458555ED470D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0F045-0F41-F64A-839C-6ABD4AB65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and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Hack Oregon Meeting</a:t>
            </a:r>
          </a:p>
          <a:p>
            <a:r>
              <a:rPr lang="en-US" dirty="0" err="1" smtClean="0"/>
              <a:t>Arcy</a:t>
            </a:r>
            <a:r>
              <a:rPr lang="en-US" dirty="0" smtClean="0"/>
              <a:t>, Catherine, Robert, Sam, </a:t>
            </a:r>
            <a:r>
              <a:rPr lang="en-US" dirty="0"/>
              <a:t>Jason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Searching-filtering layout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5270270"/>
          </a:xfrm>
          <a:prstGeom prst="rect">
            <a:avLst/>
          </a:prstGeom>
        </p:spPr>
      </p:pic>
      <p:sp>
        <p:nvSpPr>
          <p:cNvPr id="6" name="Line Callout 1 (No Border) 5"/>
          <p:cNvSpPr/>
          <p:nvPr/>
        </p:nvSpPr>
        <p:spPr>
          <a:xfrm>
            <a:off x="1828800" y="5113867"/>
            <a:ext cx="1938867" cy="1143000"/>
          </a:xfrm>
          <a:prstGeom prst="callout1">
            <a:avLst>
              <a:gd name="adj1" fmla="val -6435"/>
              <a:gd name="adj2" fmla="val 75073"/>
              <a:gd name="adj3" fmla="val -207813"/>
              <a:gd name="adj4" fmla="val 149745"/>
            </a:avLst>
          </a:prstGeom>
          <a:solidFill>
            <a:schemeClr val="accent3">
              <a:lumMod val="40000"/>
              <a:lumOff val="60000"/>
            </a:schemeClr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On double click of visual element/node/committee: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committee name or purpose code is put into the list and the filter-cookie</a:t>
            </a:r>
          </a:p>
          <a:p>
            <a:endParaRPr lang="en-US" sz="1200" dirty="0"/>
          </a:p>
        </p:txBody>
      </p:sp>
      <p:sp>
        <p:nvSpPr>
          <p:cNvPr id="7" name="Line Callout 1 (No Border) 6"/>
          <p:cNvSpPr/>
          <p:nvPr/>
        </p:nvSpPr>
        <p:spPr>
          <a:xfrm>
            <a:off x="6400799" y="1591733"/>
            <a:ext cx="1938867" cy="1388534"/>
          </a:xfrm>
          <a:prstGeom prst="callout1">
            <a:avLst>
              <a:gd name="adj1" fmla="val 107639"/>
              <a:gd name="adj2" fmla="val 43632"/>
              <a:gd name="adj3" fmla="val 167742"/>
              <a:gd name="adj4" fmla="val -14447"/>
            </a:avLst>
          </a:prstGeom>
          <a:solidFill>
            <a:schemeClr val="accent3">
              <a:lumMod val="40000"/>
              <a:lumOff val="60000"/>
            </a:schemeClr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    Look-into list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1) On double click of list    item: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List item removed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2) On page load: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7F7F7F"/>
                </a:solidFill>
              </a:rPr>
              <a:t>Cookie is checked to 	populate the list</a:t>
            </a:r>
          </a:p>
        </p:txBody>
      </p:sp>
      <p:sp>
        <p:nvSpPr>
          <p:cNvPr id="8" name="Line Callout 1 (No Border) 7"/>
          <p:cNvSpPr/>
          <p:nvPr/>
        </p:nvSpPr>
        <p:spPr>
          <a:xfrm>
            <a:off x="6747933" y="3580641"/>
            <a:ext cx="1938867" cy="1533226"/>
          </a:xfrm>
          <a:prstGeom prst="callout1">
            <a:avLst>
              <a:gd name="adj1" fmla="val 108379"/>
              <a:gd name="adj2" fmla="val 74637"/>
              <a:gd name="adj3" fmla="val 138003"/>
              <a:gd name="adj4" fmla="val 37082"/>
            </a:avLst>
          </a:prstGeom>
          <a:solidFill>
            <a:schemeClr val="accent3">
              <a:lumMod val="40000"/>
              <a:lumOff val="60000"/>
            </a:schemeClr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28600" indent="-228600"/>
            <a:r>
              <a:rPr lang="en-US" sz="1200" dirty="0" smtClean="0">
                <a:solidFill>
                  <a:schemeClr val="tx1"/>
                </a:solidFill>
              </a:rPr>
              <a:t>	Search Box</a:t>
            </a:r>
          </a:p>
          <a:p>
            <a:pPr marL="228600" indent="-228600">
              <a:buAutoNum type="arabicParenR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 could be in other parts of screen</a:t>
            </a:r>
          </a:p>
          <a:p>
            <a:pPr marL="228600" indent="-228600">
              <a:buAutoNum type="arabicParenR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 clicking search result item places the item in cookie and the “look into” list</a:t>
            </a:r>
          </a:p>
          <a:p>
            <a:pPr marL="228600" indent="-228600"/>
            <a:r>
              <a:rPr lang="en-US" sz="1200" dirty="0">
                <a:solidFill>
                  <a:schemeClr val="tx1"/>
                </a:solidFill>
              </a:rPr>
              <a:t>	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Line Callout 1 (No Border) 8"/>
          <p:cNvSpPr/>
          <p:nvPr/>
        </p:nvSpPr>
        <p:spPr>
          <a:xfrm>
            <a:off x="105832" y="846138"/>
            <a:ext cx="1938867" cy="1714500"/>
          </a:xfrm>
          <a:prstGeom prst="callout1">
            <a:avLst>
              <a:gd name="adj1" fmla="val 82206"/>
              <a:gd name="adj2" fmla="val 102585"/>
              <a:gd name="adj3" fmla="val 73420"/>
              <a:gd name="adj4" fmla="val 120925"/>
            </a:avLst>
          </a:prstGeom>
          <a:solidFill>
            <a:schemeClr val="accent3">
              <a:lumMod val="40000"/>
              <a:lumOff val="60000"/>
            </a:schemeClr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28600" indent="-228600"/>
            <a:r>
              <a:rPr lang="en-US" sz="1200" dirty="0" smtClean="0">
                <a:solidFill>
                  <a:schemeClr val="tx1"/>
                </a:solidFill>
              </a:rPr>
              <a:t>Who what when where navigation buttons:</a:t>
            </a:r>
          </a:p>
          <a:p>
            <a:pPr marL="228600" indent="-228600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When user loads a visualization, the results sent to that visualization by the data base are limited by the “look into” filters saved in the filter cookie </a:t>
            </a:r>
            <a:r>
              <a:rPr lang="en-US" sz="1200" dirty="0" smtClean="0">
                <a:solidFill>
                  <a:schemeClr val="tx1"/>
                </a:solidFill>
              </a:rPr>
              <a:t>	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145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Search and </vt:lpstr>
      <vt:lpstr>Searching-filtering layout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and </dc:title>
  <dc:creator>Miguel H.</dc:creator>
  <cp:lastModifiedBy>Miguel H.</cp:lastModifiedBy>
  <cp:revision>1</cp:revision>
  <dcterms:created xsi:type="dcterms:W3CDTF">2014-03-17T00:43:52Z</dcterms:created>
  <dcterms:modified xsi:type="dcterms:W3CDTF">2014-03-17T17:12:59Z</dcterms:modified>
</cp:coreProperties>
</file>