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9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E00A6-9DD4-000B-BAF3-12699797A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A3B317-CA6A-E347-2ECA-C970B2F1B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2E32A-1455-186C-ECD6-35E763CF6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647-EA85-44BD-BD67-392C483D0772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39ACBE-1C13-861D-4497-97E08C9F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1AA42D-6A62-B36D-F9C8-1DF60FF78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7660-DC3F-4DEC-918E-51A42B71F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24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3FC900-B62E-0621-88F8-877C89C21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7AB285-9F7A-5C74-1EF3-81B2EBC6D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1FAEB1-3035-AAEE-D4C9-9DD02EDF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647-EA85-44BD-BD67-392C483D0772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680165-55DC-8D5E-59B2-3FD6EFE79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0D7399-923D-1404-F9BC-F5381A81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7660-DC3F-4DEC-918E-51A42B71F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04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1114E9-70C6-7931-C866-C4407B9A7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85598B-BD8D-B027-E54C-0D9739477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9BAEFC-0755-22EE-6CE0-D468D7CC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647-EA85-44BD-BD67-392C483D0772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D20394-06BD-9E3D-F06C-A59E4D7B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711B7E-BB3D-E5E0-4615-D9D1CEE48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7660-DC3F-4DEC-918E-51A42B71F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613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E3B20-D1A6-BD5F-E7CF-AF731D128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4CCB1-6E80-9D6C-F364-BBCC78FE4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B4FEF0-C6C9-F226-B35B-B1A360117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647-EA85-44BD-BD67-392C483D0772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1879A-2208-CAB8-1C8A-E922E5C7F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754208-8B29-7069-BC0B-F3E9EF74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7660-DC3F-4DEC-918E-51A42B71F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7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824C86-3977-97C0-E66D-F5ADD5E1B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1A4E02-BC47-C83C-B668-5FB9A3009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9BFE9-BD3B-7645-9677-689A67F6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647-EA85-44BD-BD67-392C483D0772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F9C200-A2FC-3E1A-A62A-A4E061CD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11F3E-3144-AB56-D2FD-DE7A1D0FF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7660-DC3F-4DEC-918E-51A42B71F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22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BFC2E5-5E60-DF8B-BF37-4DBE0AE9F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F777E6-8B8C-9514-EDE8-80FD8B353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2F298A-070D-BF9E-911F-F0104BDD9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906074-07F2-1CE9-0450-399601CA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647-EA85-44BD-BD67-392C483D0772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92C1F1-FEDD-686F-83C4-AB8F2B5E3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010666-029C-7FD1-16C5-FB3966CA2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7660-DC3F-4DEC-918E-51A42B71F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49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1B368-1BA7-8D83-E75E-B120FF2D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E12C6F-71E0-FC4B-9043-D54B0803A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3CD7798-6A1D-A1C4-E773-08DEE52FC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F37028-462D-3618-2FEF-40B1F2A19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DE7ECF-44A8-9799-AB45-16B1111E0D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E905253-97A3-979F-809E-8C14C23DD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647-EA85-44BD-BD67-392C483D0772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3389C5-1664-EE16-182D-F7D3722C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67A4A3-9616-563E-BB9C-43B0D1664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7660-DC3F-4DEC-918E-51A42B71F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0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A6A53-DD04-721A-1477-0CD8897F0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955E12-08F1-B4CE-1D59-82BED9E0E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647-EA85-44BD-BD67-392C483D0772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519BC2-2F16-CEA0-D3F7-AB3B8C69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07D039-3E23-6A85-BB4D-EAA5FB4B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7660-DC3F-4DEC-918E-51A42B71F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90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152DF20-7C4F-B62E-C2CF-82DB496AF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647-EA85-44BD-BD67-392C483D0772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A740D2-0556-9D63-8391-4EC1D0FC4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148277-859E-AB16-4E78-893A5F33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7660-DC3F-4DEC-918E-51A42B71F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39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A33FF-823F-D708-4107-4259CEC8A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FB850D-7FD7-7096-94A9-D3755D9FC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1B761-7223-9B36-0802-940A66A34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8127E3-6111-8544-BF88-3245A519B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647-EA85-44BD-BD67-392C483D0772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C93732-195A-EF25-BAC3-2585E559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8EFA4B-B735-2A1F-61D6-8F0FEFFE2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7660-DC3F-4DEC-918E-51A42B71F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552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0C12AE-82C9-4801-8335-52D1DA11B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233EF1-CF9C-36EC-AD6E-5028375E56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4B47EF-EFD8-E869-28A3-16B021A089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613CCB-EEBD-C026-370E-F0369999A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87647-EA85-44BD-BD67-392C483D0772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3269C2-A872-95CF-62A5-3189F9F6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C30440-18B6-CA97-41A6-F569E8C6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D7660-DC3F-4DEC-918E-51A42B71F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555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F3E2C6-8C17-0DE7-EB1F-5799F7582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0B101D-3321-0A85-314A-F8CD7B48A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D8D5E2-C19C-B667-FF3C-ADC77F174A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E87647-EA85-44BD-BD67-392C483D0772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DBE598-3220-9063-F640-0F2D08C2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47728-B244-7C19-FBBB-ABA5E9CA4A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FD7660-DC3F-4DEC-918E-51A42B71F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22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그래픽 디자인, 포스터, 인간의 얼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313BF63-AD86-07DE-1DB4-66B201405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534" y="109454"/>
            <a:ext cx="8818076" cy="663909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90BFBF6-E979-716D-32BF-8E192A5668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05201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스타크래프트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668900-8213-DF04-8A77-ED24EBAFB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144001" cy="526342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게임설명서</a:t>
            </a:r>
          </a:p>
        </p:txBody>
      </p:sp>
    </p:spTree>
    <p:extLst>
      <p:ext uri="{BB962C8B-B14F-4D97-AF65-F5344CB8AC3E}">
        <p14:creationId xmlns:p14="http://schemas.microsoft.com/office/powerpoint/2010/main" val="2010558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65627-A163-2F16-41A6-416FC969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즐거운 게임진행 되세요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266D16-497D-4630-B976-D6F1F5C0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카메라뷰와</a:t>
            </a:r>
            <a:r>
              <a:rPr lang="ko-KR" altLang="en-US" dirty="0"/>
              <a:t> </a:t>
            </a:r>
            <a:r>
              <a:rPr lang="ko-KR" altLang="en-US" dirty="0" err="1"/>
              <a:t>넓은맵을</a:t>
            </a:r>
            <a:r>
              <a:rPr lang="ko-KR" altLang="en-US" dirty="0"/>
              <a:t> 이용해 넓은 공간을 누비는 경험을 </a:t>
            </a:r>
            <a:r>
              <a:rPr lang="ko-KR" altLang="en-US" dirty="0" err="1"/>
              <a:t>누릴수</a:t>
            </a:r>
            <a:r>
              <a:rPr lang="ko-KR" altLang="en-US" dirty="0"/>
              <a:t> 있으며 끝없이 적들이 나타나는 전장에서 전투를 </a:t>
            </a:r>
            <a:r>
              <a:rPr lang="ko-KR" altLang="en-US" dirty="0" err="1"/>
              <a:t>이어나가며</a:t>
            </a:r>
            <a:r>
              <a:rPr lang="ko-KR" altLang="en-US" dirty="0"/>
              <a:t> 여러분은 전투에 익숙해지며 </a:t>
            </a:r>
            <a:r>
              <a:rPr lang="ko-KR" altLang="en-US" dirty="0" err="1"/>
              <a:t>아군유닛들의</a:t>
            </a:r>
            <a:r>
              <a:rPr lang="ko-KR" altLang="en-US" dirty="0"/>
              <a:t> 숫자도 늘어나가며 더 강하고 더 많은 </a:t>
            </a:r>
            <a:r>
              <a:rPr lang="ko-KR" altLang="en-US" dirty="0" err="1"/>
              <a:t>저그</a:t>
            </a:r>
            <a:r>
              <a:rPr lang="ko-KR" altLang="en-US" dirty="0"/>
              <a:t> 유닛들이 나타나도 전장에서 살아남아 마지막에는 </a:t>
            </a:r>
            <a:r>
              <a:rPr lang="ko-KR" altLang="en-US" dirty="0" err="1"/>
              <a:t>맵의</a:t>
            </a:r>
            <a:r>
              <a:rPr lang="ko-KR" altLang="en-US" dirty="0"/>
              <a:t> 맨 아래에 존재하는 구조장으로 돌아가 </a:t>
            </a:r>
            <a:br>
              <a:rPr lang="en-US" altLang="ko-KR" dirty="0"/>
            </a:br>
            <a:r>
              <a:rPr lang="ko-KR" altLang="en-US" dirty="0" err="1"/>
              <a:t>저그가</a:t>
            </a:r>
            <a:r>
              <a:rPr lang="ko-KR" altLang="en-US" dirty="0"/>
              <a:t> 가득한 이행성에서 살아남아 </a:t>
            </a:r>
            <a:r>
              <a:rPr lang="ko-KR" altLang="en-US" dirty="0" err="1"/>
              <a:t>탈출할수</a:t>
            </a:r>
            <a:r>
              <a:rPr lang="ko-KR" altLang="en-US" dirty="0"/>
              <a:t> </a:t>
            </a:r>
            <a:r>
              <a:rPr lang="ko-KR" altLang="en-US" dirty="0" err="1"/>
              <a:t>있을겁니다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5531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C78864-5BE4-2C33-B72A-59EBB569F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964"/>
            <a:ext cx="10515600" cy="1325563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게임배경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60194F-5828-3B87-7F50-78C045DF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스타크래프트는 한국어로 번역하자면 우주전쟁으로 </a:t>
            </a:r>
            <a:r>
              <a:rPr lang="ko-KR" altLang="en-US" dirty="0" err="1"/>
              <a:t>먼미래</a:t>
            </a:r>
            <a:r>
              <a:rPr lang="ko-KR" altLang="en-US" dirty="0"/>
              <a:t> 지구에서 자원이 부족해지면서 지구인들은 우주로 비행선을 보내면서 식민지 행성을 만들게 되며 이들이 지구와 독립해 세운 제국이 테란입니다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이들은 그렇게 지구와 </a:t>
            </a:r>
            <a:r>
              <a:rPr lang="ko-KR" altLang="en-US" dirty="0" err="1"/>
              <a:t>독립후</a:t>
            </a:r>
            <a:r>
              <a:rPr lang="ko-KR" altLang="en-US" dirty="0"/>
              <a:t> 각종 식민지 행성을 </a:t>
            </a:r>
            <a:r>
              <a:rPr lang="ko-KR" altLang="en-US" dirty="0" err="1"/>
              <a:t>넗혀가는중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다른 종족들과 마주치게 되고 이들은 각각 </a:t>
            </a:r>
            <a:r>
              <a:rPr lang="ko-KR" altLang="en-US" dirty="0" err="1"/>
              <a:t>저그</a:t>
            </a:r>
            <a:r>
              <a:rPr lang="en-US" altLang="ko-KR" dirty="0"/>
              <a:t>, </a:t>
            </a:r>
            <a:r>
              <a:rPr lang="ko-KR" altLang="en-US" dirty="0"/>
              <a:t>프로토스로 그중 </a:t>
            </a:r>
            <a:r>
              <a:rPr lang="ko-KR" altLang="en-US" dirty="0" err="1"/>
              <a:t>저그는</a:t>
            </a:r>
            <a:r>
              <a:rPr lang="ko-KR" altLang="en-US" dirty="0"/>
              <a:t> 다른 행성들을 침공하게 되며 테란과 마찰을 겪습니다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당신은 </a:t>
            </a:r>
            <a:r>
              <a:rPr lang="ko-KR" altLang="en-US" dirty="0" err="1"/>
              <a:t>이게임에서</a:t>
            </a:r>
            <a:r>
              <a:rPr lang="ko-KR" altLang="en-US" dirty="0"/>
              <a:t> 레이너 상사로 구조되기 위해 </a:t>
            </a:r>
            <a:r>
              <a:rPr lang="ko-KR" altLang="en-US" dirty="0" err="1"/>
              <a:t>저그들의</a:t>
            </a:r>
            <a:r>
              <a:rPr lang="ko-KR" altLang="en-US" dirty="0"/>
              <a:t> 공격을 뚫고 해치워가며 구조장으로 </a:t>
            </a:r>
            <a:r>
              <a:rPr lang="ko-KR" altLang="en-US" dirty="0" err="1"/>
              <a:t>가야합니다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301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F016B-C198-CED5-9BF2-D9BFA03C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 err="1"/>
              <a:t>저그</a:t>
            </a:r>
            <a:r>
              <a:rPr lang="ko-KR" altLang="en-US" dirty="0"/>
              <a:t> 유닛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B6AD0E-C61E-3696-3E12-440401B5C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저글링</a:t>
            </a:r>
            <a:r>
              <a:rPr lang="en-US" altLang="ko-KR" sz="2000" dirty="0"/>
              <a:t>- </a:t>
            </a:r>
            <a:r>
              <a:rPr lang="ko-KR" altLang="en-US" sz="2000" dirty="0"/>
              <a:t>근거리 공격 유닛이지만 빠른 속도와 빠른 공격속도를 가지고 있어 접근을 </a:t>
            </a:r>
            <a:r>
              <a:rPr lang="ko-KR" altLang="en-US" sz="2000" dirty="0" err="1"/>
              <a:t>허용하는순간</a:t>
            </a:r>
            <a:r>
              <a:rPr lang="ko-KR" altLang="en-US" sz="2000" dirty="0"/>
              <a:t> 빠르게 많은 피해를 남길수 있으며 수가 많아 쉽게 둘러 </a:t>
            </a:r>
            <a:r>
              <a:rPr lang="ko-KR" altLang="en-US" sz="2000" dirty="0" err="1"/>
              <a:t>쌓일수</a:t>
            </a:r>
            <a:r>
              <a:rPr lang="ko-KR" altLang="en-US" sz="2000" dirty="0"/>
              <a:t> 있습니다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ko-KR" altLang="en-US" sz="2000" dirty="0"/>
              <a:t>하지만 </a:t>
            </a:r>
            <a:r>
              <a:rPr lang="en-US" altLang="ko-KR" sz="2000" dirty="0"/>
              <a:t>hp</a:t>
            </a:r>
            <a:r>
              <a:rPr lang="ko-KR" altLang="en-US" sz="2000" dirty="0"/>
              <a:t>가 적어 적은 공격에도 쉽게 죽기 때문에 천천히 조금씩 해치우면 쉽게 </a:t>
            </a:r>
            <a:r>
              <a:rPr lang="ko-KR" altLang="en-US" sz="2000" dirty="0" err="1"/>
              <a:t>잡을수</a:t>
            </a:r>
            <a:r>
              <a:rPr lang="ko-KR" altLang="en-US" sz="2000" dirty="0"/>
              <a:t> 있습니다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히드라리스크</a:t>
            </a:r>
            <a:r>
              <a:rPr lang="en-US" altLang="ko-KR" sz="2000" dirty="0"/>
              <a:t>- </a:t>
            </a:r>
            <a:r>
              <a:rPr lang="ko-KR" altLang="en-US" sz="2000" dirty="0"/>
              <a:t>원거리 공격 유닛으로 준수한 이동속도와 공격속도를 가지고 있으며 </a:t>
            </a:r>
            <a:r>
              <a:rPr lang="en-US" altLang="ko-KR" sz="2000" dirty="0"/>
              <a:t>hp</a:t>
            </a:r>
            <a:r>
              <a:rPr lang="ko-KR" altLang="en-US" sz="2000" dirty="0"/>
              <a:t>가 적지 않게 존재해 상대하기 까다로운 유닛입니다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그렇기에 </a:t>
            </a:r>
            <a:r>
              <a:rPr lang="ko-KR" altLang="en-US" sz="2000" dirty="0" err="1"/>
              <a:t>저글링과</a:t>
            </a:r>
            <a:r>
              <a:rPr lang="ko-KR" altLang="en-US" sz="2000" dirty="0"/>
              <a:t> 함께 공격 받는다면 일단 </a:t>
            </a:r>
            <a:r>
              <a:rPr lang="ko-KR" altLang="en-US" sz="2000" dirty="0" err="1"/>
              <a:t>후퇴후</a:t>
            </a:r>
            <a:r>
              <a:rPr lang="ko-KR" altLang="en-US" sz="2000" dirty="0"/>
              <a:t> 적들의 이동속도 차이를 이용해 하나씩 잡아 나가야 합니다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 err="1"/>
              <a:t>울트라리스크</a:t>
            </a:r>
            <a:r>
              <a:rPr lang="en-US" altLang="ko-KR" sz="2000" dirty="0"/>
              <a:t>- </a:t>
            </a:r>
            <a:r>
              <a:rPr lang="ko-KR" altLang="en-US" sz="2000" dirty="0"/>
              <a:t>근거리 공격 유닛이며 </a:t>
            </a:r>
            <a:r>
              <a:rPr lang="ko-KR" altLang="en-US" sz="2000" dirty="0" err="1"/>
              <a:t>저글링에</a:t>
            </a:r>
            <a:r>
              <a:rPr lang="ko-KR" altLang="en-US" sz="2000" dirty="0"/>
              <a:t> 비해 느린 이동속도와 공격속도를 가지고 있지만 </a:t>
            </a:r>
            <a:r>
              <a:rPr lang="en-US" altLang="ko-KR" sz="2000" dirty="0"/>
              <a:t>hp</a:t>
            </a:r>
            <a:r>
              <a:rPr lang="ko-KR" altLang="en-US" sz="2000" dirty="0"/>
              <a:t>가 매우 높아 천천히 </a:t>
            </a:r>
            <a:r>
              <a:rPr lang="ko-KR" altLang="en-US" sz="2000" dirty="0" err="1"/>
              <a:t>죽지않고</a:t>
            </a:r>
            <a:r>
              <a:rPr lang="ko-KR" altLang="en-US" sz="2000" dirty="0"/>
              <a:t> 달려오는 전차와 같은 유닛입니다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이들이 혼자 달려 </a:t>
            </a:r>
            <a:r>
              <a:rPr lang="ko-KR" altLang="en-US" sz="2000" dirty="0" err="1"/>
              <a:t>올떄는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아군유닛과</a:t>
            </a:r>
            <a:r>
              <a:rPr lang="ko-KR" altLang="en-US" sz="2000" dirty="0"/>
              <a:t> 함께 공격한다면 충분히 </a:t>
            </a:r>
            <a:r>
              <a:rPr lang="ko-KR" altLang="en-US" sz="2000" dirty="0" err="1"/>
              <a:t>잡을만</a:t>
            </a:r>
            <a:r>
              <a:rPr lang="ko-KR" altLang="en-US" sz="2000" dirty="0"/>
              <a:t> 하지만 </a:t>
            </a:r>
            <a:r>
              <a:rPr lang="ko-KR" altLang="en-US" sz="2000" dirty="0" err="1"/>
              <a:t>저글링들과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함께라면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울트라리스크를</a:t>
            </a:r>
            <a:r>
              <a:rPr lang="ko-KR" altLang="en-US" sz="2000" dirty="0"/>
              <a:t> 때리다 </a:t>
            </a:r>
            <a:r>
              <a:rPr lang="ko-KR" altLang="en-US" sz="2000" dirty="0" err="1"/>
              <a:t>저글링의</a:t>
            </a:r>
            <a:r>
              <a:rPr lang="ko-KR" altLang="en-US" sz="2000" dirty="0"/>
              <a:t> 접근을 허용하게 되어 매우 위험합니다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07002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709230-7186-8DDF-272D-D657F704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아군 유닛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5144B-B1D8-2017-9089-9F85341AF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마린</a:t>
            </a:r>
            <a:r>
              <a:rPr lang="en-US" altLang="ko-KR" dirty="0"/>
              <a:t>- </a:t>
            </a:r>
            <a:r>
              <a:rPr lang="ko-KR" altLang="en-US" dirty="0"/>
              <a:t>가장 기본적인 아군 유닛으로 주인공과 함께 싸우며 원거리 공격을 가집니다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하지만 적은 </a:t>
            </a:r>
            <a:r>
              <a:rPr lang="en-US" altLang="ko-KR" dirty="0"/>
              <a:t>hp</a:t>
            </a:r>
            <a:r>
              <a:rPr lang="ko-KR" altLang="en-US" dirty="0"/>
              <a:t>와 공격력이 높지 않아 적은 수로는 </a:t>
            </a:r>
            <a:r>
              <a:rPr lang="ko-KR" altLang="en-US" dirty="0" err="1"/>
              <a:t>큰차이를</a:t>
            </a:r>
            <a:r>
              <a:rPr lang="ko-KR" altLang="en-US" dirty="0"/>
              <a:t> 만들기 어렵습니다</a:t>
            </a:r>
            <a:endParaRPr lang="en-US" altLang="ko-KR" dirty="0"/>
          </a:p>
          <a:p>
            <a:r>
              <a:rPr lang="en-US" altLang="ko-KR" dirty="0"/>
              <a:t>SCV- </a:t>
            </a:r>
            <a:r>
              <a:rPr lang="ko-KR" altLang="en-US" dirty="0"/>
              <a:t>본진</a:t>
            </a:r>
            <a:r>
              <a:rPr lang="en-US" altLang="ko-KR" dirty="0"/>
              <a:t>STM32</a:t>
            </a:r>
            <a:r>
              <a:rPr lang="ko-KR" altLang="en-US" dirty="0"/>
              <a:t>에서 </a:t>
            </a:r>
            <a:r>
              <a:rPr lang="ko-KR" altLang="en-US" dirty="0" err="1"/>
              <a:t>볼수</a:t>
            </a:r>
            <a:r>
              <a:rPr lang="ko-KR" altLang="en-US" dirty="0"/>
              <a:t> 있으며 </a:t>
            </a:r>
            <a:r>
              <a:rPr lang="en-US" altLang="ko-KR" dirty="0"/>
              <a:t>SCV</a:t>
            </a:r>
            <a:r>
              <a:rPr lang="ko-KR" altLang="en-US" dirty="0"/>
              <a:t>의 숫자에 따라 자원</a:t>
            </a:r>
            <a:r>
              <a:rPr lang="en-US" altLang="ko-KR" dirty="0"/>
              <a:t>(</a:t>
            </a:r>
            <a:r>
              <a:rPr lang="ko-KR" altLang="en-US" dirty="0"/>
              <a:t>미네랄</a:t>
            </a:r>
            <a:r>
              <a:rPr lang="en-US" altLang="ko-KR" dirty="0"/>
              <a:t>)</a:t>
            </a:r>
            <a:r>
              <a:rPr lang="ko-KR" altLang="en-US" dirty="0"/>
              <a:t>의 수집하는 양을 </a:t>
            </a:r>
            <a:r>
              <a:rPr lang="ko-KR" altLang="en-US" dirty="0" err="1"/>
              <a:t>늘릴수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레이너</a:t>
            </a:r>
            <a:r>
              <a:rPr lang="en-US" altLang="ko-KR" dirty="0"/>
              <a:t>- </a:t>
            </a:r>
            <a:r>
              <a:rPr lang="ko-KR" altLang="en-US" dirty="0"/>
              <a:t>주인공 유닛으로 </a:t>
            </a:r>
            <a:r>
              <a:rPr lang="ko-KR" altLang="en-US" dirty="0" err="1"/>
              <a:t>매우높은</a:t>
            </a:r>
            <a:r>
              <a:rPr lang="ko-KR" altLang="en-US" dirty="0"/>
              <a:t> 공격력과 </a:t>
            </a:r>
            <a:r>
              <a:rPr lang="ko-KR" altLang="en-US" dirty="0" err="1"/>
              <a:t>채력과</a:t>
            </a:r>
            <a:r>
              <a:rPr lang="ko-KR" altLang="en-US" dirty="0"/>
              <a:t> </a:t>
            </a:r>
            <a:r>
              <a:rPr lang="ko-KR" altLang="en-US" dirty="0" err="1"/>
              <a:t>높은공격력을</a:t>
            </a:r>
            <a:r>
              <a:rPr lang="ko-KR" altLang="en-US" dirty="0"/>
              <a:t> 가지며 사거리가 </a:t>
            </a:r>
            <a:r>
              <a:rPr lang="ko-KR" altLang="en-US" dirty="0" err="1"/>
              <a:t>매우긴</a:t>
            </a:r>
            <a:r>
              <a:rPr lang="ko-KR" altLang="en-US" dirty="0"/>
              <a:t> 원거리 공격이 가능합니다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62202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6EE53-3D4D-4D79-8036-7C8035DFF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테란 건물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C1DF3A-4058-A0C7-2221-3362B275F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커맨드센터</a:t>
            </a:r>
            <a:r>
              <a:rPr lang="en-US" altLang="ko-KR" dirty="0"/>
              <a:t>- </a:t>
            </a:r>
            <a:r>
              <a:rPr lang="ko-KR" altLang="en-US" dirty="0"/>
              <a:t>본진 </a:t>
            </a:r>
            <a:r>
              <a:rPr lang="en-US" altLang="ko-KR" dirty="0"/>
              <a:t>STM32</a:t>
            </a:r>
            <a:r>
              <a:rPr lang="ko-KR" altLang="en-US" dirty="0"/>
              <a:t>을 처음 </a:t>
            </a:r>
            <a:r>
              <a:rPr lang="ko-KR" altLang="en-US" dirty="0" err="1"/>
              <a:t>시작할떄</a:t>
            </a:r>
            <a:r>
              <a:rPr lang="ko-KR" altLang="en-US" dirty="0"/>
              <a:t> </a:t>
            </a:r>
            <a:r>
              <a:rPr lang="ko-KR" altLang="en-US" dirty="0" err="1"/>
              <a:t>볼수</a:t>
            </a:r>
            <a:r>
              <a:rPr lang="ko-KR" altLang="en-US" dirty="0"/>
              <a:t> 있는 건물로 자원수집을 해주는 </a:t>
            </a:r>
            <a:r>
              <a:rPr lang="en-US" altLang="ko-KR" dirty="0"/>
              <a:t>SCV</a:t>
            </a:r>
            <a:r>
              <a:rPr lang="ko-KR" altLang="en-US" dirty="0"/>
              <a:t>을 </a:t>
            </a:r>
            <a:r>
              <a:rPr lang="ko-KR" altLang="en-US" dirty="0" err="1"/>
              <a:t>생산할수</a:t>
            </a:r>
            <a:r>
              <a:rPr lang="ko-KR" altLang="en-US" dirty="0"/>
              <a:t> 있는 건물입니다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배럭</a:t>
            </a:r>
            <a:r>
              <a:rPr lang="en-US" altLang="ko-KR" dirty="0"/>
              <a:t>- </a:t>
            </a:r>
            <a:r>
              <a:rPr lang="ko-KR" altLang="en-US" dirty="0"/>
              <a:t>미네랄 </a:t>
            </a:r>
            <a:r>
              <a:rPr lang="en-US" altLang="ko-KR" dirty="0"/>
              <a:t>150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소비해 </a:t>
            </a:r>
            <a:r>
              <a:rPr lang="ko-KR" altLang="en-US" dirty="0" err="1"/>
              <a:t>건설할수</a:t>
            </a:r>
            <a:r>
              <a:rPr lang="ko-KR" altLang="en-US" dirty="0"/>
              <a:t> 있는 건물이며 </a:t>
            </a:r>
            <a:r>
              <a:rPr lang="ko-KR" altLang="en-US" dirty="0" err="1"/>
              <a:t>아군유닛중</a:t>
            </a:r>
            <a:r>
              <a:rPr lang="ko-KR" altLang="en-US" dirty="0"/>
              <a:t> 가장 기본적인 마린을 미네랄</a:t>
            </a:r>
            <a:r>
              <a:rPr lang="en-US" altLang="ko-KR" dirty="0"/>
              <a:t>50</a:t>
            </a:r>
            <a:r>
              <a:rPr lang="ko-KR" altLang="en-US" dirty="0"/>
              <a:t>을 소비해 </a:t>
            </a:r>
            <a:r>
              <a:rPr lang="ko-KR" altLang="en-US" dirty="0" err="1"/>
              <a:t>생산할수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팩토리</a:t>
            </a:r>
            <a:r>
              <a:rPr lang="en-US" altLang="ko-KR" dirty="0"/>
              <a:t>- </a:t>
            </a:r>
            <a:r>
              <a:rPr lang="ko-KR" altLang="en-US" dirty="0"/>
              <a:t>미네랄 </a:t>
            </a:r>
            <a:r>
              <a:rPr lang="en-US" altLang="ko-KR" dirty="0"/>
              <a:t>300</a:t>
            </a:r>
            <a:r>
              <a:rPr lang="ko-KR" altLang="en-US" dirty="0"/>
              <a:t>을 소비해 </a:t>
            </a:r>
            <a:r>
              <a:rPr lang="ko-KR" altLang="en-US" dirty="0" err="1"/>
              <a:t>건설할수</a:t>
            </a:r>
            <a:r>
              <a:rPr lang="ko-KR" altLang="en-US" dirty="0"/>
              <a:t> 있는 건물이며 아군 </a:t>
            </a:r>
            <a:r>
              <a:rPr lang="ko-KR" altLang="en-US" dirty="0" err="1"/>
              <a:t>유닛중</a:t>
            </a:r>
            <a:r>
              <a:rPr lang="ko-KR" altLang="en-US" dirty="0"/>
              <a:t> 탱크를 미네랄 </a:t>
            </a:r>
            <a:r>
              <a:rPr lang="en-US" altLang="ko-KR" dirty="0"/>
              <a:t>150 </a:t>
            </a:r>
            <a:r>
              <a:rPr lang="ko-KR" altLang="en-US" dirty="0"/>
              <a:t>으로 </a:t>
            </a:r>
            <a:r>
              <a:rPr lang="ko-KR" altLang="en-US" dirty="0" err="1"/>
              <a:t>생산할수</a:t>
            </a:r>
            <a:r>
              <a:rPr lang="ko-KR" altLang="en-US" dirty="0"/>
              <a:t> 있지만 아직 탱크는 구현이 되지 않았습니다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5152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87C02-41C2-53AF-077D-CF5936614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</a:t>
            </a:r>
            <a:r>
              <a:rPr lang="ko-KR" altLang="en-US" dirty="0"/>
              <a:t>전장 </a:t>
            </a:r>
            <a:r>
              <a:rPr lang="en-US" altLang="ko-KR" dirty="0"/>
              <a:t>STM32 </a:t>
            </a:r>
            <a:r>
              <a:rPr lang="ko-KR" altLang="en-US" dirty="0" err="1"/>
              <a:t>조그키</a:t>
            </a:r>
            <a:r>
              <a:rPr lang="ko-KR" altLang="en-US" dirty="0"/>
              <a:t>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394897-C30F-9107-10A1-C8DAAD990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왼쪽에 있는 이동 </a:t>
            </a:r>
            <a:r>
              <a:rPr lang="ko-KR" altLang="en-US" dirty="0" err="1"/>
              <a:t>조그키로</a:t>
            </a:r>
            <a:r>
              <a:rPr lang="ko-KR" altLang="en-US" dirty="0"/>
              <a:t> 주인공을 </a:t>
            </a:r>
            <a:r>
              <a:rPr lang="ko-KR" altLang="en-US" dirty="0" err="1"/>
              <a:t>조종할수</a:t>
            </a:r>
            <a:r>
              <a:rPr lang="ko-KR" altLang="en-US" dirty="0"/>
              <a:t> 있으며 주인공이 중앙에 고정되어 있고 </a:t>
            </a:r>
            <a:r>
              <a:rPr lang="ko-KR" altLang="en-US" dirty="0" err="1"/>
              <a:t>카메라뷰가</a:t>
            </a:r>
            <a:r>
              <a:rPr lang="ko-KR" altLang="en-US" dirty="0"/>
              <a:t> 움직이기에 주변이 이동하면서 주인공의 이동이 보이게 됩니다</a:t>
            </a:r>
            <a:r>
              <a:rPr lang="en-US" altLang="ko-KR" dirty="0"/>
              <a:t>. </a:t>
            </a:r>
            <a:r>
              <a:rPr lang="ko-KR" altLang="en-US" dirty="0"/>
              <a:t>이때 </a:t>
            </a:r>
            <a:r>
              <a:rPr lang="ko-KR" altLang="en-US" dirty="0" err="1"/>
              <a:t>아군유닛들은</a:t>
            </a:r>
            <a:r>
              <a:rPr lang="ko-KR" altLang="en-US" dirty="0"/>
              <a:t> </a:t>
            </a:r>
            <a:r>
              <a:rPr lang="ko-KR" altLang="en-US" dirty="0" err="1"/>
              <a:t>이동조그키의</a:t>
            </a:r>
            <a:r>
              <a:rPr lang="ko-KR" altLang="en-US" dirty="0"/>
              <a:t> 영향을 받지 않습니다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오른쪽에 있는 </a:t>
            </a:r>
            <a:r>
              <a:rPr lang="en-US" altLang="ko-KR" dirty="0"/>
              <a:t>2</a:t>
            </a:r>
            <a:r>
              <a:rPr lang="ko-KR" altLang="en-US" dirty="0"/>
              <a:t>개의 </a:t>
            </a:r>
            <a:r>
              <a:rPr lang="ko-KR" altLang="en-US" dirty="0" err="1"/>
              <a:t>조그키중</a:t>
            </a:r>
            <a:r>
              <a:rPr lang="ko-KR" altLang="en-US" dirty="0"/>
              <a:t> 위에 있는 </a:t>
            </a:r>
            <a:r>
              <a:rPr lang="en-US" altLang="ko-KR" dirty="0"/>
              <a:t>key4</a:t>
            </a:r>
            <a:r>
              <a:rPr lang="ko-KR" altLang="en-US" dirty="0"/>
              <a:t>번은 공격명령키로 </a:t>
            </a:r>
            <a:r>
              <a:rPr lang="ko-KR" altLang="en-US" dirty="0" err="1"/>
              <a:t>아군유닛과</a:t>
            </a:r>
            <a:r>
              <a:rPr lang="ko-KR" altLang="en-US" dirty="0"/>
              <a:t> 주인공이 자동으로 가장 가까운 적을 향해 총알을 발사 하게 합니다</a:t>
            </a:r>
            <a:r>
              <a:rPr lang="en-US" altLang="ko-KR" dirty="0"/>
              <a:t>. </a:t>
            </a:r>
            <a:r>
              <a:rPr lang="ko-KR" altLang="en-US" dirty="0"/>
              <a:t>아래쪽의 </a:t>
            </a:r>
            <a:r>
              <a:rPr lang="en-US" altLang="ko-KR" dirty="0"/>
              <a:t>key5</a:t>
            </a:r>
            <a:r>
              <a:rPr lang="ko-KR" altLang="en-US" dirty="0"/>
              <a:t>번은 이동</a:t>
            </a:r>
            <a:r>
              <a:rPr lang="en-US" altLang="ko-KR" dirty="0"/>
              <a:t>/</a:t>
            </a:r>
            <a:r>
              <a:rPr lang="ko-KR" altLang="en-US" dirty="0"/>
              <a:t>후퇴 명령키로 이동 </a:t>
            </a:r>
            <a:r>
              <a:rPr lang="ko-KR" altLang="en-US" dirty="0" err="1"/>
              <a:t>조그키에</a:t>
            </a:r>
            <a:r>
              <a:rPr lang="ko-KR" altLang="en-US" dirty="0"/>
              <a:t> 영향을 받지 않는 아군 유닛들에게 공격을 멈추고 주인공 근처로 정해진 위치로 모이게 </a:t>
            </a:r>
            <a:r>
              <a:rPr lang="ko-KR" altLang="en-US" dirty="0" err="1"/>
              <a:t>할수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59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7E079-6529-55DC-87CF-527B3DBA7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</a:t>
            </a:r>
            <a:r>
              <a:rPr lang="ko-KR" altLang="en-US" dirty="0"/>
              <a:t>본진 </a:t>
            </a:r>
            <a:r>
              <a:rPr lang="en-US" altLang="ko-KR" dirty="0"/>
              <a:t>STM32 </a:t>
            </a:r>
            <a:r>
              <a:rPr lang="ko-KR" altLang="en-US" dirty="0" err="1"/>
              <a:t>조그키</a:t>
            </a:r>
            <a:r>
              <a:rPr lang="en-US" altLang="ko-KR" dirty="0"/>
              <a:t>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F6649-E15B-CBA2-95C0-734DCC90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오른쪽에 있는 </a:t>
            </a:r>
            <a:r>
              <a:rPr lang="ko-KR" altLang="en-US" sz="2400" dirty="0" err="1"/>
              <a:t>조그키들중</a:t>
            </a:r>
            <a:r>
              <a:rPr lang="ko-KR" altLang="en-US" sz="2400" dirty="0"/>
              <a:t> 아래의 </a:t>
            </a:r>
            <a:r>
              <a:rPr lang="en-US" altLang="ko-KR" sz="2400" dirty="0"/>
              <a:t>key5</a:t>
            </a:r>
            <a:r>
              <a:rPr lang="ko-KR" altLang="en-US" sz="2400" dirty="0"/>
              <a:t>번은 돌아가기 버튼으로 건물선택에서 벗어나 기본 상태</a:t>
            </a:r>
            <a:r>
              <a:rPr lang="en-US" altLang="ko-KR" sz="2400" dirty="0"/>
              <a:t>(NULL)</a:t>
            </a:r>
            <a:r>
              <a:rPr lang="ko-KR" altLang="en-US" sz="2400" dirty="0"/>
              <a:t>로 돌아가게 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기본 상태에서</a:t>
            </a:r>
            <a:r>
              <a:rPr lang="en-US" altLang="ko-KR" sz="2400" dirty="0"/>
              <a:t>(NULL)</a:t>
            </a:r>
            <a:r>
              <a:rPr lang="ko-KR" altLang="en-US" sz="2400" dirty="0"/>
              <a:t>에서 왼쪽의 </a:t>
            </a:r>
            <a:r>
              <a:rPr lang="ko-KR" altLang="en-US" sz="2400" dirty="0" err="1"/>
              <a:t>조그키로</a:t>
            </a:r>
            <a:r>
              <a:rPr lang="ko-KR" altLang="en-US" sz="2400" dirty="0"/>
              <a:t> 위쪽을 누르면 커맨드 센터가 선택되며 오른쪽 위 </a:t>
            </a:r>
            <a:r>
              <a:rPr lang="en-US" altLang="ko-KR" sz="2400" dirty="0"/>
              <a:t>key4</a:t>
            </a:r>
            <a:r>
              <a:rPr lang="ko-KR" altLang="en-US" sz="2400" dirty="0"/>
              <a:t>번을 눌러서 </a:t>
            </a:r>
            <a:r>
              <a:rPr lang="en-US" altLang="ko-KR" sz="2400" dirty="0"/>
              <a:t>SCV</a:t>
            </a:r>
            <a:r>
              <a:rPr lang="ko-KR" altLang="en-US" sz="2400" dirty="0"/>
              <a:t>를 </a:t>
            </a:r>
            <a:r>
              <a:rPr lang="ko-KR" altLang="en-US" sz="2400" dirty="0" err="1"/>
              <a:t>생산가능해집니다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기본 상태에서</a:t>
            </a:r>
            <a:r>
              <a:rPr lang="en-US" altLang="ko-KR" sz="2400" dirty="0"/>
              <a:t>(NULL)</a:t>
            </a:r>
            <a:r>
              <a:rPr lang="ko-KR" altLang="en-US" sz="2400" dirty="0"/>
              <a:t>에서 왼쪽의 </a:t>
            </a:r>
            <a:r>
              <a:rPr lang="ko-KR" altLang="en-US" sz="2400" dirty="0" err="1"/>
              <a:t>조그키로</a:t>
            </a:r>
            <a:r>
              <a:rPr lang="ko-KR" altLang="en-US" sz="2400" dirty="0"/>
              <a:t> 아래를 누르면 </a:t>
            </a:r>
            <a:r>
              <a:rPr lang="ko-KR" altLang="en-US" sz="2400" dirty="0" err="1"/>
              <a:t>배럭이</a:t>
            </a:r>
            <a:r>
              <a:rPr lang="ko-KR" altLang="en-US" sz="2400" dirty="0"/>
              <a:t> 선택되며 </a:t>
            </a:r>
            <a:r>
              <a:rPr lang="ko-KR" altLang="en-US" sz="2400" dirty="0" err="1"/>
              <a:t>배럭이</a:t>
            </a:r>
            <a:r>
              <a:rPr lang="ko-KR" altLang="en-US" sz="2400" dirty="0"/>
              <a:t> 존재하지 않는다면 미네랄 </a:t>
            </a:r>
            <a:r>
              <a:rPr lang="en-US" altLang="ko-KR" sz="2400" dirty="0"/>
              <a:t>150</a:t>
            </a:r>
            <a:r>
              <a:rPr lang="ko-KR" altLang="en-US" sz="2400" dirty="0"/>
              <a:t>을</a:t>
            </a:r>
            <a:r>
              <a:rPr lang="en-US" altLang="ko-KR" sz="2400" dirty="0"/>
              <a:t> </a:t>
            </a:r>
            <a:r>
              <a:rPr lang="ko-KR" altLang="en-US" sz="2400" dirty="0"/>
              <a:t>소비해 건설하게 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이상태에서 </a:t>
            </a:r>
            <a:r>
              <a:rPr lang="en-US" altLang="ko-KR" sz="2400" dirty="0"/>
              <a:t>key4</a:t>
            </a:r>
            <a:r>
              <a:rPr lang="ko-KR" altLang="en-US" sz="2400" dirty="0"/>
              <a:t>번을 눌러서 마린을 </a:t>
            </a:r>
            <a:r>
              <a:rPr lang="ko-KR" altLang="en-US" sz="2400" dirty="0" err="1"/>
              <a:t>생산할수</a:t>
            </a:r>
            <a:r>
              <a:rPr lang="ko-KR" altLang="en-US" sz="2400" dirty="0"/>
              <a:t> 있습니다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기본상태에서</a:t>
            </a:r>
            <a:r>
              <a:rPr lang="en-US" altLang="ko-KR" sz="2400" dirty="0"/>
              <a:t>(NULL)</a:t>
            </a:r>
            <a:r>
              <a:rPr lang="ko-KR" altLang="en-US" sz="2400" dirty="0"/>
              <a:t>에서 왼쪽의 </a:t>
            </a:r>
            <a:r>
              <a:rPr lang="ko-KR" altLang="en-US" sz="2400" dirty="0" err="1"/>
              <a:t>조그키로</a:t>
            </a:r>
            <a:r>
              <a:rPr lang="ko-KR" altLang="en-US" sz="2400" dirty="0"/>
              <a:t> 왼쪽을 누르면 </a:t>
            </a:r>
            <a:r>
              <a:rPr lang="ko-KR" altLang="en-US" sz="2400" dirty="0" err="1"/>
              <a:t>팩토리가</a:t>
            </a:r>
            <a:r>
              <a:rPr lang="ko-KR" altLang="en-US" sz="2400" dirty="0"/>
              <a:t> 선택되고 </a:t>
            </a:r>
            <a:r>
              <a:rPr lang="ko-KR" altLang="en-US" sz="2400" dirty="0" err="1"/>
              <a:t>팩토리가</a:t>
            </a:r>
            <a:r>
              <a:rPr lang="ko-KR" altLang="en-US" sz="2400" dirty="0"/>
              <a:t> 존재하지 않는다면 미네랄 </a:t>
            </a:r>
            <a:r>
              <a:rPr lang="en-US" altLang="ko-KR" sz="2400" dirty="0"/>
              <a:t>300</a:t>
            </a:r>
            <a:r>
              <a:rPr lang="ko-KR" altLang="en-US" sz="2400" dirty="0"/>
              <a:t>소비해 건설합니다</a:t>
            </a:r>
            <a:r>
              <a:rPr lang="en-US" altLang="ko-KR" sz="2400" dirty="0"/>
              <a:t>.</a:t>
            </a:r>
            <a:r>
              <a:rPr lang="ko-KR" altLang="en-US" sz="2400" dirty="0"/>
              <a:t>이상태에서 </a:t>
            </a:r>
            <a:r>
              <a:rPr lang="en-US" altLang="ko-KR" sz="2400" dirty="0"/>
              <a:t>key4</a:t>
            </a:r>
            <a:r>
              <a:rPr lang="ko-KR" altLang="en-US" sz="2400" dirty="0"/>
              <a:t>번을 눌러서 탱크를 생산 </a:t>
            </a:r>
            <a:r>
              <a:rPr lang="ko-KR" altLang="en-US" sz="2400" dirty="0" err="1"/>
              <a:t>할수</a:t>
            </a:r>
            <a:r>
              <a:rPr lang="ko-KR" altLang="en-US" sz="2400" dirty="0"/>
              <a:t> 있지만 탱크 생산은 아직 구현되지 못했습니다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106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48440D-45F1-1A4A-1304-55311D556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전장 </a:t>
            </a:r>
            <a:r>
              <a:rPr lang="en-US" altLang="ko-KR" dirty="0"/>
              <a:t>STM32 </a:t>
            </a:r>
            <a:r>
              <a:rPr lang="ko-KR" altLang="en-US" dirty="0"/>
              <a:t>게임진행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74EFD9-36B8-A0EF-CA93-F7CF4934D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맵은</a:t>
            </a:r>
            <a:r>
              <a:rPr lang="ko-KR" altLang="en-US" sz="2400" dirty="0"/>
              <a:t> </a:t>
            </a:r>
            <a:r>
              <a:rPr lang="en-US" altLang="ko-KR" sz="2400" dirty="0"/>
              <a:t>(1000 X 1000) </a:t>
            </a:r>
            <a:r>
              <a:rPr lang="ko-KR" altLang="en-US" sz="2400" dirty="0"/>
              <a:t>크기이며 주인공은 </a:t>
            </a:r>
            <a:r>
              <a:rPr lang="en-US" altLang="ko-KR" sz="2400" dirty="0"/>
              <a:t>20</a:t>
            </a:r>
            <a:r>
              <a:rPr lang="ko-KR" altLang="en-US" sz="2400" dirty="0"/>
              <a:t>칸씩 이동 가능합니다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카메라와 주인공의 시작위치는 각각</a:t>
            </a:r>
            <a:r>
              <a:rPr lang="en-US" altLang="ko-KR" sz="2400" dirty="0"/>
              <a:t>(0x0),(150,120)</a:t>
            </a:r>
            <a:r>
              <a:rPr lang="ko-KR" altLang="en-US" sz="2400" dirty="0"/>
              <a:t>이며 </a:t>
            </a:r>
            <a:r>
              <a:rPr lang="ko-KR" altLang="en-US" sz="2400" dirty="0" err="1"/>
              <a:t>맵에서</a:t>
            </a:r>
            <a:r>
              <a:rPr lang="ko-KR" altLang="en-US" sz="2400" dirty="0"/>
              <a:t> 아래로 내려갈수록 각종 </a:t>
            </a:r>
            <a:r>
              <a:rPr lang="ko-KR" altLang="en-US" sz="2400" dirty="0" err="1"/>
              <a:t>저그유닛들을</a:t>
            </a:r>
            <a:r>
              <a:rPr lang="ko-KR" altLang="en-US" sz="2400" dirty="0"/>
              <a:t> 마주치게 됩니다 </a:t>
            </a:r>
            <a:r>
              <a:rPr lang="ko-KR" altLang="en-US" sz="2400" dirty="0" err="1"/>
              <a:t>이떄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저그</a:t>
            </a:r>
            <a:r>
              <a:rPr lang="ko-KR" altLang="en-US" sz="2400" dirty="0"/>
              <a:t> 유닛들이 </a:t>
            </a:r>
            <a:r>
              <a:rPr lang="ko-KR" altLang="en-US" sz="2400" dirty="0" err="1"/>
              <a:t>카메라뷰에</a:t>
            </a:r>
            <a:r>
              <a:rPr lang="en-US" altLang="ko-KR" sz="2400" dirty="0"/>
              <a:t> </a:t>
            </a:r>
            <a:r>
              <a:rPr lang="ko-KR" altLang="en-US" sz="2400" dirty="0"/>
              <a:t>들어오는 순간 주인공을 향해 </a:t>
            </a:r>
            <a:r>
              <a:rPr lang="ko-KR" altLang="en-US" sz="2400" dirty="0" err="1"/>
              <a:t>끝가지</a:t>
            </a:r>
            <a:r>
              <a:rPr lang="ko-KR" altLang="en-US" sz="2400" dirty="0"/>
              <a:t> 쫓아 오기 </a:t>
            </a:r>
            <a:r>
              <a:rPr lang="ko-KR" altLang="en-US" sz="2400" dirty="0" err="1"/>
              <a:t>떄문에</a:t>
            </a:r>
            <a:r>
              <a:rPr lang="ko-KR" altLang="en-US" sz="2400" dirty="0"/>
              <a:t> 신중하게 이동해야 합니다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혼자서 </a:t>
            </a:r>
            <a:r>
              <a:rPr lang="ko-KR" altLang="en-US" sz="2400" dirty="0" err="1"/>
              <a:t>많은거리를</a:t>
            </a:r>
            <a:r>
              <a:rPr lang="ko-KR" altLang="en-US" sz="2400" dirty="0"/>
              <a:t> 이동하기에는 위험하기에 </a:t>
            </a:r>
            <a:r>
              <a:rPr lang="ko-KR" altLang="en-US" sz="2400" dirty="0" err="1"/>
              <a:t>아군유닛들을</a:t>
            </a:r>
            <a:r>
              <a:rPr lang="ko-KR" altLang="en-US" sz="2400" dirty="0"/>
              <a:t> 천천히 생산해가며 전투를 </a:t>
            </a:r>
            <a:r>
              <a:rPr lang="ko-KR" altLang="en-US" sz="2400" dirty="0" err="1"/>
              <a:t>이어나가야</a:t>
            </a:r>
            <a:r>
              <a:rPr lang="ko-KR" altLang="en-US" sz="2400" dirty="0"/>
              <a:t> 합니다</a:t>
            </a:r>
            <a:endParaRPr lang="en-US" altLang="ko-KR" sz="2400" dirty="0"/>
          </a:p>
          <a:p>
            <a:r>
              <a:rPr lang="ko-KR" altLang="en-US" sz="2400" dirty="0"/>
              <a:t>또한 </a:t>
            </a:r>
            <a:r>
              <a:rPr lang="ko-KR" altLang="en-US" sz="2400" dirty="0" err="1"/>
              <a:t>아군유닛은</a:t>
            </a:r>
            <a:r>
              <a:rPr lang="ko-KR" altLang="en-US" sz="2400" dirty="0"/>
              <a:t> </a:t>
            </a:r>
            <a:r>
              <a:rPr lang="en-US" altLang="ko-KR" sz="2400" dirty="0"/>
              <a:t>(150,50)</a:t>
            </a:r>
            <a:r>
              <a:rPr lang="ko-KR" altLang="en-US" sz="2400" dirty="0"/>
              <a:t>좌표에서 생산되어 주인공을 지원하러 이동을 시작하기에 유닛을 생산했다면 </a:t>
            </a:r>
            <a:r>
              <a:rPr lang="ko-KR" altLang="en-US" sz="2400" dirty="0" err="1"/>
              <a:t>아군유닛이</a:t>
            </a:r>
            <a:r>
              <a:rPr lang="ko-KR" altLang="en-US" sz="2400" dirty="0"/>
              <a:t> 도착한후 </a:t>
            </a:r>
            <a:r>
              <a:rPr lang="ko-KR" altLang="en-US" sz="2400" dirty="0" err="1"/>
              <a:t>이동하는것이</a:t>
            </a:r>
            <a:r>
              <a:rPr lang="ko-KR" altLang="en-US" sz="2400" dirty="0"/>
              <a:t> 좋습니다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0838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19C77-ED90-D1F3-83D3-F3CE496CA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</a:t>
            </a:r>
            <a:r>
              <a:rPr lang="ko-KR" altLang="en-US" dirty="0"/>
              <a:t>본진 </a:t>
            </a:r>
            <a:r>
              <a:rPr lang="en-US" altLang="ko-KR" dirty="0"/>
              <a:t>STM32 </a:t>
            </a:r>
            <a:r>
              <a:rPr lang="ko-KR" altLang="en-US" dirty="0"/>
              <a:t>게임진행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642E52-B346-8392-F145-D282E6131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본진화면이 처음 시작되면 위에 </a:t>
            </a:r>
            <a:r>
              <a:rPr lang="en-US" altLang="ko-KR" dirty="0"/>
              <a:t>SCV</a:t>
            </a:r>
            <a:r>
              <a:rPr lang="ko-KR" altLang="en-US" dirty="0"/>
              <a:t>숫자와 미네랄과 </a:t>
            </a:r>
            <a:r>
              <a:rPr lang="ko-KR" altLang="en-US" dirty="0" err="1"/>
              <a:t>선택된건물이</a:t>
            </a:r>
            <a:r>
              <a:rPr lang="ko-KR" altLang="en-US" dirty="0"/>
              <a:t> 뜨며 화면상에 건물은 커맨드 센터 하나밖에 없습니다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그렇기에 초반부에는 </a:t>
            </a:r>
            <a:r>
              <a:rPr lang="en-US" altLang="ko-KR" dirty="0"/>
              <a:t>SCV</a:t>
            </a:r>
            <a:r>
              <a:rPr lang="ko-KR" altLang="en-US" dirty="0"/>
              <a:t>를 생산하여 초당 미네랄 수집양을 늘려 새로운 건물과 유닛을 생산할 인프라를 구축하고 새로운 건물을 지어 </a:t>
            </a:r>
            <a:r>
              <a:rPr lang="ko-KR" altLang="en-US" dirty="0" err="1"/>
              <a:t>아군유닛을</a:t>
            </a:r>
            <a:r>
              <a:rPr lang="ko-KR" altLang="en-US" dirty="0"/>
              <a:t> 생산해 주인공을 지원해야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11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687</Words>
  <Application>Microsoft Office PowerPoint</Application>
  <PresentationFormat>와이드스크린</PresentationFormat>
  <Paragraphs>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Arial</vt:lpstr>
      <vt:lpstr>맑은 고딕</vt:lpstr>
      <vt:lpstr>Office 테마</vt:lpstr>
      <vt:lpstr>스타크래프트</vt:lpstr>
      <vt:lpstr>1.게임배경 설명</vt:lpstr>
      <vt:lpstr>2.저그 유닛 설명</vt:lpstr>
      <vt:lpstr>3.아군 유닛</vt:lpstr>
      <vt:lpstr>4.테란 건물</vt:lpstr>
      <vt:lpstr>5.전장 STM32 조그키 설명</vt:lpstr>
      <vt:lpstr>6.본진 STM32 조그키 설명</vt:lpstr>
      <vt:lpstr>7. 전장 STM32 게임진행</vt:lpstr>
      <vt:lpstr>8.본진 STM32 게임진행</vt:lpstr>
      <vt:lpstr>즐거운 게임진행 되세요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윤석 최</dc:creator>
  <cp:lastModifiedBy>윤석 최</cp:lastModifiedBy>
  <cp:revision>2</cp:revision>
  <dcterms:created xsi:type="dcterms:W3CDTF">2025-05-05T14:45:07Z</dcterms:created>
  <dcterms:modified xsi:type="dcterms:W3CDTF">2025-05-05T15:50:03Z</dcterms:modified>
</cp:coreProperties>
</file>