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3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7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54EC-0900-4511-8152-B07B4118318F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F046-E852-4343-AFE6-B43ACA91F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180528" y="1412776"/>
            <a:ext cx="8640960" cy="3888432"/>
          </a:xfrm>
          <a:prstGeom prst="roundRect">
            <a:avLst>
              <a:gd name="adj" fmla="val 36667"/>
            </a:avLst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algn="ctr"/>
            <a:r>
              <a:rPr lang="en-US" altLang="ko-KR" sz="8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CHEAT BOX</a:t>
            </a:r>
            <a:endParaRPr lang="ko-KR" altLang="en-US" sz="8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7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3655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976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PANDAS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기존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1200" dirty="0" smtClean="0">
                <a:solidFill>
                  <a:schemeClr val="tx1"/>
                </a:solidFill>
              </a:rPr>
              <a:t> column </a:t>
            </a:r>
            <a:r>
              <a:rPr lang="ko-KR" altLang="en-US" sz="1200" dirty="0" smtClean="0">
                <a:solidFill>
                  <a:schemeClr val="tx1"/>
                </a:solidFill>
              </a:rPr>
              <a:t>바꾸기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df.columns</a:t>
            </a:r>
            <a:r>
              <a:rPr lang="en-US" altLang="ko-KR" sz="1200" dirty="0" smtClean="0">
                <a:solidFill>
                  <a:schemeClr val="tx1"/>
                </a:solidFill>
              </a:rPr>
              <a:t> = [‘xx’, ’xx’, ’xx]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바꾸기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df.index</a:t>
            </a:r>
            <a:r>
              <a:rPr lang="en-US" altLang="ko-KR" sz="1200" dirty="0" smtClean="0">
                <a:solidFill>
                  <a:schemeClr val="tx1"/>
                </a:solidFill>
              </a:rPr>
              <a:t> = [‘account’]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df.set_index</a:t>
            </a:r>
            <a:r>
              <a:rPr lang="en-US" altLang="ko-KR" sz="1200" dirty="0" smtClean="0">
                <a:solidFill>
                  <a:schemeClr val="tx1"/>
                </a:solidFill>
              </a:rPr>
              <a:t>(‘account’) -&gt;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inplace</a:t>
            </a:r>
            <a:r>
              <a:rPr lang="ko-KR" altLang="en-US" sz="1200" dirty="0" smtClean="0">
                <a:solidFill>
                  <a:schemeClr val="tx1"/>
                </a:solidFill>
              </a:rPr>
              <a:t>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loc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사용하여 특정 </a:t>
            </a:r>
            <a:r>
              <a:rPr lang="en-US" altLang="ko-KR" sz="1200" dirty="0" smtClean="0">
                <a:solidFill>
                  <a:schemeClr val="tx1"/>
                </a:solidFill>
              </a:rPr>
              <a:t>row, column </a:t>
            </a:r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df.loc</a:t>
            </a:r>
            <a:r>
              <a:rPr lang="en-US" altLang="ko-KR" sz="1200" dirty="0" smtClean="0">
                <a:solidFill>
                  <a:schemeClr val="tx1"/>
                </a:solidFill>
              </a:rPr>
              <a:t>[[211829,320563],['name', 'street']]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8649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3655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976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8649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3655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976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8649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3655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976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8649" y="55984"/>
            <a:ext cx="2911375" cy="673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</dc:creator>
  <cp:lastModifiedBy>kyl</cp:lastModifiedBy>
  <cp:revision>3</cp:revision>
  <dcterms:created xsi:type="dcterms:W3CDTF">2019-02-18T15:01:50Z</dcterms:created>
  <dcterms:modified xsi:type="dcterms:W3CDTF">2019-02-18T15:46:39Z</dcterms:modified>
</cp:coreProperties>
</file>