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29A31-2305-084E-AF69-478E241E96F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F779-C9FA-9147-8F50-58B25FE3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3B5B-7758-FB4D-80C8-DF6030780D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주식사자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주식고르기   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주식비교하기   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메소돌로지   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ABOUT US.  -</a:t>
            </a:r>
            <a:r>
              <a:rPr lang="ko-KR" altLang="en-US" sz="1200" dirty="0" smtClean="0">
                <a:solidFill>
                  <a:schemeClr val="tx1"/>
                </a:solidFill>
              </a:rPr>
              <a:t> 내 포트폴리오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				Log-in.  ID:  		PW: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컨테이너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 페이지 개요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10797" y="117542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 옆에 용어 설명이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 할 수 있게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6533" y="4133589"/>
            <a:ext cx="4486580" cy="221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Disclaimer: </a:t>
            </a:r>
            <a:r>
              <a:rPr lang="ko-KR" altLang="en-US" dirty="0" smtClean="0">
                <a:solidFill>
                  <a:schemeClr val="tx1"/>
                </a:solidFill>
              </a:rPr>
              <a:t>우리는 정보에 대한 책임이 없으며 순전히 유저의 비교분석 플랫폼을 제공 할 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언제나 투자 직전에는 </a:t>
            </a:r>
            <a:r>
              <a:rPr lang="en-US" altLang="ko-KR" dirty="0" smtClean="0">
                <a:solidFill>
                  <a:schemeClr val="tx1"/>
                </a:solidFill>
              </a:rPr>
              <a:t>dart</a:t>
            </a:r>
            <a:r>
              <a:rPr lang="ko-KR" altLang="en-US" dirty="0" smtClean="0">
                <a:solidFill>
                  <a:schemeClr val="tx1"/>
                </a:solidFill>
              </a:rPr>
              <a:t>등의 공공 데이터베이스를 이용하여 정보의 정확성 및 투자 타당성을 고려하쇼들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Stock Selection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-&gt; get here by clicking on a button from the main page or from the </a:t>
            </a:r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2738" y="970469"/>
            <a:ext cx="6998524" cy="92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r>
              <a:rPr lang="ko-KR" altLang="en-US" dirty="0" smtClean="0">
                <a:solidFill>
                  <a:schemeClr val="tx1"/>
                </a:solidFill>
              </a:rPr>
              <a:t>제목 및 개요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5869" y="2254277"/>
            <a:ext cx="2292263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Ranking</a:t>
            </a:r>
            <a:r>
              <a:rPr lang="en-US" altLang="ko-KR" dirty="0" smtClean="0">
                <a:solidFill>
                  <a:schemeClr val="tx1"/>
                </a:solidFill>
              </a:rPr>
              <a:t>(score)</a:t>
            </a:r>
            <a:r>
              <a:rPr lang="en-US" dirty="0" smtClean="0">
                <a:solidFill>
                  <a:schemeClr val="tx1"/>
                </a:solidFill>
              </a:rPr>
              <a:t> by valuation multiple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섹터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 인더스트리를 고른 경우 그에 맞는 멀티플별로 회사이름 </a:t>
            </a:r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All</a:t>
            </a:r>
            <a:r>
              <a:rPr lang="ko-KR" altLang="en-US" dirty="0" smtClean="0">
                <a:solidFill>
                  <a:schemeClr val="tx1"/>
                </a:solidFill>
              </a:rPr>
              <a:t>을 고른경우 </a:t>
            </a:r>
            <a:r>
              <a:rPr lang="en-US" altLang="ko-KR" dirty="0" smtClean="0">
                <a:solidFill>
                  <a:schemeClr val="tx1"/>
                </a:solidFill>
              </a:rPr>
              <a:t>EV/EBITDA</a:t>
            </a:r>
            <a:r>
              <a:rPr lang="ko-KR" altLang="en-US" dirty="0" smtClean="0">
                <a:solidFill>
                  <a:schemeClr val="tx1"/>
                </a:solidFill>
              </a:rPr>
              <a:t>로 회사 </a:t>
            </a:r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738" y="2254277"/>
            <a:ext cx="2292263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Industry Selection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아래애는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개 섹터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r>
              <a:rPr lang="ko-KR" altLang="en-US" dirty="0" smtClean="0">
                <a:solidFill>
                  <a:schemeClr val="tx1"/>
                </a:solidFill>
              </a:rPr>
              <a:t>개의 인더스트리 그룹 소분류를 리스트로 보여주며 희망하는 업종을 고를 수 있도록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All </a:t>
            </a:r>
            <a:r>
              <a:rPr lang="ko-KR" altLang="en-US" dirty="0" smtClean="0">
                <a:solidFill>
                  <a:schemeClr val="tx1"/>
                </a:solidFill>
              </a:rPr>
              <a:t>을 고를 수 있도록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8999" y="2254277"/>
            <a:ext cx="2292263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Ranking(score) by other factors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ROIC, past revenue growth, debt level</a:t>
            </a:r>
            <a:r>
              <a:rPr lang="ko-KR" altLang="en-US" dirty="0" smtClean="0">
                <a:solidFill>
                  <a:schemeClr val="tx1"/>
                </a:solidFill>
              </a:rPr>
              <a:t> 등을 선택할 수 있게한 후 </a:t>
            </a:r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*</a:t>
            </a:r>
            <a:r>
              <a:rPr lang="en-US" altLang="ko-KR" dirty="0" smtClean="0">
                <a:solidFill>
                  <a:srgbClr val="FF0000"/>
                </a:solidFill>
              </a:rPr>
              <a:t>To discuss:</a:t>
            </a:r>
            <a:r>
              <a:rPr lang="ko-KR" altLang="en-US" dirty="0" smtClean="0">
                <a:solidFill>
                  <a:srgbClr val="FF0000"/>
                </a:solidFill>
              </a:rPr>
              <a:t> 여기서 합산 점수를 보여주냐 아니면 옆에 보여주냐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1936" y="2553288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주식을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개까지 고를 수 있게 할 것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Stock Comparison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-&gt; get here by selecting stocks on the selection page or from filling in the search bar in main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738" y="970469"/>
            <a:ext cx="6998524" cy="92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r>
              <a:rPr lang="ko-KR" altLang="en-US" dirty="0" smtClean="0">
                <a:solidFill>
                  <a:schemeClr val="tx1"/>
                </a:solidFill>
              </a:rPr>
              <a:t>제목 및 개요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738" y="2254277"/>
            <a:ext cx="4751865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04857" y="2457162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1 ~ 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* 페이지를 어떻게 나누어야 </a:t>
            </a:r>
            <a:r>
              <a:rPr lang="en-US" altLang="ko-KR" dirty="0" smtClean="0">
                <a:solidFill>
                  <a:srgbClr val="FF0000"/>
                </a:solidFill>
              </a:rPr>
              <a:t>user friendly</a:t>
            </a:r>
            <a:r>
              <a:rPr lang="ko-KR" altLang="en-US" dirty="0" smtClean="0">
                <a:solidFill>
                  <a:srgbClr val="FF0000"/>
                </a:solidFill>
              </a:rPr>
              <a:t> 할 수 있는지 생각 해볼것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-&gt;</a:t>
            </a:r>
            <a:r>
              <a:rPr lang="ko-KR" altLang="en-US" dirty="0" smtClean="0">
                <a:solidFill>
                  <a:srgbClr val="FF0000"/>
                </a:solidFill>
              </a:rPr>
              <a:t> 내 생각에는 </a:t>
            </a:r>
            <a:r>
              <a:rPr lang="en-US" altLang="ko-KR" dirty="0" smtClean="0">
                <a:solidFill>
                  <a:srgbClr val="FF0000"/>
                </a:solidFill>
              </a:rPr>
              <a:t>~3</a:t>
            </a:r>
            <a:r>
              <a:rPr lang="ko-KR" altLang="en-US" dirty="0" smtClean="0">
                <a:solidFill>
                  <a:srgbClr val="FF0000"/>
                </a:solidFill>
              </a:rPr>
              <a:t>까지는 </a:t>
            </a:r>
            <a:r>
              <a:rPr lang="en-US" altLang="ko-KR" dirty="0" smtClean="0">
                <a:solidFill>
                  <a:srgbClr val="FF0000"/>
                </a:solidFill>
              </a:rPr>
              <a:t>horizontally </a:t>
            </a:r>
            <a:r>
              <a:rPr lang="ko-KR" altLang="en-US" dirty="0" smtClean="0">
                <a:solidFill>
                  <a:srgbClr val="FF0000"/>
                </a:solidFill>
              </a:rPr>
              <a:t>자르고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개는 </a:t>
            </a:r>
            <a:r>
              <a:rPr lang="en-US" altLang="ko-KR" dirty="0" smtClean="0">
                <a:solidFill>
                  <a:srgbClr val="FF0000"/>
                </a:solidFill>
              </a:rPr>
              <a:t>row 2 col 2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2738" y="2254277"/>
            <a:ext cx="4751865" cy="57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Stock Name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current price(or yesterday’s price)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2738" y="2854482"/>
            <a:ext cx="4751865" cy="17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필수 정보칸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Most essential information 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Multiple (show industry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avg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ind</a:t>
            </a:r>
            <a:r>
              <a:rPr lang="en-US" altLang="ko-KR" sz="1400" dirty="0" smtClean="0">
                <a:solidFill>
                  <a:schemeClr val="tx1"/>
                </a:solidFill>
              </a:rPr>
              <a:t> rank)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ROIC (show industry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avg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ind</a:t>
            </a:r>
            <a:r>
              <a:rPr lang="en-US" altLang="ko-KR" sz="1400" dirty="0" smtClean="0">
                <a:solidFill>
                  <a:schemeClr val="tx1"/>
                </a:solidFill>
              </a:rPr>
              <a:t> rank)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Past x year (rev? EBIT? NOPAT? NI?) growth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Debt level (show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avf</a:t>
            </a:r>
            <a:r>
              <a:rPr lang="en-US" altLang="ko-KR" sz="1400" dirty="0" smtClean="0">
                <a:solidFill>
                  <a:schemeClr val="tx1"/>
                </a:solidFill>
              </a:rPr>
              <a:t>, rank) 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* Will we include more? How about more detailed information?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+ </a:t>
            </a:r>
            <a:r>
              <a:rPr lang="ko-KR" altLang="en-US" sz="1400" dirty="0" smtClean="0">
                <a:solidFill>
                  <a:srgbClr val="FF0000"/>
                </a:solidFill>
              </a:rPr>
              <a:t>해당 회사의 </a:t>
            </a:r>
            <a:r>
              <a:rPr lang="en-US" altLang="ko-KR" sz="1400" dirty="0" smtClean="0">
                <a:solidFill>
                  <a:srgbClr val="FF0000"/>
                </a:solidFill>
              </a:rPr>
              <a:t>value</a:t>
            </a:r>
            <a:r>
              <a:rPr lang="ko-KR" altLang="en-US" sz="1400" dirty="0" smtClean="0">
                <a:solidFill>
                  <a:srgbClr val="FF0000"/>
                </a:solidFill>
              </a:rPr>
              <a:t>와 업계 평균을 어떻게 비교할지 고안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2738" y="4660316"/>
            <a:ext cx="4751865" cy="1554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Price Chart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 know this could be hard to achieve both back/front-end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*Needed: price information for the last x years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Maybe also give revenue/op profit/NI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table&amp;chart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줄글로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딱히 필요없음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줄글로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딱히 필요없음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Portfolio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  <a:r>
              <a:rPr lang="ko-KR" altLang="en-US" dirty="0" smtClean="0">
                <a:solidFill>
                  <a:schemeClr val="tx1"/>
                </a:solidFill>
              </a:rPr>
              <a:t> 로그인시 이용가능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4089" y="1361269"/>
            <a:ext cx="665582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주식 이름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전일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Price(</a:t>
            </a:r>
            <a:r>
              <a:rPr lang="ko-KR" altLang="en-US" sz="1400" dirty="0" smtClean="0">
                <a:solidFill>
                  <a:schemeClr val="tx1"/>
                </a:solidFill>
              </a:rPr>
              <a:t>등락</a:t>
            </a:r>
            <a:r>
              <a:rPr lang="en-US" altLang="ko-KR" sz="1400" dirty="0" smtClean="0">
                <a:solidFill>
                  <a:schemeClr val="tx1"/>
                </a:solidFill>
              </a:rPr>
              <a:t>)	</a:t>
            </a:r>
            <a:r>
              <a:rPr lang="ko-KR" altLang="en-US" sz="1400" dirty="0" smtClean="0">
                <a:solidFill>
                  <a:schemeClr val="tx1"/>
                </a:solidFill>
              </a:rPr>
              <a:t>투자시점에으로부터 등락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</a:t>
            </a:r>
            <a:r>
              <a:rPr lang="ko-KR" altLang="en-US" sz="1400" dirty="0" smtClean="0">
                <a:solidFill>
                  <a:schemeClr val="tx1"/>
                </a:solidFill>
              </a:rPr>
              <a:t>관련 멀티플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역시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avg</a:t>
            </a:r>
            <a:r>
              <a:rPr lang="ko-KR" altLang="en-US" sz="1400" dirty="0" smtClean="0">
                <a:solidFill>
                  <a:schemeClr val="tx1"/>
                </a:solidFill>
              </a:rPr>
              <a:t>랑 비교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4089" y="2121290"/>
            <a:ext cx="665582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4089" y="2881311"/>
            <a:ext cx="665582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8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353</Words>
  <Application>Microsoft Macintosh PowerPoint</Application>
  <PresentationFormat>Letter Paper (8.5x11 in)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Jaewhan Lee</dc:creator>
  <cp:lastModifiedBy>Jaewhan Lee</cp:lastModifiedBy>
  <cp:revision>7</cp:revision>
  <dcterms:created xsi:type="dcterms:W3CDTF">2017-04-18T07:00:43Z</dcterms:created>
  <dcterms:modified xsi:type="dcterms:W3CDTF">2017-04-18T10:01:54Z</dcterms:modified>
</cp:coreProperties>
</file>