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7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F7B1-E4F3-3285-5ECB-6A3E09058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6037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FF1B114-01EC-A99C-AD8A-545AD2432EC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0" y="554577"/>
            <a:ext cx="12192000" cy="103060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  <a:defRPr sz="230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 marL="45720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  <a:defRPr sz="2300"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  <a:lvl3pPr marL="91440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3pPr>
            <a:lvl4pPr marL="137160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4pPr>
            <a:lvl5pPr marL="1828800" indent="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9075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D8BAF34-AB55-89EA-1ACB-309FC07B67F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2000" cy="103060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>
              <a:defRPr lang="en-US" sz="2300" dirty="0"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 lang="de-CH" sz="2300" dirty="0">
                <a:latin typeface="Segoe UI Semibold" panose="020B0702040204020203" pitchFamily="34" charset="0"/>
                <a:cs typeface="Segoe UI Semibold" panose="020B0702040204020203" pitchFamily="34" charset="0"/>
              </a:defRPr>
            </a:lvl2pPr>
          </a:lstStyle>
          <a:p>
            <a:pPr lvl="0"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Click to edit Master text styles</a:t>
            </a:r>
          </a:p>
          <a:p>
            <a:pPr lvl="1">
              <a:spcBef>
                <a:spcPts val="0"/>
              </a:spcBef>
              <a:spcAft>
                <a:spcPts val="1000"/>
              </a:spcAft>
            </a:pPr>
            <a:r>
              <a:rPr lang="en-US" dirty="0"/>
              <a:t>Second level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1378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F0A6A-F6F8-A1FC-6BEF-F7EC8C9B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71263-92C3-4A89-76D7-F4E6D3404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C12E8-CAB3-CD07-987E-057FF6DF6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BF1938-1D92-9495-FA3B-0BD6E226A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53EBC5-BEBB-803F-B600-64E2B5C1E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2320D6-EB4E-5BE7-B925-2F85C79A72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A599A7-1540-429D-A265-2D67557613B5}" type="datetimeFigureOut">
              <a:rPr lang="de-CH" smtClean="0"/>
              <a:t>18.06.2024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88340-80E8-3EAB-44F2-8AD68DFC7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D19CC2-0EF5-D97C-FD7C-09343C305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A8946B-2D88-4693-8AE1-97202C1F376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792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8AA7F-6079-5BDA-5269-19E2C34CD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130175"/>
            <a:ext cx="11677650" cy="4603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6EA09-600A-7A0D-C288-51E92FD2F4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A599A7-1540-429D-A265-2D67557613B5}" type="datetimeFigureOut">
              <a:rPr lang="de-CH" smtClean="0"/>
              <a:t>18.06.2024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21968D-A21F-3174-9824-6DE84457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BFF37-1A83-54D4-B326-1BF55378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A8946B-2D88-4693-8AE1-97202C1F376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9990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2CC39-0C64-43EA-9585-6697C142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A599A7-1540-429D-A265-2D67557613B5}" type="datetimeFigureOut">
              <a:rPr lang="de-CH" smtClean="0"/>
              <a:t>18.06.2024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96516-5F92-3EB0-E154-E1067DAA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2B14B-37F9-5480-8A4A-BA6C0EF7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A8946B-2D88-4693-8AE1-97202C1F376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6315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17A55-D3F0-D95C-63E9-49F022A14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36EC7-4D51-4F90-0AF2-91AEBF8C7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756DA-C7B5-B016-F940-7FB6F42CB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797BF-1D62-1BBD-7AC8-40BD67126D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A599A7-1540-429D-A265-2D67557613B5}" type="datetimeFigureOut">
              <a:rPr lang="de-CH" smtClean="0"/>
              <a:t>18.06.2024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FBE2EE-476F-2D1E-2D2B-10B73C219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C6473-663F-A810-3286-8D4538BB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A8946B-2D88-4693-8AE1-97202C1F376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86388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A5440-D5C7-F6DF-039B-544A3470F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1F247-E865-F3AD-6E1D-D0A42F0836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99ECD-5D1A-A9AE-8DB8-32534049E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235236-E782-7C10-3B51-A02AF0A4CE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A599A7-1540-429D-A265-2D67557613B5}" type="datetimeFigureOut">
              <a:rPr lang="de-CH" smtClean="0"/>
              <a:t>18.06.2024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2D7D7-918D-C688-924D-74157E5D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9C201E-B670-AAD0-566C-456B5ECE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A8946B-2D88-4693-8AE1-97202C1F376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52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54EC8-B099-28D0-6621-C025FB84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130175"/>
            <a:ext cx="11677650" cy="46037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6FB42-2B84-F299-4800-71B9D1416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7175" y="714375"/>
            <a:ext cx="11677650" cy="102252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C376A-7BEC-75F0-9112-327C0D71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A599A7-1540-429D-A265-2D67557613B5}" type="datetimeFigureOut">
              <a:rPr lang="de-CH" smtClean="0"/>
              <a:t>18.06.2024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DD0BF-4DEB-C5F0-7625-E47CAA2B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AEEC2-42F6-759C-A305-7467697F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A8946B-2D88-4693-8AE1-97202C1F376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82937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05A2A-B58C-F70B-8C35-46112171D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A0EB9B-C3BA-05A4-C7FA-CAEEAD1D6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092F5-8FC8-756D-7A42-0E8CABA441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5A599A7-1540-429D-A265-2D67557613B5}" type="datetimeFigureOut">
              <a:rPr lang="de-CH" smtClean="0"/>
              <a:t>18.06.2024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9AC2A-42EC-CA7D-8FC5-643ED8F6F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08601-3166-62AB-5730-7D4C30759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A8946B-2D88-4693-8AE1-97202C1F376C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9579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158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bg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None/>
        <a:defRPr lang="en-US" sz="22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120000"/>
        </a:lnSpc>
        <a:spcBef>
          <a:spcPts val="500"/>
        </a:spcBef>
        <a:spcAft>
          <a:spcPts val="1200"/>
        </a:spcAft>
        <a:buFont typeface="Arial" panose="020B0604020202020204" pitchFamily="34" charset="0"/>
        <a:buNone/>
        <a:defRPr lang="en-US" sz="22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22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22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de-CH" sz="2200" kern="1200">
          <a:solidFill>
            <a:schemeClr val="bg1"/>
          </a:solidFill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Georgia</vt:lpstr>
      <vt:lpstr>Segoe UI</vt:lpstr>
      <vt:lpstr>Segoe UI Semibold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Cyril STOLLER (Helbling Technik)</dc:creator>
  <cp:lastModifiedBy>Cyril STOLLER (Helbling Technik)</cp:lastModifiedBy>
  <cp:revision>21</cp:revision>
  <dcterms:created xsi:type="dcterms:W3CDTF">2024-06-02T17:19:19Z</dcterms:created>
  <dcterms:modified xsi:type="dcterms:W3CDTF">2024-06-18T18:59:00Z</dcterms:modified>
</cp:coreProperties>
</file>