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F7B1-E4F3-3285-5ECB-6A3E0905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03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F1B114-01EC-A99C-AD8A-545AD2432E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554577"/>
            <a:ext cx="12192000" cy="10049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  <a:defRPr sz="23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None/>
              <a:defRPr sz="23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13716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07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D8BAF34-AB55-89EA-1ACB-309FC07B67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10049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spcAft>
                <a:spcPts val="800"/>
              </a:spcAft>
              <a:defRPr lang="en-US" sz="2300" dirty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spcAft>
                <a:spcPts val="800"/>
              </a:spcAft>
              <a:defRPr lang="de-CH" sz="2300" dirty="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</a:lstStyle>
          <a:p>
            <a:pPr lvl="0">
              <a:spcBef>
                <a:spcPts val="0"/>
              </a:spcBef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Second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378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0A6A-F6F8-A1FC-6BEF-F7EC8C9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1263-92C3-4A89-76D7-F4E6D340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12E8-CAB3-CD07-987E-057FF6DF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F1938-1D92-9495-FA3B-0BD6E226A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3EBC5-BEBB-803F-B600-64E2B5C1E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320D6-EB4E-5BE7-B925-2F85C79A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08.06.2024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8340-80E8-3EAB-44F2-8AD68DFC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19CC2-0EF5-D97C-FD7C-09343C30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9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AA7F-6079-5BDA-5269-19E2C34C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30175"/>
            <a:ext cx="11677650" cy="460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6EA09-600A-7A0D-C288-51E92FD2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08.06.2024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968D-A21F-3174-9824-6DE84457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BFF37-1A83-54D4-B326-1BF55378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9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2CC39-0C64-43EA-9585-6697C14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08.06.2024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96516-5F92-3EB0-E154-E1067DA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2B14B-37F9-5480-8A4A-BA6C0EF7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15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7A55-D3F0-D95C-63E9-49F022A1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6EC7-4D51-4F90-0AF2-91AEBF8C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756DA-C7B5-B016-F940-7FB6F42C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797BF-1D62-1BBD-7AC8-40BD6712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08.06.2024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BE2EE-476F-2D1E-2D2B-10B73C2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6473-663F-A810-3286-8D4538B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63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5440-D5C7-F6DF-039B-544A347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1F247-E865-F3AD-6E1D-D0A42F083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9ECD-5D1A-A9AE-8DB8-32534049E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5236-E782-7C10-3B51-A02AF0A4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08.06.2024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2D7D7-918D-C688-924D-74157E5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201E-B670-AAD0-566C-456B5ECE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5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4EC8-B099-28D0-6621-C025FB84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30175"/>
            <a:ext cx="11677650" cy="460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6FB42-2B84-F299-4800-71B9D1416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7175" y="714375"/>
            <a:ext cx="11677650" cy="10225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376A-7BEC-75F0-9112-327C0D71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08.06.2024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D0BF-4DEB-C5F0-7625-E47CAA2B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EEC2-42F6-759C-A305-7467697F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05A2A-B58C-F70B-8C35-46112171D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0EB9B-C3BA-05A4-C7FA-CAEEAD1D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92F5-8FC8-756D-7A42-0E8CABA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08.06.2024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AC2A-42EC-CA7D-8FC5-643ED8F6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8601-3166-62AB-5730-7D4C3075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57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58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de-CH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Georgia</vt:lpstr>
      <vt:lpstr>Segoe UI</vt:lpstr>
      <vt:lpstr>Segoe UI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Cyril STOLLER (Helbling Technik)</dc:creator>
  <cp:lastModifiedBy>Cyril STOLLER (Helbling Technik)</cp:lastModifiedBy>
  <cp:revision>17</cp:revision>
  <dcterms:created xsi:type="dcterms:W3CDTF">2024-06-02T17:19:19Z</dcterms:created>
  <dcterms:modified xsi:type="dcterms:W3CDTF">2024-06-08T10:06:21Z</dcterms:modified>
</cp:coreProperties>
</file>