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95" r:id="rId5"/>
    <p:sldId id="316" r:id="rId6"/>
    <p:sldId id="313" r:id="rId7"/>
    <p:sldId id="326" r:id="rId8"/>
    <p:sldId id="303" r:id="rId9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6">
          <p15:clr>
            <a:srgbClr val="A4A3A4"/>
          </p15:clr>
        </p15:guide>
        <p15:guide id="2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9AE"/>
    <a:srgbClr val="00FFFF"/>
    <a:srgbClr val="FFFFFF"/>
    <a:srgbClr val="6A7D90"/>
    <a:srgbClr val="F5931F"/>
    <a:srgbClr val="8895A4"/>
    <a:srgbClr val="697D91"/>
    <a:srgbClr val="4A5B60"/>
    <a:srgbClr val="455960"/>
    <a:srgbClr val="FA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20" autoAdjust="0"/>
    <p:restoredTop sz="7142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2046" y="84"/>
      </p:cViewPr>
      <p:guideLst>
        <p:guide orient="horz" pos="596"/>
        <p:guide pos="294"/>
      </p:guideLst>
    </p:cSldViewPr>
  </p:slideViewPr>
  <p:outlineViewPr>
    <p:cViewPr>
      <p:scale>
        <a:sx n="33" d="100"/>
        <a:sy n="33" d="100"/>
      </p:scale>
      <p:origin x="0" y="10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EFA0D184-D464-48E9-9CA0-A94E873F6C2C}" type="datetimeFigureOut">
              <a:rPr lang="de-CH" smtClean="0"/>
              <a:pPr/>
              <a:t>06.04.2014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5F377753-DB7C-4FA7-98FC-17681D88797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5AF2B663-2BA9-4D7E-8201-5DE4109E1EDD}" type="datetimeFigureOut">
              <a:rPr lang="de-CH" smtClean="0"/>
              <a:pPr/>
              <a:t>06.04.2014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37E44704-8E6D-4CF2-8CFA-A0F7BC75189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5633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8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0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959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Somit sind wir am Ende</a:t>
            </a:r>
            <a:r>
              <a:rPr lang="de-CH" baseline="0" dirty="0" smtClean="0"/>
              <a:t> unserer Präsentation, wir danken ihnen für ihre Aufmerksamkeit und </a:t>
            </a:r>
            <a:br>
              <a:rPr lang="de-CH" baseline="0" dirty="0" smtClean="0"/>
            </a:br>
            <a:r>
              <a:rPr lang="de-CH" baseline="0" dirty="0" smtClean="0"/>
              <a:t>stehen ihnen nun für Fragen zur Verfügung.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29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Services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8000" y="2520000"/>
            <a:ext cx="6768000" cy="144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 dirty="0" smtClean="0"/>
              <a:t>Vorgehen Flächenbestellung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76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Rektorat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CH" dirty="0" err="1" smtClean="0"/>
              <a:t>dAp</a:t>
            </a:r>
            <a:r>
              <a:rPr lang="de-CH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  <a:prstGeom prst="rect">
            <a:avLst/>
          </a:prstGeo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 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Services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</a:t>
            </a:r>
            <a:r>
              <a:rPr lang="de-DE" sz="1000" baseline="0" dirty="0" smtClean="0">
                <a:solidFill>
                  <a:srgbClr val="697D91"/>
                </a:solidFill>
                <a:latin typeface="Lucida Sans" pitchFamily="34" charset="0"/>
              </a:rPr>
              <a:t> Technik und Informatik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ShakyTable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Präsentation Projekt</a:t>
            </a:r>
          </a:p>
          <a:p>
            <a:r>
              <a:rPr lang="de-DE" sz="1800" dirty="0" smtClean="0"/>
              <a:t>Embedded Android</a:t>
            </a:r>
          </a:p>
          <a:p>
            <a:endParaRPr lang="de-DE" sz="1800" dirty="0"/>
          </a:p>
          <a:p>
            <a:r>
              <a:rPr lang="de-DE" sz="1800" dirty="0"/>
              <a:t>Studenten: 	M. </a:t>
            </a:r>
            <a:r>
              <a:rPr lang="de-DE" sz="1800" dirty="0" err="1"/>
              <a:t>Bärtschi</a:t>
            </a:r>
            <a:r>
              <a:rPr lang="de-DE" sz="1800" dirty="0"/>
              <a:t>, </a:t>
            </a:r>
            <a:r>
              <a:rPr lang="de-DE" sz="1800" dirty="0" smtClean="0"/>
              <a:t>C</a:t>
            </a:r>
            <a:r>
              <a:rPr lang="de-DE" sz="1800" dirty="0"/>
              <a:t>. </a:t>
            </a:r>
            <a:r>
              <a:rPr lang="de-DE" sz="1800" dirty="0" err="1"/>
              <a:t>Stoller</a:t>
            </a:r>
            <a:endParaRPr lang="de-DE" sz="1800" dirty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7542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Beschleunigungssensor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Grundlage für ein Labyrinth-Spiel oder Wasserwaage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3076" name="Picture 4" descr="http://www.pdanet.ch/forum/img/uploaded/image1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29025" y="2885892"/>
            <a:ext cx="3676197" cy="24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gpht.com/7_TwOaxbLBTrBd6dNHtuiVO-AshpT27kVfOSOPijztH4xlOw-4L86RxGxIh3txR8s0o=h9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37" y="2273193"/>
            <a:ext cx="2528537" cy="37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Darstellung mit Ball</a:t>
            </a:r>
            <a:endParaRPr lang="de-CH" dirty="0"/>
          </a:p>
          <a:p>
            <a:r>
              <a:rPr lang="de-CH" dirty="0" smtClean="0"/>
              <a:t>Einstellung der Trägheit</a:t>
            </a:r>
            <a:endParaRPr lang="de-CH" dirty="0"/>
          </a:p>
          <a:p>
            <a:r>
              <a:rPr lang="de-CH" dirty="0" smtClean="0"/>
              <a:t>Design 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74" y="2342674"/>
            <a:ext cx="3839111" cy="335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3" y="2209164"/>
            <a:ext cx="6500037" cy="369670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92592" y="1340717"/>
            <a:ext cx="8100000" cy="4680000"/>
          </a:xfrm>
        </p:spPr>
        <p:txBody>
          <a:bodyPr/>
          <a:lstStyle/>
          <a:p>
            <a:pPr marL="271463" lvl="1" indent="-271463"/>
            <a:endParaRPr lang="de-CH" sz="1600" dirty="0"/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endParaRPr lang="de-CH" sz="1600" dirty="0" smtClean="0"/>
          </a:p>
          <a:p>
            <a:endParaRPr lang="de-CH" sz="1600" dirty="0" smtClean="0"/>
          </a:p>
          <a:p>
            <a:pPr marL="0" indent="0">
              <a:buNone/>
            </a:pPr>
            <a:endParaRPr lang="de-CH" sz="16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</a:t>
            </a:r>
            <a:endParaRPr lang="de-CH" dirty="0"/>
          </a:p>
        </p:txBody>
      </p:sp>
      <p:sp>
        <p:nvSpPr>
          <p:cNvPr id="4" name="Abgerundetes Rechteck 3"/>
          <p:cNvSpPr/>
          <p:nvPr/>
        </p:nvSpPr>
        <p:spPr>
          <a:xfrm>
            <a:off x="468000" y="1238492"/>
            <a:ext cx="1678330" cy="7755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Anzeige des Balls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7005110" y="1428803"/>
            <a:ext cx="1905949" cy="682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Momentan-geschwindigkeit</a:t>
            </a:r>
            <a:endParaRPr lang="de-CH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7100101" y="5344495"/>
            <a:ext cx="1905949" cy="7755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Trägheit 1…4</a:t>
            </a:r>
            <a:endParaRPr lang="de-CH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6016489" y="2982852"/>
            <a:ext cx="431301" cy="2188033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636608" y="2352488"/>
            <a:ext cx="4727037" cy="3099188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sp>
        <p:nvSpPr>
          <p:cNvPr id="10" name="Bogen 9"/>
          <p:cNvSpPr/>
          <p:nvPr/>
        </p:nvSpPr>
        <p:spPr>
          <a:xfrm>
            <a:off x="5760720" y="3778022"/>
            <a:ext cx="2272109" cy="3166788"/>
          </a:xfrm>
          <a:prstGeom prst="arc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Bogen 10"/>
          <p:cNvSpPr/>
          <p:nvPr/>
        </p:nvSpPr>
        <p:spPr>
          <a:xfrm rot="16200000">
            <a:off x="5820022" y="2116307"/>
            <a:ext cx="2397685" cy="1736457"/>
          </a:xfrm>
          <a:prstGeom prst="arc">
            <a:avLst>
              <a:gd name="adj1" fmla="val 16200000"/>
              <a:gd name="adj2" fmla="val 3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489209" y="2982852"/>
            <a:ext cx="431301" cy="2188033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sp>
        <p:nvSpPr>
          <p:cNvPr id="14" name="Bogen 13"/>
          <p:cNvSpPr/>
          <p:nvPr/>
        </p:nvSpPr>
        <p:spPr>
          <a:xfrm>
            <a:off x="947331" y="1484259"/>
            <a:ext cx="2397685" cy="1736457"/>
          </a:xfrm>
          <a:prstGeom prst="arc">
            <a:avLst>
              <a:gd name="adj1" fmla="val 16200000"/>
              <a:gd name="adj2" fmla="val 21576671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61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 oder Anmerkungen ?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 RGB">
    <a:dk1>
      <a:sysClr val="windowText" lastClr="000000"/>
    </a:dk1>
    <a:lt1>
      <a:sysClr val="window" lastClr="FFFFFF"/>
    </a:lt1>
    <a:dk2>
      <a:srgbClr val="697D91"/>
    </a:dk2>
    <a:lt2>
      <a:srgbClr val="EEECE1"/>
    </a:lt2>
    <a:accent1>
      <a:srgbClr val="556455"/>
    </a:accent1>
    <a:accent2>
      <a:srgbClr val="8CAF82"/>
    </a:accent2>
    <a:accent3>
      <a:srgbClr val="506E96"/>
    </a:accent3>
    <a:accent4>
      <a:srgbClr val="87B9C8"/>
    </a:accent4>
    <a:accent5>
      <a:srgbClr val="645078"/>
    </a:accent5>
    <a:accent6>
      <a:srgbClr val="A087AA"/>
    </a:accent6>
    <a:hlink>
      <a:srgbClr val="699BBE"/>
    </a:hlink>
    <a:folHlink>
      <a:srgbClr val="B9916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e92c536c6edd1ac40de16e8e39ad252d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71298498c6d76ba8a930c8130d4fb10e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PDF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686135C8-3D06-426A-9BDC-22E94881F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Bildschirmpräsentation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ShakyTable</vt:lpstr>
      <vt:lpstr>Projektidee</vt:lpstr>
      <vt:lpstr>Implementierung</vt:lpstr>
      <vt:lpstr>App</vt:lpstr>
      <vt:lpstr>Fragen oder Anmerkungen ?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Marcel</cp:lastModifiedBy>
  <cp:revision>242</cp:revision>
  <cp:lastPrinted>2014-01-16T10:26:37Z</cp:lastPrinted>
  <dcterms:created xsi:type="dcterms:W3CDTF">2013-04-25T14:36:44Z</dcterms:created>
  <dcterms:modified xsi:type="dcterms:W3CDTF">2014-04-06T09:17:04Z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