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hLB-nS4y1UKoEt0OzBwIXseMwWRaqYmd#scrollTo=xdx5p1jsAqb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D00F-FEAA-4208-495D-17775873B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859536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fr-FR" dirty="0"/>
              <a:t>Introduction au Machine Learning</a:t>
            </a:r>
            <a:br>
              <a:rPr lang="fr-FR" dirty="0"/>
            </a:br>
            <a:r>
              <a:rPr lang="fr-FR" sz="2000" dirty="0"/>
              <a:t>Une approche pratique avec scikit-learn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7C1508B-38A7-8AF2-00EF-A25527573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1497271"/>
          </a:xfrm>
        </p:spPr>
        <p:txBody>
          <a:bodyPr>
            <a:normAutofit/>
          </a:bodyPr>
          <a:lstStyle/>
          <a:p>
            <a:r>
              <a:rPr lang="fr-FR" dirty="0"/>
              <a:t>DARDAR SAAD</a:t>
            </a:r>
          </a:p>
          <a:p>
            <a:r>
              <a:rPr lang="fr-FR" sz="1800" dirty="0">
                <a:solidFill>
                  <a:srgbClr val="002060"/>
                </a:solidFill>
              </a:rPr>
              <a:t>Twitter : @s2dar</a:t>
            </a:r>
            <a:br>
              <a:rPr lang="fr-FR" sz="1800" dirty="0">
                <a:solidFill>
                  <a:srgbClr val="002060"/>
                </a:solidFill>
              </a:rPr>
            </a:br>
            <a:r>
              <a:rPr lang="fr-FR" sz="1800" dirty="0">
                <a:solidFill>
                  <a:srgbClr val="002060"/>
                </a:solidFill>
              </a:rPr>
              <a:t>Email: wmsdardar@gmail.com</a:t>
            </a:r>
          </a:p>
          <a:p>
            <a:r>
              <a:rPr lang="fr-FR" sz="1600" dirty="0"/>
              <a:t>Le : 01/02/2025 Kenitra</a:t>
            </a:r>
          </a:p>
        </p:txBody>
      </p:sp>
    </p:spTree>
    <p:extLst>
      <p:ext uri="{BB962C8B-B14F-4D97-AF65-F5344CB8AC3E}">
        <p14:creationId xmlns:p14="http://schemas.microsoft.com/office/powerpoint/2010/main" val="2916535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8AE6-46F2-8CAF-2DB2-2A32701B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Métriques d'évaluation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0B3D6-911C-E6DE-FCC5-4251D11967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b="1" dirty="0"/>
              <a:t>Classification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/>
              <a:t>Accuracy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/>
              <a:t>Precision</a:t>
            </a:r>
            <a:r>
              <a:rPr lang="fr-FR" dirty="0"/>
              <a:t>/</a:t>
            </a:r>
            <a:r>
              <a:rPr lang="fr-FR" dirty="0" err="1"/>
              <a:t>Recall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F1-Score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Matrice de confusion</a:t>
            </a:r>
          </a:p>
          <a:p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7A97E4-D11B-765C-3DBE-31D8D9108F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/>
              <a:t>Régression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MSE (Mean Squared Error)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MAE (Mean Absolute Error)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R² Score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205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01A1-4DC9-7713-AA62-F0E55987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6. Exemple pratique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04525D-4D4A-1D27-5540-1B5497927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Lien :</a:t>
            </a:r>
            <a:br>
              <a:rPr lang="fr-FR" dirty="0"/>
            </a:br>
            <a:r>
              <a:rPr lang="fr-FR" dirty="0">
                <a:hlinkClick r:id="rId2"/>
              </a:rPr>
              <a:t>https://colab.research.google.com/drive/1hLB-nS4y1UKoEt0OzBwIXseMwWRaqYmd#scrollTo=xdx5p1jsAqbY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714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17F68D-4145-BD83-C9DC-CC28A9185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15833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E8B6-95C3-0E47-F51A-76B8EBAA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A88A0-018A-B9AB-E744-27D2F666D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dirty="0"/>
              <a:t>Qu'est-ce que le Machine Learning ?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Types d'apprentissage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Concepts fondamentaux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Workflow typique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Métriques d'évaluation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Exemple pratique avec scikit-learn</a:t>
            </a:r>
          </a:p>
        </p:txBody>
      </p:sp>
    </p:spTree>
    <p:extLst>
      <p:ext uri="{BB962C8B-B14F-4D97-AF65-F5344CB8AC3E}">
        <p14:creationId xmlns:p14="http://schemas.microsoft.com/office/powerpoint/2010/main" val="377356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C966-4461-2E5F-A6DD-B0144CFE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Qu'est-ce que le Machine Learning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15DF-D698-0FB1-869D-85D2705F2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Branche de l'intelligence artificielle</a:t>
            </a:r>
          </a:p>
          <a:p>
            <a:r>
              <a:rPr lang="fr-FR" dirty="0"/>
              <a:t>Permet aux systèmes d'apprendre à partir des données</a:t>
            </a:r>
          </a:p>
          <a:p>
            <a:r>
              <a:rPr lang="fr-FR" dirty="0"/>
              <a:t>Trouve des patterns et fait des prédictions</a:t>
            </a:r>
          </a:p>
          <a:p>
            <a:r>
              <a:rPr lang="fr-FR" dirty="0"/>
              <a:t>Applications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Recommandations (Netflix, Amazon)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Reconnaissance d'images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Détection de fraudes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Prédiction des ventes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C9335A-FF8E-9468-AE72-F68E9298E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0340" y="3429000"/>
            <a:ext cx="3020524" cy="28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0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E6E9-2391-AE6A-36E8-43DE2344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Types d'apprentissage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CFE6-3497-BE77-229A-03389E6F4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b="1" dirty="0"/>
              <a:t>Apprentissage supervisé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Données étiquetées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Classification et régression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Exemples : prédiction de prix, spam détection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CE6B2-23DE-B0AA-4545-2BDEB506E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968" y="2633950"/>
            <a:ext cx="1228896" cy="1152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E7F102-2F87-9FF9-945D-54151B235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968" y="4776372"/>
            <a:ext cx="1267002" cy="704948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56F6E327-3082-E148-A6C9-95F82CE0E153}"/>
              </a:ext>
            </a:extLst>
          </p:cNvPr>
          <p:cNvSpPr/>
          <p:nvPr/>
        </p:nvSpPr>
        <p:spPr>
          <a:xfrm>
            <a:off x="9242376" y="3782541"/>
            <a:ext cx="246185" cy="9856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81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8AD0D-BE0B-78AE-A9C5-83E571442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7FC3-C589-8E69-2AA5-725A8333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Types d'apprentissage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2AEB4-466D-B37A-4D04-AFB9C51BC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b="1" dirty="0"/>
              <a:t>Apprentissage non supervisé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Données non étiquetées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Clustering et réduction de dimensionnalité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Exemples : segmentation clients, détection d'anomalies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E4CBB-E51F-F7C5-29D0-6548DAF94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033" y="2638044"/>
            <a:ext cx="1925831" cy="195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9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DE063-39CA-E04B-457D-839AF36FD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B88E-D8E1-DF40-3655-4CB672F7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Types d'apprentissage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5C48-42ED-55F1-A6DB-828B4DEB4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b="1" dirty="0"/>
              <a:t>Apprentissage par renforcement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Apprentissage par essai-erreur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Agent qui interagit avec un environnement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Exemples : jeux vidéo, robotique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B32DB-3A7B-20BC-A752-F663EAA48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143" y="2638044"/>
            <a:ext cx="3178721" cy="166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0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461A-487B-71B0-568B-9BBA0372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Concepts fondamentaux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5E3F0-A596-F2F9-6DC8-497BE311E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Données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/>
              <a:t>Features</a:t>
            </a:r>
            <a:r>
              <a:rPr lang="fr-FR" dirty="0"/>
              <a:t> (caractéristiques)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Labels (étiquettes)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Train/Test split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88CF1-1BD6-A5E2-4F37-5DAD9A613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424" y="2638044"/>
            <a:ext cx="352044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C6C49-CDA9-CE0E-C981-F3B26B085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35CA-5A6E-8DD0-DD56-BD41DAF2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Concepts fondamentaux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6531-F9DA-AE2B-7AA8-3C6F97EB0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Modèles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Algorithmes d'apprentissage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Paramètres et hyperparamètres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Biais-variance </a:t>
            </a:r>
            <a:r>
              <a:rPr lang="fr-FR" dirty="0" err="1"/>
              <a:t>trade</a:t>
            </a:r>
            <a:r>
              <a:rPr lang="fr-FR" dirty="0"/>
              <a:t>-off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DFC67-16D7-D05D-9D28-3C87E8AAA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09" y="2454276"/>
            <a:ext cx="4368956" cy="391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3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E804-354D-D9B9-2EB8-3A0F1771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Workflow typique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87702E-0FB7-E011-6493-698656D274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5" y="3106615"/>
            <a:ext cx="386486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fr-FR" altLang="fr-FR" dirty="0"/>
              <a:t>Collecte des données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fr-FR" altLang="fr-FR" dirty="0"/>
              <a:t>Prétraitement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dirty="0"/>
              <a:t>Nettoyage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dirty="0" err="1"/>
              <a:t>Feature</a:t>
            </a:r>
            <a:r>
              <a:rPr lang="fr-FR" altLang="fr-FR" dirty="0"/>
              <a:t> engineering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955F3-900C-F35D-301C-1C2214770F7E}"/>
              </a:ext>
            </a:extLst>
          </p:cNvPr>
          <p:cNvSpPr txBox="1"/>
          <p:nvPr/>
        </p:nvSpPr>
        <p:spPr>
          <a:xfrm>
            <a:off x="6096001" y="3106615"/>
            <a:ext cx="3864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lang="fr-FR" alt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Split des données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lang="fr-FR" alt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Entraînement du modèle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lang="fr-FR" alt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Évaluation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lang="fr-FR" alt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Optimisation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lang="fr-FR" alt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Déploiement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64838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51</TotalTime>
  <Words>259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Wingdings</vt:lpstr>
      <vt:lpstr>Parcel</vt:lpstr>
      <vt:lpstr>Introduction au Machine Learning Une approche pratique avec scikit-learn</vt:lpstr>
      <vt:lpstr>Plan de la présentation</vt:lpstr>
      <vt:lpstr>1. Qu'est-ce que le Machine Learning ?</vt:lpstr>
      <vt:lpstr>2. Types d'apprentissage</vt:lpstr>
      <vt:lpstr>2. Types d'apprentissage</vt:lpstr>
      <vt:lpstr>2. Types d'apprentissage</vt:lpstr>
      <vt:lpstr>3. Concepts fondamentaux</vt:lpstr>
      <vt:lpstr>3. Concepts fondamentaux</vt:lpstr>
      <vt:lpstr>4. Workflow typique</vt:lpstr>
      <vt:lpstr>5. Métriques d'évaluation</vt:lpstr>
      <vt:lpstr>6. Exemple pratique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SAAD DARDAR</dc:creator>
  <cp:lastModifiedBy>SAAD DARDAR</cp:lastModifiedBy>
  <cp:revision>2</cp:revision>
  <dcterms:created xsi:type="dcterms:W3CDTF">2025-02-01T01:00:03Z</dcterms:created>
  <dcterms:modified xsi:type="dcterms:W3CDTF">2025-02-01T01:51:15Z</dcterms:modified>
</cp:coreProperties>
</file>