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51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6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621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4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1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5ED13-C7CD-4081-BAF5-4038C09AFA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8E5970-C251-4B7F-A51D-1318D0D3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7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D9D6BE-5A49-4E76-986E-C31BACABB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Диспенсър</a:t>
            </a:r>
            <a:r>
              <a:rPr lang="bg-BG" dirty="0"/>
              <a:t> за маски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247F054-9F37-4EA4-95B7-D489C90A4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Проект на Стелиан </a:t>
            </a:r>
            <a:r>
              <a:rPr lang="bg-BG" dirty="0" err="1"/>
              <a:t>Тодоричков</a:t>
            </a:r>
            <a:r>
              <a:rPr lang="bg-BG" dirty="0"/>
              <a:t>, 11Б, №22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22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УСБ конектр USB 2.0 ТИП-A 4-пинов Женски / Мъжки за самостоятелен монтаж в  Друга електроника в гр. Русе - ID24955833 — Bazar.bg">
            <a:extLst>
              <a:ext uri="{FF2B5EF4-FFF2-40B4-BE49-F238E27FC236}">
                <a16:creationId xmlns:a16="http://schemas.microsoft.com/office/drawing/2014/main" id="{798A1EFD-23E4-486D-9ABB-EC6E785940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41" y="982899"/>
            <a:ext cx="2625066" cy="2733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023411E-C9EC-442E-AD63-EF233A5C5B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6459" y="3716323"/>
            <a:ext cx="2445950" cy="2304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9479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AGIVA HYGIENE+ Медицинска маска за лице 1 брой, единично опакована | Лили  Дрогерие">
            <a:extLst>
              <a:ext uri="{FF2B5EF4-FFF2-40B4-BE49-F238E27FC236}">
                <a16:creationId xmlns:a16="http://schemas.microsoft.com/office/drawing/2014/main" id="{9360561D-46B4-43FA-B9F8-F5AB6EA877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66" y="891812"/>
            <a:ext cx="2559831" cy="2372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C7913D0-34B9-4F70-8043-F652A9D7910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50" y="891813"/>
            <a:ext cx="3742499" cy="2372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Прозрачни празни дезинфектант за ръце бутилка от 30 мл/50 мл / 100 мл за  многократна употреба парфюм спрей бутилка козметично течен сапун алкохол  опаковка купи онлайн &gt; Стоки За Баня &lt; Start-Prodajba.news">
            <a:extLst>
              <a:ext uri="{FF2B5EF4-FFF2-40B4-BE49-F238E27FC236}">
                <a16:creationId xmlns:a16="http://schemas.microsoft.com/office/drawing/2014/main" id="{9F50B71F-F4F6-44E7-A8E7-4AA6AC81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93" y="3593877"/>
            <a:ext cx="2955022" cy="295502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E039FD-C7FB-46AF-9579-75E5316F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Начин на </a:t>
            </a:r>
            <a:r>
              <a:rPr lang="ru-RU" dirty="0" err="1"/>
              <a:t>свързване</a:t>
            </a:r>
            <a:r>
              <a:rPr lang="ru-RU" dirty="0"/>
              <a:t>. </a:t>
            </a:r>
            <a:r>
              <a:rPr lang="ru-RU" dirty="0" err="1"/>
              <a:t>Блокова</a:t>
            </a:r>
            <a:r>
              <a:rPr lang="ru-RU" dirty="0"/>
              <a:t> и </a:t>
            </a:r>
            <a:r>
              <a:rPr lang="ru-RU" dirty="0" err="1"/>
              <a:t>електрическа</a:t>
            </a:r>
            <a:r>
              <a:rPr lang="ru-RU" dirty="0"/>
              <a:t> схема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0DC47C2-EA40-4E8F-8C28-395B340472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54" y="2625754"/>
            <a:ext cx="6711194" cy="342632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734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D3F7441-163E-429B-85E5-06AF2977F0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21" y="268012"/>
            <a:ext cx="5566783" cy="63219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8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145653-548C-4616-A228-5B161588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Софтуерна реализация. Блокова схема</a:t>
            </a: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AE4A113-74A8-470A-86F9-3426772BAF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05" y="1441507"/>
            <a:ext cx="4974670" cy="5236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40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620B67-5030-4DB6-8CEE-4610EAC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Етапи</a:t>
            </a:r>
            <a:r>
              <a:rPr lang="ru-RU" dirty="0"/>
              <a:t> на работа по проекта</a:t>
            </a:r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C61B29C-D343-47BF-AA5C-3DCBA727D1C0}"/>
              </a:ext>
            </a:extLst>
          </p:cNvPr>
          <p:cNvSpPr txBox="1"/>
          <p:nvPr/>
        </p:nvSpPr>
        <p:spPr>
          <a:xfrm>
            <a:off x="677333" y="1661020"/>
            <a:ext cx="8596667" cy="277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bg-BG" dirty="0"/>
              <a:t>Проучване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bg-BG" dirty="0"/>
              <a:t>Изготвяне на електрическите схеми и поръчване на компонентите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bg-BG" dirty="0"/>
              <a:t>Работа по софтуера и разчертаване на блоковата схема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bg-BG" dirty="0"/>
              <a:t>Изготвяне на макета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bg-BG" dirty="0"/>
              <a:t>Създаване на документация и презентация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C6A30A-A86D-46DB-826B-84521644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 от проекта, с </a:t>
            </a:r>
            <a:r>
              <a:rPr lang="ru-RU" dirty="0" err="1"/>
              <a:t>която</a:t>
            </a:r>
            <a:r>
              <a:rPr lang="ru-RU" dirty="0"/>
              <a:t> се </a:t>
            </a:r>
            <a:r>
              <a:rPr lang="ru-RU" dirty="0" err="1"/>
              <a:t>гордея</a:t>
            </a:r>
            <a:r>
              <a:rPr lang="ru-RU" dirty="0"/>
              <a:t> най-много</a:t>
            </a:r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DB2906A-8EF5-4C43-A794-97E2B365BC36}"/>
              </a:ext>
            </a:extLst>
          </p:cNvPr>
          <p:cNvSpPr txBox="1"/>
          <p:nvPr/>
        </p:nvSpPr>
        <p:spPr>
          <a:xfrm>
            <a:off x="677333" y="2365695"/>
            <a:ext cx="859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Като цяло съм горд от цялостната си работа, но се чувствам най-горд от успешната изработка на проекта и неговата реализация. Доволен съм, че този проект е практичен и полезен за обществото.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E16AD-1091-4E7C-8A22-F987C776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 по </a:t>
            </a:r>
            <a:r>
              <a:rPr lang="ru-RU" dirty="0" err="1"/>
              <a:t>време</a:t>
            </a:r>
            <a:r>
              <a:rPr lang="ru-RU" dirty="0"/>
              <a:t> на работа по проекта</a:t>
            </a:r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389607B-D905-4D6A-82D1-7EABF222EA80}"/>
              </a:ext>
            </a:extLst>
          </p:cNvPr>
          <p:cNvSpPr txBox="1"/>
          <p:nvPr/>
        </p:nvSpPr>
        <p:spPr>
          <a:xfrm>
            <a:off x="677334" y="2027335"/>
            <a:ext cx="8596668" cy="22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g-BG" dirty="0"/>
              <a:t>Подцених възможностите си в началото на </a:t>
            </a:r>
            <a:r>
              <a:rPr lang="bg-BG" dirty="0" err="1"/>
              <a:t>поекта</a:t>
            </a:r>
            <a:r>
              <a:rPr lang="bg-BG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g-BG" dirty="0"/>
              <a:t>Работата с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g-BG" dirty="0"/>
              <a:t>Изработката на макета и закрепянето на всички елементи.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g-BG" dirty="0"/>
              <a:t>Писането на документацията.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30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E37B8E-FCE6-4DBA-A033-4F8A4C4D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Какво</a:t>
            </a:r>
            <a:r>
              <a:rPr lang="ru-RU" dirty="0"/>
              <a:t> </a:t>
            </a:r>
            <a:r>
              <a:rPr lang="ru-RU" dirty="0" err="1"/>
              <a:t>бих</a:t>
            </a:r>
            <a:r>
              <a:rPr lang="ru-RU" dirty="0"/>
              <a:t> искал да </a:t>
            </a:r>
            <a:r>
              <a:rPr lang="ru-RU" dirty="0" err="1"/>
              <a:t>подобря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F468F75-FEAB-454C-9861-B3358D68DADB}"/>
              </a:ext>
            </a:extLst>
          </p:cNvPr>
          <p:cNvSpPr txBox="1"/>
          <p:nvPr/>
        </p:nvSpPr>
        <p:spPr>
          <a:xfrm>
            <a:off x="677334" y="1837189"/>
            <a:ext cx="8326046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Добавяне на платежна система.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Интегриране на сензори следящи нивото на дезинфектанта и броят на маските.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Отчитане дали потребителят има вече предпазна маска на лицето си.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9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MO Project - GO0DMAN Innovation Shop">
            <a:extLst>
              <a:ext uri="{FF2B5EF4-FFF2-40B4-BE49-F238E27FC236}">
                <a16:creationId xmlns:a16="http://schemas.microsoft.com/office/drawing/2014/main" id="{7051E4C4-488E-4B17-8F6D-2AF5F07D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9" y="1447800"/>
            <a:ext cx="9525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06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4793C0-1497-44E1-8EDC-477278E2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идеята на проекта?</a:t>
            </a:r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ED9D578-9412-4298-AEA7-2FB94EB7567E}"/>
              </a:ext>
            </a:extLst>
          </p:cNvPr>
          <p:cNvSpPr txBox="1"/>
          <p:nvPr/>
        </p:nvSpPr>
        <p:spPr>
          <a:xfrm>
            <a:off x="677334" y="2055303"/>
            <a:ext cx="8596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През</a:t>
            </a:r>
            <a:r>
              <a:rPr lang="ru-RU" dirty="0"/>
              <a:t> 2019 година </a:t>
            </a:r>
            <a:r>
              <a:rPr lang="ru-RU" dirty="0" err="1"/>
              <a:t>човечеството</a:t>
            </a:r>
            <a:r>
              <a:rPr lang="ru-RU" dirty="0"/>
              <a:t> се </a:t>
            </a:r>
            <a:r>
              <a:rPr lang="ru-RU" dirty="0" err="1"/>
              <a:t>сблъска</a:t>
            </a:r>
            <a:r>
              <a:rPr lang="ru-RU" dirty="0"/>
              <a:t> с нов, </a:t>
            </a:r>
            <a:r>
              <a:rPr lang="ru-RU" dirty="0" err="1"/>
              <a:t>непознат</a:t>
            </a:r>
            <a:r>
              <a:rPr lang="ru-RU" dirty="0"/>
              <a:t> и опасен вирус известен с </a:t>
            </a:r>
            <a:r>
              <a:rPr lang="ru-RU" dirty="0" err="1"/>
              <a:t>името</a:t>
            </a:r>
            <a:r>
              <a:rPr lang="ru-RU" dirty="0"/>
              <a:t>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Той се </a:t>
            </a:r>
            <a:r>
              <a:rPr lang="ru-RU" dirty="0" err="1"/>
              <a:t>предава</a:t>
            </a:r>
            <a:r>
              <a:rPr lang="ru-RU" dirty="0"/>
              <a:t> по </a:t>
            </a:r>
            <a:r>
              <a:rPr lang="ru-RU" dirty="0" err="1"/>
              <a:t>въздушно</a:t>
            </a:r>
            <a:r>
              <a:rPr lang="ru-RU" dirty="0"/>
              <a:t>-капков </a:t>
            </a:r>
            <a:r>
              <a:rPr lang="ru-RU" dirty="0" err="1"/>
              <a:t>път</a:t>
            </a:r>
            <a:r>
              <a:rPr lang="ru-RU" dirty="0"/>
              <a:t> и най-</a:t>
            </a:r>
            <a:r>
              <a:rPr lang="ru-RU" dirty="0" err="1"/>
              <a:t>добрата</a:t>
            </a:r>
            <a:r>
              <a:rPr lang="ru-RU" dirty="0"/>
              <a:t> </a:t>
            </a:r>
            <a:r>
              <a:rPr lang="ru-RU" dirty="0" err="1"/>
              <a:t>превантивна</a:t>
            </a:r>
            <a:r>
              <a:rPr lang="ru-RU" dirty="0"/>
              <a:t> защита </a:t>
            </a:r>
            <a:r>
              <a:rPr lang="ru-RU" dirty="0" err="1"/>
              <a:t>срещу</a:t>
            </a:r>
            <a:r>
              <a:rPr lang="ru-RU" dirty="0"/>
              <a:t> него се </a:t>
            </a:r>
            <a:r>
              <a:rPr lang="ru-RU" dirty="0" err="1"/>
              <a:t>оказаха</a:t>
            </a:r>
            <a:r>
              <a:rPr lang="ru-RU" dirty="0"/>
              <a:t> </a:t>
            </a:r>
            <a:r>
              <a:rPr lang="ru-RU" dirty="0" err="1"/>
              <a:t>медицинските</a:t>
            </a:r>
            <a:r>
              <a:rPr lang="ru-RU" dirty="0"/>
              <a:t> маски за лице и </a:t>
            </a:r>
            <a:r>
              <a:rPr lang="ru-RU" dirty="0" err="1"/>
              <a:t>подръжката</a:t>
            </a:r>
            <a:r>
              <a:rPr lang="ru-RU" dirty="0"/>
              <a:t> на </a:t>
            </a:r>
            <a:r>
              <a:rPr lang="ru-RU" dirty="0" err="1"/>
              <a:t>хигиена</a:t>
            </a:r>
            <a:r>
              <a:rPr lang="ru-RU" dirty="0"/>
              <a:t> на </a:t>
            </a:r>
            <a:r>
              <a:rPr lang="ru-RU" dirty="0" err="1"/>
              <a:t>ръцете</a:t>
            </a:r>
            <a:r>
              <a:rPr lang="ru-RU" dirty="0"/>
              <a:t> чрез </a:t>
            </a:r>
            <a:r>
              <a:rPr lang="ru-RU" dirty="0" err="1"/>
              <a:t>употрбата</a:t>
            </a:r>
            <a:r>
              <a:rPr lang="ru-RU" dirty="0"/>
              <a:t> на </a:t>
            </a:r>
            <a:r>
              <a:rPr lang="ru-RU" dirty="0" err="1"/>
              <a:t>дезинфектанти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Поради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стана </a:t>
            </a:r>
            <a:r>
              <a:rPr lang="ru-RU" dirty="0" err="1"/>
              <a:t>задължително</a:t>
            </a:r>
            <a:r>
              <a:rPr lang="ru-RU" dirty="0"/>
              <a:t> </a:t>
            </a:r>
            <a:r>
              <a:rPr lang="ru-RU" dirty="0" err="1"/>
              <a:t>носенето</a:t>
            </a:r>
            <a:r>
              <a:rPr lang="ru-RU" dirty="0"/>
              <a:t> на маски в </a:t>
            </a:r>
            <a:r>
              <a:rPr lang="ru-RU" dirty="0" err="1"/>
              <a:t>магазините</a:t>
            </a:r>
            <a:r>
              <a:rPr lang="ru-RU" dirty="0"/>
              <a:t>, </a:t>
            </a:r>
            <a:r>
              <a:rPr lang="ru-RU" dirty="0" err="1"/>
              <a:t>заведенията</a:t>
            </a:r>
            <a:r>
              <a:rPr lang="ru-RU" dirty="0"/>
              <a:t>, </a:t>
            </a:r>
            <a:r>
              <a:rPr lang="ru-RU" dirty="0" err="1"/>
              <a:t>офисите</a:t>
            </a:r>
            <a:r>
              <a:rPr lang="ru-RU" dirty="0"/>
              <a:t> и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цяло</a:t>
            </a:r>
            <a:r>
              <a:rPr lang="ru-RU" dirty="0"/>
              <a:t> на </a:t>
            </a:r>
            <a:r>
              <a:rPr lang="ru-RU" dirty="0" err="1"/>
              <a:t>обществените</a:t>
            </a:r>
            <a:r>
              <a:rPr lang="ru-RU" dirty="0"/>
              <a:t> </a:t>
            </a:r>
            <a:r>
              <a:rPr lang="ru-RU" dirty="0" err="1"/>
              <a:t>закрити</a:t>
            </a:r>
            <a:r>
              <a:rPr lang="ru-RU" dirty="0"/>
              <a:t> места.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ru-RU" dirty="0" err="1"/>
              <a:t>липсата</a:t>
            </a:r>
            <a:r>
              <a:rPr lang="ru-RU" dirty="0"/>
              <a:t> на маска, </a:t>
            </a:r>
            <a:r>
              <a:rPr lang="ru-RU" dirty="0" err="1"/>
              <a:t>ние</a:t>
            </a:r>
            <a:r>
              <a:rPr lang="ru-RU" dirty="0"/>
              <a:t> </a:t>
            </a:r>
            <a:r>
              <a:rPr lang="ru-RU" dirty="0" err="1"/>
              <a:t>сме</a:t>
            </a:r>
            <a:r>
              <a:rPr lang="ru-RU" dirty="0"/>
              <a:t> </a:t>
            </a:r>
            <a:r>
              <a:rPr lang="ru-RU" dirty="0" err="1"/>
              <a:t>длъжни</a:t>
            </a:r>
            <a:r>
              <a:rPr lang="ru-RU" dirty="0"/>
              <a:t> да си я закупим от най-</a:t>
            </a:r>
            <a:r>
              <a:rPr lang="ru-RU" dirty="0" err="1"/>
              <a:t>близкия</a:t>
            </a:r>
            <a:r>
              <a:rPr lang="ru-RU" dirty="0"/>
              <a:t> магазин или аптека. Но за да </a:t>
            </a:r>
            <a:r>
              <a:rPr lang="ru-RU" dirty="0" err="1"/>
              <a:t>бъдем</a:t>
            </a:r>
            <a:r>
              <a:rPr lang="ru-RU" dirty="0"/>
              <a:t> </a:t>
            </a:r>
            <a:r>
              <a:rPr lang="ru-RU" dirty="0" err="1"/>
              <a:t>допуснати</a:t>
            </a:r>
            <a:r>
              <a:rPr lang="ru-RU" dirty="0"/>
              <a:t> </a:t>
            </a:r>
            <a:r>
              <a:rPr lang="ru-RU" dirty="0" err="1"/>
              <a:t>вътре</a:t>
            </a:r>
            <a:r>
              <a:rPr lang="ru-RU" dirty="0"/>
              <a:t>, </a:t>
            </a:r>
            <a:r>
              <a:rPr lang="ru-RU" dirty="0" err="1"/>
              <a:t>ние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сме</a:t>
            </a:r>
            <a:r>
              <a:rPr lang="ru-RU" dirty="0"/>
              <a:t> с такова </a:t>
            </a:r>
            <a:r>
              <a:rPr lang="ru-RU" dirty="0" err="1"/>
              <a:t>предпазано</a:t>
            </a:r>
            <a:r>
              <a:rPr lang="ru-RU" dirty="0"/>
              <a:t> средство. </a:t>
            </a:r>
            <a:r>
              <a:rPr lang="ru-RU" dirty="0" err="1"/>
              <a:t>Така</a:t>
            </a:r>
            <a:r>
              <a:rPr lang="ru-RU" dirty="0"/>
              <a:t> се </a:t>
            </a:r>
            <a:r>
              <a:rPr lang="ru-RU" dirty="0" err="1"/>
              <a:t>получава</a:t>
            </a:r>
            <a:r>
              <a:rPr lang="ru-RU" dirty="0"/>
              <a:t> един </a:t>
            </a:r>
            <a:r>
              <a:rPr lang="ru-RU" dirty="0" err="1"/>
              <a:t>безкраен</a:t>
            </a:r>
            <a:r>
              <a:rPr lang="ru-RU" dirty="0"/>
              <a:t> парадокс.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 да се </a:t>
            </a:r>
            <a:r>
              <a:rPr lang="ru-RU" dirty="0" err="1"/>
              <a:t>справя</a:t>
            </a:r>
            <a:r>
              <a:rPr lang="ru-RU" dirty="0"/>
              <a:t> с </a:t>
            </a:r>
            <a:r>
              <a:rPr lang="ru-RU" dirty="0" err="1"/>
              <a:t>този</a:t>
            </a:r>
            <a:r>
              <a:rPr lang="ru-RU" dirty="0"/>
              <a:t> проблем, аз </a:t>
            </a:r>
            <a:r>
              <a:rPr lang="ru-RU" dirty="0" err="1"/>
              <a:t>реших</a:t>
            </a:r>
            <a:r>
              <a:rPr lang="ru-RU" dirty="0"/>
              <a:t> да </a:t>
            </a:r>
            <a:r>
              <a:rPr lang="ru-RU" dirty="0" err="1"/>
              <a:t>изготвя</a:t>
            </a:r>
            <a:r>
              <a:rPr lang="ru-RU" dirty="0"/>
              <a:t> </a:t>
            </a:r>
            <a:r>
              <a:rPr lang="ru-RU" dirty="0" err="1"/>
              <a:t>автоматизиран</a:t>
            </a:r>
            <a:r>
              <a:rPr lang="ru-RU" dirty="0"/>
              <a:t> </a:t>
            </a:r>
            <a:r>
              <a:rPr lang="ru-RU" dirty="0" err="1"/>
              <a:t>диспенсър</a:t>
            </a:r>
            <a:r>
              <a:rPr lang="ru-RU" dirty="0"/>
              <a:t> за маски и дезинфектант,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лесно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монтиран</a:t>
            </a:r>
            <a:r>
              <a:rPr lang="ru-RU" dirty="0"/>
              <a:t> </a:t>
            </a:r>
            <a:r>
              <a:rPr lang="ru-RU" dirty="0" err="1"/>
              <a:t>навсякъде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8837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Importance of Sending a Thank-You After a Job Interview">
            <a:extLst>
              <a:ext uri="{FF2B5EF4-FFF2-40B4-BE49-F238E27FC236}">
                <a16:creationId xmlns:a16="http://schemas.microsoft.com/office/drawing/2014/main" id="{937C5CF8-A8C9-4E38-96E2-689BDD8C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92" y="15240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20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Наръчници за безопасни и здравословни работни места в условията на  коронавирус | Новини | Актуално | Българска стопанска камара">
            <a:extLst>
              <a:ext uri="{FF2B5EF4-FFF2-40B4-BE49-F238E27FC236}">
                <a16:creationId xmlns:a16="http://schemas.microsoft.com/office/drawing/2014/main" id="{58D7F7C0-BCB4-4897-9AAA-3FA8A9C4EF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28" y="426646"/>
            <a:ext cx="4404995" cy="29343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8DCEBEA-88BD-4D2E-9754-4E13DE76F0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76" y="3618524"/>
            <a:ext cx="5518150" cy="2003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48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968196-B3B5-4ABF-84BA-37FAA68E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Какво</a:t>
            </a:r>
            <a:r>
              <a:rPr lang="ru-RU" dirty="0"/>
              <a:t> </a:t>
            </a:r>
            <a:r>
              <a:rPr lang="ru-RU" dirty="0" err="1"/>
              <a:t>съществува</a:t>
            </a:r>
            <a:r>
              <a:rPr lang="ru-RU" dirty="0"/>
              <a:t> вече на </a:t>
            </a:r>
            <a:r>
              <a:rPr lang="ru-RU" dirty="0" err="1"/>
              <a:t>пазара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1596FCD-9118-401C-9BAD-6114376DFF2E}"/>
              </a:ext>
            </a:extLst>
          </p:cNvPr>
          <p:cNvSpPr txBox="1"/>
          <p:nvPr/>
        </p:nvSpPr>
        <p:spPr>
          <a:xfrm>
            <a:off x="677334" y="1652631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На пазара съществуват множество продукти в тази област, но нито един от тях не предлага пълна </a:t>
            </a:r>
            <a:r>
              <a:rPr lang="bg-BG" dirty="0" err="1"/>
              <a:t>автоматизираност</a:t>
            </a:r>
            <a:r>
              <a:rPr lang="bg-BG" dirty="0"/>
              <a:t> на двата основни компонента на този продукт – </a:t>
            </a:r>
            <a:r>
              <a:rPr lang="bg-BG" dirty="0" err="1"/>
              <a:t>диспенсър</a:t>
            </a:r>
            <a:r>
              <a:rPr lang="bg-BG" dirty="0"/>
              <a:t> за маски и </a:t>
            </a:r>
            <a:r>
              <a:rPr lang="bg-BG" dirty="0" err="1"/>
              <a:t>диспенсър</a:t>
            </a:r>
            <a:r>
              <a:rPr lang="bg-BG" dirty="0"/>
              <a:t> за дезинфектант. 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1B4F2C0-A917-409B-8E86-2C7376C528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81073" y="3048932"/>
            <a:ext cx="4834079" cy="3606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7925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4140CE-67D1-4D76-9F97-45AC191F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Елементна</a:t>
            </a:r>
            <a:r>
              <a:rPr lang="ru-RU" dirty="0"/>
              <a:t> база на проекта</a:t>
            </a:r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CEFBF32-0DA4-4CF3-BF29-2563B7ED5B9F}"/>
              </a:ext>
            </a:extLst>
          </p:cNvPr>
          <p:cNvSpPr txBox="1"/>
          <p:nvPr/>
        </p:nvSpPr>
        <p:spPr>
          <a:xfrm>
            <a:off x="394283" y="1812022"/>
            <a:ext cx="8596668" cy="364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Проектът се състои от: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Arduino UNO Rev 3</a:t>
            </a:r>
            <a:r>
              <a:rPr lang="bg-BG" dirty="0"/>
              <a:t>;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Драйвер за мотори  </a:t>
            </a:r>
            <a:r>
              <a:rPr lang="en-US" dirty="0"/>
              <a:t>L298N</a:t>
            </a:r>
            <a:r>
              <a:rPr lang="bg-BG" dirty="0"/>
              <a:t>;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Постояннотоков мотор;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Мини водна помпа;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И</a:t>
            </a:r>
            <a:r>
              <a:rPr lang="ru-RU" dirty="0" err="1"/>
              <a:t>нфрачервен</a:t>
            </a:r>
            <a:r>
              <a:rPr lang="ru-RU" dirty="0"/>
              <a:t> </a:t>
            </a:r>
            <a:r>
              <a:rPr lang="ru-RU" dirty="0" err="1"/>
              <a:t>сензор</a:t>
            </a:r>
            <a:r>
              <a:rPr lang="ru-RU" dirty="0"/>
              <a:t> за движение FC-51;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 UV LED </a:t>
            </a:r>
            <a:r>
              <a:rPr lang="bg-BG" dirty="0"/>
              <a:t>с 3 резистора по 100 </a:t>
            </a:r>
            <a:r>
              <a:rPr lang="el-GR" dirty="0"/>
              <a:t>Ω</a:t>
            </a:r>
            <a:r>
              <a:rPr lang="bg-BG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Захранване 5</a:t>
            </a:r>
            <a:r>
              <a:rPr lang="en-US" dirty="0"/>
              <a:t>V, 1A</a:t>
            </a:r>
            <a:endParaRPr lang="bg-B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Консумативи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6CC9F71B-6172-4109-A3B6-C22C785991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6815" y="654761"/>
            <a:ext cx="3024505" cy="23774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3CC8CAB-5974-4077-AC77-2D710E943C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2118" y="2428193"/>
            <a:ext cx="3759841" cy="3429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29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19E00483-FE02-41C4-A7B7-4236EF75E2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987" y="756720"/>
            <a:ext cx="3535400" cy="21710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F646413-DF38-4E0B-AED8-D336752999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0289" y="3231084"/>
            <a:ext cx="3173212" cy="313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6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7982B790-FE3D-48B5-A7DD-22B50FE29D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5736" y="2243137"/>
            <a:ext cx="5279390" cy="237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871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78DF70D7-6CCA-4B42-82F3-1FAF1A2E6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8646" y="1074242"/>
            <a:ext cx="2525088" cy="2430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Картина 2" descr="Резистор 100 Ом (0.25Вт) 50 шт., цена 39 грн., купить Одеський регіон —  Prom.ua (ID#814319409)">
            <a:extLst>
              <a:ext uri="{FF2B5EF4-FFF2-40B4-BE49-F238E27FC236}">
                <a16:creationId xmlns:a16="http://schemas.microsoft.com/office/drawing/2014/main" id="{07705204-2D4E-40A3-98C2-38454F9F18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99" y="3504501"/>
            <a:ext cx="2632619" cy="24852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20452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395</Words>
  <Application>Microsoft Office PowerPoint</Application>
  <PresentationFormat>Широк екран</PresentationFormat>
  <Paragraphs>39</Paragraphs>
  <Slides>20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Фасети</vt:lpstr>
      <vt:lpstr>Диспенсър за маски</vt:lpstr>
      <vt:lpstr>Каква е идеята на проекта?</vt:lpstr>
      <vt:lpstr>Презентация на PowerPoint</vt:lpstr>
      <vt:lpstr>Какво съществува вече на пазара?</vt:lpstr>
      <vt:lpstr>Елементна база на проекта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Начин на свързване. Блокова и електрическа схема</vt:lpstr>
      <vt:lpstr>Презентация на PowerPoint</vt:lpstr>
      <vt:lpstr>Софтуерна реализация. Блокова схема</vt:lpstr>
      <vt:lpstr>Етапи на работа по проекта</vt:lpstr>
      <vt:lpstr>Част от проекта, с която се гордея най-много</vt:lpstr>
      <vt:lpstr>Трудности по време на работа по проекта</vt:lpstr>
      <vt:lpstr>Какво бих искал да подобря?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Диспенсър за маски</dc:title>
  <dc:creator>Stelian Todorichkov</dc:creator>
  <cp:lastModifiedBy>Stelian Todorichkov</cp:lastModifiedBy>
  <cp:revision>72</cp:revision>
  <dcterms:created xsi:type="dcterms:W3CDTF">2021-05-25T18:46:18Z</dcterms:created>
  <dcterms:modified xsi:type="dcterms:W3CDTF">2021-05-28T09:46:55Z</dcterms:modified>
</cp:coreProperties>
</file>