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28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5" r:id="rId17"/>
    <p:sldId id="274" r:id="rId18"/>
    <p:sldId id="276" r:id="rId19"/>
    <p:sldId id="277" r:id="rId20"/>
    <p:sldId id="278" r:id="rId21"/>
    <p:sldId id="279" r:id="rId22"/>
    <p:sldId id="280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C6A88-4477-46ED-8DA9-DB70994CD614}" type="datetimeFigureOut">
              <a:rPr lang="ru-RU" smtClean="0"/>
              <a:pPr/>
              <a:t>07.12.2014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292D8-6296-4992-ACEC-214526CDD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292D8-6296-4992-ACEC-214526CDDBED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0BC9-05C9-4BCA-AE09-EFBB17428A1A}" type="datetimeFigureOut">
              <a:rPr lang="ru-RU" smtClean="0"/>
              <a:pPr/>
              <a:t>07.12.2014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9DB4-109C-464D-8D90-06B747A157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0BC9-05C9-4BCA-AE09-EFBB17428A1A}" type="datetimeFigureOut">
              <a:rPr lang="ru-RU" smtClean="0"/>
              <a:pPr/>
              <a:t>07.12.2014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9DB4-109C-464D-8D90-06B747A157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0BC9-05C9-4BCA-AE09-EFBB17428A1A}" type="datetimeFigureOut">
              <a:rPr lang="ru-RU" smtClean="0"/>
              <a:pPr/>
              <a:t>07.12.2014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9DB4-109C-464D-8D90-06B747A157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0BC9-05C9-4BCA-AE09-EFBB17428A1A}" type="datetimeFigureOut">
              <a:rPr lang="ru-RU" smtClean="0"/>
              <a:pPr/>
              <a:t>07.12.2014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9DB4-109C-464D-8D90-06B747A157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0BC9-05C9-4BCA-AE09-EFBB17428A1A}" type="datetimeFigureOut">
              <a:rPr lang="ru-RU" smtClean="0"/>
              <a:pPr/>
              <a:t>07.12.2014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9DB4-109C-464D-8D90-06B747A157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0BC9-05C9-4BCA-AE09-EFBB17428A1A}" type="datetimeFigureOut">
              <a:rPr lang="ru-RU" smtClean="0"/>
              <a:pPr/>
              <a:t>07.12.2014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9DB4-109C-464D-8D90-06B747A157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0BC9-05C9-4BCA-AE09-EFBB17428A1A}" type="datetimeFigureOut">
              <a:rPr lang="ru-RU" smtClean="0"/>
              <a:pPr/>
              <a:t>07.12.2014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9DB4-109C-464D-8D90-06B747A157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0BC9-05C9-4BCA-AE09-EFBB17428A1A}" type="datetimeFigureOut">
              <a:rPr lang="ru-RU" smtClean="0"/>
              <a:pPr/>
              <a:t>07.12.2014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9DB4-109C-464D-8D90-06B747A157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0BC9-05C9-4BCA-AE09-EFBB17428A1A}" type="datetimeFigureOut">
              <a:rPr lang="ru-RU" smtClean="0"/>
              <a:pPr/>
              <a:t>07.12.2014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9DB4-109C-464D-8D90-06B747A157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0BC9-05C9-4BCA-AE09-EFBB17428A1A}" type="datetimeFigureOut">
              <a:rPr lang="ru-RU" smtClean="0"/>
              <a:pPr/>
              <a:t>07.12.2014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9DB4-109C-464D-8D90-06B747A157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0BC9-05C9-4BCA-AE09-EFBB17428A1A}" type="datetimeFigureOut">
              <a:rPr lang="ru-RU" smtClean="0"/>
              <a:pPr/>
              <a:t>07.12.2014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9DB4-109C-464D-8D90-06B747A157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30BC9-05C9-4BCA-AE09-EFBB17428A1A}" type="datetimeFigureOut">
              <a:rPr lang="ru-RU" smtClean="0"/>
              <a:pPr/>
              <a:t>07.12.2014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59DB4-109C-464D-8D90-06B747A157A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 </a:t>
            </a:r>
            <a:r>
              <a:rPr lang="ru-RU" b="1" dirty="0" smtClean="0"/>
              <a:t>Итоговый тест </a:t>
            </a:r>
            <a:r>
              <a:rPr lang="ru-RU" b="1" dirty="0" smtClean="0"/>
              <a:t>по физике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   </a:t>
            </a:r>
            <a:r>
              <a:rPr lang="ru-RU" b="1" dirty="0" smtClean="0"/>
              <a:t>(</a:t>
            </a:r>
            <a:r>
              <a:rPr lang="ru-RU" b="1" dirty="0" smtClean="0"/>
              <a:t>за год)  в 7 классе</a:t>
            </a:r>
            <a:endParaRPr lang="ru-RU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9. </a:t>
            </a:r>
            <a:r>
              <a:rPr lang="ru-RU" sz="2700" b="1" dirty="0" smtClean="0"/>
              <a:t>Два</a:t>
            </a:r>
            <a:r>
              <a:rPr lang="ru-RU" sz="2700" dirty="0" smtClean="0"/>
              <a:t> </a:t>
            </a:r>
            <a:r>
              <a:rPr lang="ru-RU" sz="2700" b="1" dirty="0" smtClean="0"/>
              <a:t>одинаковых</a:t>
            </a:r>
            <a:r>
              <a:rPr lang="ru-RU" sz="2700" dirty="0" smtClean="0"/>
              <a:t> </a:t>
            </a:r>
            <a:r>
              <a:rPr lang="ru-RU" sz="2700" b="1" dirty="0" smtClean="0"/>
              <a:t>бруска</a:t>
            </a:r>
            <a:r>
              <a:rPr lang="ru-RU" sz="2700" dirty="0" smtClean="0"/>
              <a:t> </a:t>
            </a:r>
            <a:r>
              <a:rPr lang="ru-RU" sz="2700" b="1" dirty="0" smtClean="0"/>
              <a:t>поставлены друг на друга    тремя способами.</a:t>
            </a:r>
            <a:br>
              <a:rPr lang="ru-RU" sz="2700" b="1" dirty="0" smtClean="0"/>
            </a:br>
            <a:r>
              <a:rPr lang="ru-RU" sz="2700" b="1" dirty="0" smtClean="0"/>
              <a:t> Давление брусков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2332037"/>
            <a:ext cx="8229600" cy="4525963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наибольшее в случае 1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наибольшее в случае 2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наибольшее в случае 3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во всех случаях одинаково 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pic>
        <p:nvPicPr>
          <p:cNvPr id="1027" name="Picture 3" descr="C:\Users\user\Desktop\iA8SLJ7WK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372200" y="3068960"/>
            <a:ext cx="2425452" cy="1012059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/>
              <a:t> </a:t>
            </a:r>
            <a:endParaRPr lang="ru-RU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556792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10.</a:t>
            </a:r>
            <a:r>
              <a:rPr lang="ru-RU" dirty="0" smtClean="0"/>
              <a:t> Человек в морской воде (плотность 1030 кг/м</a:t>
            </a:r>
            <a:r>
              <a:rPr lang="ru-RU" baseline="30000" dirty="0" smtClean="0"/>
              <a:t>3</a:t>
            </a:r>
            <a:r>
              <a:rPr lang="ru-RU" dirty="0" smtClean="0"/>
              <a:t>) на глубине 2 м испытывает приблизительно давление :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ru-RU" dirty="0" smtClean="0"/>
              <a:t> </a:t>
            </a:r>
          </a:p>
          <a:p>
            <a:pPr lvl="0"/>
            <a:endParaRPr lang="ru-RU" dirty="0" smtClean="0"/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206 Па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20 600 Па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2 060 Па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206 000 Па</a:t>
            </a:r>
            <a:endParaRPr lang="ru-RU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11.</a:t>
            </a:r>
            <a:r>
              <a:rPr lang="ru-RU" dirty="0" smtClean="0"/>
              <a:t> Три тела одинакового объема погрузили в одну и ту же жидкость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 smtClean="0"/>
              <a:t>Первое тело стальное, второе - алюминиевое, третье - деревянное. </a:t>
            </a:r>
          </a:p>
          <a:p>
            <a:pPr>
              <a:buNone/>
            </a:pPr>
            <a:r>
              <a:rPr lang="ru-RU" dirty="0" smtClean="0"/>
              <a:t>Верным является утверждение: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большая Архимедова сила действует на тело № 1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большая Архимедова сила действует на тело № 2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большая Архимедова сила действует на тело № 3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на все тела действует одинаковая Архимедова сила </a:t>
            </a:r>
          </a:p>
          <a:p>
            <a:endParaRPr lang="ru-RU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79512" y="72207"/>
            <a:ext cx="856895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12.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Вес груза, подвешенного в точке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равен 60 Н.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Чтобы рычаг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находился в равновесии, на конце рычага в точке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нужно подвесить груз весом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276999"/>
            <a:ext cx="18473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1772816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90 Н 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120 Н 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20 Н 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4. 36 Н 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066b"/>
          <p:cNvPicPr>
            <a:picLocks noChangeAspect="1" noChangeArrowheads="1"/>
          </p:cNvPicPr>
          <p:nvPr/>
        </p:nvPicPr>
        <p:blipFill>
          <a:blip r:embed="rId2" cstate="print"/>
          <a:srcRect b="9267"/>
          <a:stretch>
            <a:fillRect/>
          </a:stretch>
        </p:blipFill>
        <p:spPr bwMode="auto">
          <a:xfrm>
            <a:off x="3413156" y="2084371"/>
            <a:ext cx="4615228" cy="3072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2474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13.</a:t>
            </a:r>
            <a:r>
              <a:rPr lang="ru-RU" dirty="0" smtClean="0"/>
              <a:t> Мощность, развиваемая человеком при подъёме по лестнице в течение 40с при совершаемой работе 2000Дж, равна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ru-RU" dirty="0" smtClean="0"/>
          </a:p>
          <a:p>
            <a:pPr lvl="0"/>
            <a:endParaRPr lang="ru-RU" dirty="0" smtClean="0"/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80 кВт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80 Вт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50 Вт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500 Вт </a:t>
            </a:r>
            <a:endParaRPr lang="ru-RU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14. </a:t>
            </a:r>
            <a:r>
              <a:rPr lang="ru-RU" dirty="0" smtClean="0"/>
              <a:t>Масса тела объёмом 2 м</a:t>
            </a:r>
            <a:r>
              <a:rPr lang="ru-RU" baseline="30000" dirty="0" smtClean="0"/>
              <a:t>3</a:t>
            </a:r>
            <a:r>
              <a:rPr lang="ru-RU" dirty="0" smtClean="0"/>
              <a:t> и плотностью 5 кг/м</a:t>
            </a:r>
            <a:r>
              <a:rPr lang="ru-RU" baseline="30000" dirty="0" smtClean="0"/>
              <a:t>3</a:t>
            </a:r>
            <a:r>
              <a:rPr lang="ru-RU" dirty="0" smtClean="0"/>
              <a:t> равна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0,4 кг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2,5 кг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10 кг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100 кг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15. </a:t>
            </a:r>
            <a:r>
              <a:rPr lang="ru-RU" dirty="0" smtClean="0"/>
              <a:t>Тело тонет, если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сила тяжести равна силе Архимеда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сила тяжести больше силы Архимеда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сила тяжести меньше силы Архимеда </a:t>
            </a:r>
          </a:p>
          <a:p>
            <a:endParaRPr lang="ru-RU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16.</a:t>
            </a:r>
            <a:r>
              <a:rPr lang="ru-RU" dirty="0" smtClean="0"/>
              <a:t> Принцип действия пружинного динамометра основан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на условии равновесии рычага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на зависимости силы упругости от степени деформации тела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на изменении атмосферного давления с высотой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на тепловом расширении жидкостей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692696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17. </a:t>
            </a:r>
            <a:r>
              <a:rPr lang="ru-RU" dirty="0" smtClean="0"/>
              <a:t>Вид простого механизма, к которому относится пандус, -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подвижный блок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неподвижный блок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рычаг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наклонная плоскость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18.</a:t>
            </a:r>
            <a:r>
              <a:rPr lang="ru-RU" dirty="0" smtClean="0"/>
              <a:t> Единица измерения работы в СИ - это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килограмм (кг)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ватт (Вт)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паскаль (Па)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джоуль (Дж)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ньютон (Н</a:t>
            </a:r>
            <a:endParaRPr lang="ru-RU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   </a:t>
            </a:r>
            <a:r>
              <a:rPr lang="ru-RU" b="1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/>
              <a:t>1.</a:t>
            </a:r>
            <a:r>
              <a:rPr lang="ru-RU" dirty="0" smtClean="0"/>
              <a:t> Физическое тело обозначает слово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самолёт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метр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кипение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вода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19.</a:t>
            </a:r>
            <a:r>
              <a:rPr lang="ru-RU" dirty="0" smtClean="0"/>
              <a:t> Для измерения массы тела используют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барометр - анероид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термометр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весы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секундомер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20.</a:t>
            </a:r>
            <a:r>
              <a:rPr lang="ru-RU" dirty="0" smtClean="0"/>
              <a:t> Масса измеряется в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ньютонах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килограммах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джоулях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Ответы к  тесту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76"/>
                <a:gridCol w="360040"/>
                <a:gridCol w="360040"/>
                <a:gridCol w="360040"/>
                <a:gridCol w="360040"/>
                <a:gridCol w="360040"/>
                <a:gridCol w="432048"/>
                <a:gridCol w="360040"/>
                <a:gridCol w="360040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504056"/>
                <a:gridCol w="58640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0" y="-17621"/>
            <a:ext cx="18473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5536" y="2492897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200" b="1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ШКАЛА</a:t>
            </a:r>
            <a:endParaRPr lang="ru-RU" sz="8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b="1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для перевода числа правильных ответов  в оценку по пятибалльной шкале</a:t>
            </a:r>
            <a:endParaRPr lang="ru-RU" sz="8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755576" y="3302986"/>
          <a:ext cx="7704856" cy="918102"/>
        </p:xfrm>
        <a:graphic>
          <a:graphicData uri="http://schemas.openxmlformats.org/drawingml/2006/table">
            <a:tbl>
              <a:tblPr/>
              <a:tblGrid>
                <a:gridCol w="2775686"/>
                <a:gridCol w="1231982"/>
                <a:gridCol w="1231982"/>
                <a:gridCol w="1231982"/>
                <a:gridCol w="1233224"/>
              </a:tblGrid>
              <a:tr h="4958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b="1">
                          <a:latin typeface="Times New Roman"/>
                          <a:ea typeface="Times New Roman"/>
                          <a:cs typeface="Times New Roman"/>
                        </a:rPr>
                        <a:t>Число правильных ответов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1">
                          <a:latin typeface="Times New Roman"/>
                          <a:ea typeface="Times New Roman"/>
                          <a:cs typeface="Times New Roman"/>
                        </a:rPr>
                        <a:t>0 - 12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1">
                          <a:latin typeface="Times New Roman"/>
                          <a:ea typeface="Times New Roman"/>
                          <a:cs typeface="Times New Roman"/>
                        </a:rPr>
                        <a:t>13-15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1">
                          <a:latin typeface="Times New Roman"/>
                          <a:ea typeface="Times New Roman"/>
                          <a:cs typeface="Times New Roman"/>
                        </a:rPr>
                        <a:t>16-17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1">
                          <a:latin typeface="Times New Roman"/>
                          <a:ea typeface="Times New Roman"/>
                          <a:cs typeface="Times New Roman"/>
                        </a:rPr>
                        <a:t>19 -20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2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b="1">
                          <a:latin typeface="Times New Roman"/>
                          <a:ea typeface="Times New Roman"/>
                          <a:cs typeface="Times New Roman"/>
                        </a:rPr>
                        <a:t>Оценка в баллах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2.</a:t>
            </a:r>
            <a:r>
              <a:rPr lang="ru-RU" dirty="0" smtClean="0"/>
              <a:t> К световым явлениям относится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таяние снега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раскаты грома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рассвет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полёт бабочки 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3.</a:t>
            </a:r>
            <a:r>
              <a:rPr lang="ru-RU" dirty="0" smtClean="0"/>
              <a:t> Засолка огурцов происходит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быстрее в холодном рассоле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быстрее в горячем рассоле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одновременно и в горячем и в холодном рассоле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4.</a:t>
            </a:r>
            <a:r>
              <a:rPr lang="ru-RU" dirty="0" smtClean="0"/>
              <a:t> Скорость движения Земли вокруг Солнца 108 000 км/ч в единицах СИ составляет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30 000 м/с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1 800 000 м/с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108 м/с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30 м/с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5.</a:t>
            </a:r>
            <a:r>
              <a:rPr lang="ru-RU" dirty="0" smtClean="0"/>
              <a:t> Скорость равномерного прямолинейного движения определяется по формуле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S/</a:t>
            </a:r>
            <a:r>
              <a:rPr lang="ru-RU" dirty="0" err="1" smtClean="0"/>
              <a:t>t</a:t>
            </a:r>
            <a:r>
              <a:rPr lang="ru-RU" dirty="0" smtClean="0"/>
              <a:t>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err="1" smtClean="0"/>
              <a:t>St</a:t>
            </a:r>
            <a:r>
              <a:rPr lang="ru-RU" dirty="0" smtClean="0"/>
              <a:t>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err="1" smtClean="0"/>
              <a:t>a</a:t>
            </a:r>
            <a:r>
              <a:rPr lang="ru-RU" dirty="0" smtClean="0"/>
              <a:t>·</a:t>
            </a:r>
            <a:r>
              <a:rPr lang="ru-RU" dirty="0" err="1" smtClean="0"/>
              <a:t>t</a:t>
            </a:r>
            <a:r>
              <a:rPr lang="ru-RU" dirty="0" smtClean="0"/>
              <a:t>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err="1" smtClean="0"/>
              <a:t>t</a:t>
            </a:r>
            <a:r>
              <a:rPr lang="ru-RU" dirty="0" smtClean="0"/>
              <a:t>·S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6. </a:t>
            </a:r>
            <a:r>
              <a:rPr lang="ru-RU" dirty="0" smtClean="0"/>
              <a:t>Вес тела - это сила,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с которой тело притягивается к Земле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с которой тело вследствие притяжения к Земле действует на опору или подвес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с которой тело действует на другое тело, вызывающее деформацию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возникающая при соприкосновении поверхностей двух тел и препятствующая перемещению относительно друг друга </a:t>
            </a:r>
          </a:p>
          <a:p>
            <a:endParaRPr lang="ru-RU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7. </a:t>
            </a:r>
            <a:r>
              <a:rPr lang="ru-RU" dirty="0" smtClean="0"/>
              <a:t>Сила </a:t>
            </a:r>
            <a:r>
              <a:rPr lang="ru-RU" b="1" dirty="0" smtClean="0"/>
              <a:t>F</a:t>
            </a:r>
            <a:r>
              <a:rPr lang="ru-RU" b="1" baseline="-25000" dirty="0" smtClean="0"/>
              <a:t>3 </a:t>
            </a:r>
            <a:r>
              <a:rPr lang="ru-RU" dirty="0" smtClean="0"/>
              <a:t>- это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412776"/>
            <a:ext cx="4824536" cy="5009768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сила тяжести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сила трения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сила упругости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вес тела 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2051" name="Picture 3" descr="C:\Users\user\Desktop\2_html_m3896baa8.png"/>
          <p:cNvPicPr>
            <a:picLocks noChangeAspect="1" noChangeArrowheads="1"/>
          </p:cNvPicPr>
          <p:nvPr/>
        </p:nvPicPr>
        <p:blipFill>
          <a:blip r:embed="rId2" cstate="print"/>
          <a:srcRect r="31435"/>
          <a:stretch>
            <a:fillRect/>
          </a:stretch>
        </p:blipFill>
        <p:spPr bwMode="auto">
          <a:xfrm>
            <a:off x="4572000" y="1916832"/>
            <a:ext cx="4248472" cy="311361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052736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8.</a:t>
            </a:r>
            <a:r>
              <a:rPr lang="ru-RU" dirty="0" smtClean="0"/>
              <a:t> Земля притягивает к себе тело массой 2 кг с силой, приблизительно равной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2Н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2 кг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20 Н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5 Н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517</Words>
  <Application>Microsoft Office PowerPoint</Application>
  <PresentationFormat>Экран (4:3)</PresentationFormat>
  <Paragraphs>166</Paragraphs>
  <Slides>22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 Итоговый тест по физике       (за год)  в 7 классе</vt:lpstr>
      <vt:lpstr>    </vt:lpstr>
      <vt:lpstr>2. К световым явлениям относится  </vt:lpstr>
      <vt:lpstr>3. Засолка огурцов происходит  </vt:lpstr>
      <vt:lpstr>4. Скорость движения Земли вокруг Солнца 108 000 км/ч в единицах СИ составляет  </vt:lpstr>
      <vt:lpstr>5. Скорость равномерного прямолинейного движения определяется по формуле  </vt:lpstr>
      <vt:lpstr>6. Вес тела - это сила,  </vt:lpstr>
      <vt:lpstr>7. Сила F3 - это  </vt:lpstr>
      <vt:lpstr>8. Земля притягивает к себе тело массой 2 кг с силой, приблизительно равной  </vt:lpstr>
      <vt:lpstr> 9. Два одинаковых бруска поставлены друг на друга    тремя способами.  Давление брусков  </vt:lpstr>
      <vt:lpstr>10. Человек в морской воде (плотность 1030 кг/м3) на глубине 2 м испытывает приблизительно давление :  </vt:lpstr>
      <vt:lpstr>11. Три тела одинакового объема погрузили в одну и ту же жидкость</vt:lpstr>
      <vt:lpstr>Слайд 13</vt:lpstr>
      <vt:lpstr> 13. Мощность, развиваемая человеком при подъёме по лестнице в течение 40с при совершаемой работе 2000Дж, равна  </vt:lpstr>
      <vt:lpstr>14. Масса тела объёмом 2 м3 и плотностью 5 кг/м3 равна  </vt:lpstr>
      <vt:lpstr>15. Тело тонет, если</vt:lpstr>
      <vt:lpstr>16. Принцип действия пружинного динамометра основан  </vt:lpstr>
      <vt:lpstr>17. Вид простого механизма, к которому относится пандус, -  </vt:lpstr>
      <vt:lpstr>18. Единица измерения работы в СИ - это  </vt:lpstr>
      <vt:lpstr>19. Для измерения массы тела используют  </vt:lpstr>
      <vt:lpstr>20. Масса измеряется в  </vt:lpstr>
      <vt:lpstr>Ответы к  тесту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23</cp:revision>
  <dcterms:created xsi:type="dcterms:W3CDTF">2014-12-07T15:02:06Z</dcterms:created>
  <dcterms:modified xsi:type="dcterms:W3CDTF">2014-12-07T18:48:02Z</dcterms:modified>
</cp:coreProperties>
</file>