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photoAlbum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0BB-B2BD-4D4F-9C35-637DADF469B1}" type="datetimeFigureOut">
              <a:rPr lang="ru-RU" smtClean="0"/>
              <a:t>30.12.2014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B51B-331E-4925-B25D-A245106B5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84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0BB-B2BD-4D4F-9C35-637DADF469B1}" type="datetimeFigureOut">
              <a:rPr lang="ru-RU" smtClean="0"/>
              <a:t>30.12.2014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B51B-331E-4925-B25D-A245106B5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25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0BB-B2BD-4D4F-9C35-637DADF469B1}" type="datetimeFigureOut">
              <a:rPr lang="ru-RU" smtClean="0"/>
              <a:t>30.12.2014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B51B-331E-4925-B25D-A245106B5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89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0BB-B2BD-4D4F-9C35-637DADF469B1}" type="datetimeFigureOut">
              <a:rPr lang="ru-RU" smtClean="0"/>
              <a:t>30.12.2014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B51B-331E-4925-B25D-A245106B5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40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0BB-B2BD-4D4F-9C35-637DADF469B1}" type="datetimeFigureOut">
              <a:rPr lang="ru-RU" smtClean="0"/>
              <a:t>30.12.2014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B51B-331E-4925-B25D-A245106B5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6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0BB-B2BD-4D4F-9C35-637DADF469B1}" type="datetimeFigureOut">
              <a:rPr lang="ru-RU" smtClean="0"/>
              <a:t>30.12.2014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B51B-331E-4925-B25D-A245106B5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84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0BB-B2BD-4D4F-9C35-637DADF469B1}" type="datetimeFigureOut">
              <a:rPr lang="ru-RU" smtClean="0"/>
              <a:t>30.12.2014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B51B-331E-4925-B25D-A245106B5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36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0BB-B2BD-4D4F-9C35-637DADF469B1}" type="datetimeFigureOut">
              <a:rPr lang="ru-RU" smtClean="0"/>
              <a:t>30.12.2014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B51B-331E-4925-B25D-A245106B5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21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0BB-B2BD-4D4F-9C35-637DADF469B1}" type="datetimeFigureOut">
              <a:rPr lang="ru-RU" smtClean="0"/>
              <a:t>30.12.2014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B51B-331E-4925-B25D-A245106B5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77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0BB-B2BD-4D4F-9C35-637DADF469B1}" type="datetimeFigureOut">
              <a:rPr lang="ru-RU" smtClean="0"/>
              <a:t>30.12.2014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B51B-331E-4925-B25D-A245106B5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05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0BB-B2BD-4D4F-9C35-637DADF469B1}" type="datetimeFigureOut">
              <a:rPr lang="ru-RU" smtClean="0"/>
              <a:t>30.12.2014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B51B-331E-4925-B25D-A245106B5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57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C10BB-B2BD-4D4F-9C35-637DADF469B1}" type="datetimeFigureOut">
              <a:rPr lang="ru-RU" smtClean="0"/>
              <a:t>30.12.2014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7B51B-331E-4925-B25D-A245106B5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36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Физика в картинках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Презентацию подготовил</a:t>
            </a:r>
            <a:br>
              <a:rPr lang="ru-RU" dirty="0" smtClean="0"/>
            </a:br>
            <a:r>
              <a:rPr lang="ru-RU" dirty="0" err="1" smtClean="0"/>
              <a:t>Копрянцев</a:t>
            </a:r>
            <a:r>
              <a:rPr lang="ru-RU" dirty="0" smtClean="0"/>
              <a:t> Илья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457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beach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513"/>
            <a:ext cx="9144000" cy="5260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2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bird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9144000" cy="593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788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breez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0"/>
            <a:ext cx="7704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424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iffus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425"/>
            <a:ext cx="9144000" cy="589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41218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Экран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Физика в картинках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Физика в картинках</dc:title>
  <dc:creator>serj</dc:creator>
  <cp:lastModifiedBy>serj</cp:lastModifiedBy>
  <cp:revision>1</cp:revision>
  <dcterms:created xsi:type="dcterms:W3CDTF">2014-12-29T21:21:32Z</dcterms:created>
  <dcterms:modified xsi:type="dcterms:W3CDTF">2014-12-29T21:24:07Z</dcterms:modified>
</cp:coreProperties>
</file>