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0424FA-6FE2-40A8-995F-4DF36451C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436C2D5-60C3-49B3-AE0F-76729AB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99B51B0-E352-4AEE-BA1F-0022E18F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486E-D6DD-449B-8E1D-504DB0002CA1}" type="datetimeFigureOut">
              <a:rPr lang="cs-CZ" smtClean="0"/>
              <a:t>27.9.2020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64AE3BA-5BB7-4956-824E-550BF235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24D1AE-05F0-4898-9F00-EC61F56E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3926-9217-4D2E-9CF9-7358EEC337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037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5CC11D-95C0-4D6F-864D-9ABD26C4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8FD20B9-75E0-497A-A8DD-AB3DAD168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74535C-3DD2-4386-B996-B848F751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486E-D6DD-449B-8E1D-504DB0002CA1}" type="datetimeFigureOut">
              <a:rPr lang="cs-CZ" smtClean="0"/>
              <a:t>27.9.2020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9C5C0CE-239B-4646-930C-7CBD1041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777E3E-1B85-4F14-8C30-000E3281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3926-9217-4D2E-9CF9-7358EEC337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029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C1E3FD3D-F77F-438A-BE66-C32676B3D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F7733C5-5D62-43A5-9E31-C03F3CAF5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5CF12A-EF63-426B-9C83-34DA429D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486E-D6DD-449B-8E1D-504DB0002CA1}" type="datetimeFigureOut">
              <a:rPr lang="cs-CZ" smtClean="0"/>
              <a:t>27.9.2020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25B2CF-A06F-4C1B-9E41-FCFA70C5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9AF9078-6DA4-4D8B-BB88-7DB8C36B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3926-9217-4D2E-9CF9-7358EEC337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809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C64457-BD71-4CCA-8E2C-41FFFD1C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833319-C0C7-436D-B94C-75101FDB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07EB0B7-1FF0-4F93-B2C6-33624615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486E-D6DD-449B-8E1D-504DB0002CA1}" type="datetimeFigureOut">
              <a:rPr lang="cs-CZ" smtClean="0"/>
              <a:t>27.9.2020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03FCC84-3DBC-4B55-A49A-99D075A2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68025-C465-403B-9C32-84F25B20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3926-9217-4D2E-9CF9-7358EEC337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038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FC51D6-486C-489B-846F-6B89EB00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8B71161-2DE1-454C-9289-9F2B9F05E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9460DBA-A239-4B5B-9334-8FEFF23D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486E-D6DD-449B-8E1D-504DB0002CA1}" type="datetimeFigureOut">
              <a:rPr lang="cs-CZ" smtClean="0"/>
              <a:t>27.9.2020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2CE78B4-EF57-45F5-891C-AB75FA52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0FB298B-CD37-4419-8E19-783C7CFF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3926-9217-4D2E-9CF9-7358EEC337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074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72FBB0-9AC0-4AA0-BFEB-A31C81BB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9F797F-597A-499E-BD31-C72924D68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63E2690-9011-4A15-9EEB-28724AAB3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996C598-868C-4ACF-AD37-9513AF0C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486E-D6DD-449B-8E1D-504DB0002CA1}" type="datetimeFigureOut">
              <a:rPr lang="cs-CZ" smtClean="0"/>
              <a:t>27.9.2020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71D2BA0-F27B-4BB3-BA95-29FAF05D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E9ED3D8-E81A-44E0-9539-1247A958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3926-9217-4D2E-9CF9-7358EEC337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144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533B1B-4143-49C5-BA99-0A322825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EE4A1B2-32E3-4C16-BA7E-DD53C7652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38DBEF6-1CB1-4CFA-9368-1FDCB0738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5F18486-A623-4D51-AAC6-38737FB72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C23517D-3905-4875-A9C3-F799FABAA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422CE8B-903E-47E9-8A32-EF2C360F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486E-D6DD-449B-8E1D-504DB0002CA1}" type="datetimeFigureOut">
              <a:rPr lang="cs-CZ" smtClean="0"/>
              <a:t>27.9.2020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85F4A3B-2507-4FE3-B5E0-D6F4B3A5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D418ADD-21B4-4AD3-A6DB-6F406FD3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3926-9217-4D2E-9CF9-7358EEC337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806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8EEDE9-BB04-408B-ADF2-8647A61C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2F854EE-8848-4D88-AC0B-4CB6D66B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486E-D6DD-449B-8E1D-504DB0002CA1}" type="datetimeFigureOut">
              <a:rPr lang="cs-CZ" smtClean="0"/>
              <a:t>27.9.2020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03CB695-F600-4370-9148-00B3BEDA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4E27C32-2D64-44A7-A7A3-572676C3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3926-9217-4D2E-9CF9-7358EEC337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6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93214E3-D42F-4254-8AAC-60EB2042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486E-D6DD-449B-8E1D-504DB0002CA1}" type="datetimeFigureOut">
              <a:rPr lang="cs-CZ" smtClean="0"/>
              <a:t>27.9.2020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FDDC5A1-8AF8-4871-BE2E-29A4F1DB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79ED873-6F39-4873-AE85-236E0D09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3926-9217-4D2E-9CF9-7358EEC337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736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A91D46-DA71-44F8-86AC-A1C4CD11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B9BF57-06E8-40B1-95EA-952C02E2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62F7E20-E41A-49ED-8D83-48DE055A3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4A48AD-F8B1-47BA-96D2-90275E88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486E-D6DD-449B-8E1D-504DB0002CA1}" type="datetimeFigureOut">
              <a:rPr lang="cs-CZ" smtClean="0"/>
              <a:t>27.9.2020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CEF0B0-B29E-4B8D-944C-E633A116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8ABEB02-A5E4-4712-B451-60E84C4A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3926-9217-4D2E-9CF9-7358EEC337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01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E569C1-A4EF-47B2-BF5D-4008329D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1241567-55AA-4EB3-866C-064B878A8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D1DA855-509A-4007-821E-75755AA34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A10A72A-AF3F-4FF9-8787-18DFB3E2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486E-D6DD-449B-8E1D-504DB0002CA1}" type="datetimeFigureOut">
              <a:rPr lang="cs-CZ" smtClean="0"/>
              <a:t>27.9.2020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6ED78E7-5B27-45F3-81A9-6E918249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BEF60BE-445A-4DB4-8EEF-751B991F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3926-9217-4D2E-9CF9-7358EEC337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066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EC4B5BB-7C14-46AB-9F5F-308E345C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AE642D-34B3-43C6-83E2-8E697EEF3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1976B10-7EB9-4700-A375-D83F57D38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486E-D6DD-449B-8E1D-504DB0002CA1}" type="datetimeFigureOut">
              <a:rPr lang="cs-CZ" smtClean="0"/>
              <a:t>27.9.2020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FC8ED3D-F763-4BD4-82E0-9B1D51581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CD34692-061C-4462-B209-29EE44094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03926-9217-4D2E-9CF9-7358EEC337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433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ED19B9-21E0-470C-911E-9FD75EB52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2096"/>
            <a:ext cx="9144000" cy="2387600"/>
          </a:xfrm>
        </p:spPr>
        <p:txBody>
          <a:bodyPr/>
          <a:lstStyle/>
          <a:p>
            <a:r>
              <a:rPr lang="cs-CZ" dirty="0"/>
              <a:t>Webová stránka na téma nej neznámějších států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B2036E8-C620-44F5-A9AA-AABBF5F3E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9696"/>
            <a:ext cx="9144000" cy="3106208"/>
          </a:xfrm>
        </p:spPr>
        <p:txBody>
          <a:bodyPr>
            <a:normAutofit lnSpcReduction="10000"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Vojta </a:t>
            </a:r>
            <a:r>
              <a:rPr lang="cs-CZ" dirty="0" err="1"/>
              <a:t>Štodt</a:t>
            </a:r>
            <a:r>
              <a:rPr lang="cs-CZ" dirty="0"/>
              <a:t> a Jonáš Rusek</a:t>
            </a:r>
          </a:p>
        </p:txBody>
      </p:sp>
    </p:spTree>
    <p:extLst>
      <p:ext uri="{BB962C8B-B14F-4D97-AF65-F5344CB8AC3E}">
        <p14:creationId xmlns:p14="http://schemas.microsoft.com/office/powerpoint/2010/main" val="56089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CB679E-1407-40DD-B758-A5EAA4D5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19A137-2925-4CE2-8BB7-1B1C3C6B7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364163"/>
          </a:xfrm>
        </p:spPr>
        <p:txBody>
          <a:bodyPr/>
          <a:lstStyle/>
          <a:p>
            <a:r>
              <a:rPr lang="cs-CZ" dirty="0"/>
              <a:t>Na rozdělení jsme použili </a:t>
            </a:r>
            <a:r>
              <a:rPr lang="cs-CZ" dirty="0" err="1"/>
              <a:t>classy</a:t>
            </a:r>
            <a:r>
              <a:rPr lang="cs-CZ" dirty="0"/>
              <a:t>, které jsme potom nastavili v .</a:t>
            </a:r>
            <a:r>
              <a:rPr lang="cs-CZ" dirty="0" err="1"/>
              <a:t>css</a:t>
            </a:r>
            <a:endParaRPr lang="cs-CZ" dirty="0"/>
          </a:p>
          <a:p>
            <a:pPr>
              <a:buFontTx/>
              <a:buChar char="-"/>
            </a:pPr>
            <a:endParaRPr lang="cs-CZ" dirty="0"/>
          </a:p>
          <a:p>
            <a:pPr>
              <a:buFontTx/>
              <a:buChar char="-"/>
            </a:pPr>
            <a:endParaRPr lang="cs-CZ" dirty="0"/>
          </a:p>
          <a:p>
            <a:pPr>
              <a:buFontTx/>
              <a:buChar char="-"/>
            </a:pPr>
            <a:endParaRPr lang="cs-CZ" dirty="0"/>
          </a:p>
          <a:p>
            <a:pPr>
              <a:buFontTx/>
              <a:buChar char="-"/>
            </a:pPr>
            <a:endParaRPr lang="cs-CZ" dirty="0"/>
          </a:p>
          <a:p>
            <a:pPr>
              <a:buFontTx/>
              <a:buChar char="-"/>
            </a:pPr>
            <a:endParaRPr lang="cs-CZ" dirty="0"/>
          </a:p>
          <a:p>
            <a:pPr>
              <a:buFontTx/>
              <a:buChar char="-"/>
            </a:pPr>
            <a:r>
              <a:rPr lang="cs-CZ" dirty="0"/>
              <a:t>Navigační menu je vytvořeno</a:t>
            </a:r>
            <a:br>
              <a:rPr lang="cs-CZ" dirty="0"/>
            </a:br>
            <a:r>
              <a:rPr lang="cs-CZ" dirty="0"/>
              <a:t>pomocí &lt;div&gt;</a:t>
            </a:r>
          </a:p>
          <a:p>
            <a:pPr>
              <a:buFontTx/>
              <a:buChar char="-"/>
            </a:pPr>
            <a:endParaRPr lang="cs-CZ" dirty="0"/>
          </a:p>
          <a:p>
            <a:pPr>
              <a:buFontTx/>
              <a:buChar char="-"/>
            </a:pP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F9D611A-5874-45CE-87DB-A2C387F2D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621811"/>
            <a:ext cx="5943600" cy="5083343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5A5A28C-27B9-4A11-BC36-B2A156C0E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351" y="1282698"/>
            <a:ext cx="3954849" cy="245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6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F748C8-D7BF-45D9-94D5-D0CC42B3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3675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AD14E6-712D-42C6-B53C-F402712F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364163"/>
          </a:xfrm>
        </p:spPr>
        <p:txBody>
          <a:bodyPr/>
          <a:lstStyle/>
          <a:p>
            <a:r>
              <a:rPr lang="cs-CZ" dirty="0"/>
              <a:t>Všechny stránky byly spojené jedním .</a:t>
            </a:r>
            <a:r>
              <a:rPr lang="cs-CZ" dirty="0" err="1"/>
              <a:t>css</a:t>
            </a:r>
            <a:r>
              <a:rPr lang="cs-CZ" dirty="0"/>
              <a:t> souborem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BC9D535-D8E2-464D-A36A-E9219FAF5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795" y="1590146"/>
            <a:ext cx="4367725" cy="1495796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075F93F-9EDD-4109-899A-7D7ABE11B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0146"/>
            <a:ext cx="4183520" cy="4166719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78B0E2C0-8204-4B04-8C63-89595242F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710" y="4206346"/>
            <a:ext cx="3692357" cy="85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0F6ADC-CFE8-4775-945A-F7265CC1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59808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4BEC54-C932-4719-A4F1-E2F1A9C81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8133"/>
            <a:ext cx="10515600" cy="5448830"/>
          </a:xfrm>
        </p:spPr>
        <p:txBody>
          <a:bodyPr/>
          <a:lstStyle/>
          <a:p>
            <a:r>
              <a:rPr lang="cs-CZ" dirty="0"/>
              <a:t>Každá stránka byla rozdělena na 3 části pomocí &lt;</a:t>
            </a:r>
            <a:r>
              <a:rPr lang="cs-CZ" dirty="0" err="1"/>
              <a:t>section</a:t>
            </a:r>
            <a:r>
              <a:rPr lang="cs-CZ" dirty="0"/>
              <a:t>&gt;</a:t>
            </a:r>
          </a:p>
          <a:p>
            <a:r>
              <a:rPr lang="cs-CZ" dirty="0"/>
              <a:t>V první sekci .</a:t>
            </a:r>
            <a:r>
              <a:rPr lang="cs-CZ" dirty="0" err="1"/>
              <a:t>jednicka</a:t>
            </a:r>
            <a:r>
              <a:rPr lang="cs-CZ" dirty="0"/>
              <a:t> byl text o zemi, v .dvojka byly statistiky o zemi + tabulka, v .trojka byly obrázky s popisem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3BA482C-61A5-4710-9123-E1C49FCF0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5" y="1625600"/>
            <a:ext cx="4189413" cy="14859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9232134-7787-4FA7-8BAA-4D102E826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958" y="3123644"/>
            <a:ext cx="3918265" cy="1432484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C3E3B37-0582-4E70-ACC2-C304343EE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252" y="4700191"/>
            <a:ext cx="3605971" cy="179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5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A29B81-D2B7-4F89-9FB6-4D132A5E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092315-01E9-49C5-921E-E9F32669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/>
          <a:lstStyle/>
          <a:p>
            <a:r>
              <a:rPr lang="cs-CZ" dirty="0"/>
              <a:t> Na statistiky jsme použili tagy &lt;dl&gt; &gt; &lt;</a:t>
            </a:r>
            <a:r>
              <a:rPr lang="cs-CZ" dirty="0" err="1"/>
              <a:t>dt</a:t>
            </a:r>
            <a:r>
              <a:rPr lang="cs-CZ" dirty="0"/>
              <a:t>&gt;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8FD390D-BF97-4AE9-802E-01D0627B3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733" y="1870483"/>
            <a:ext cx="4775832" cy="462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6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8C5638-17AE-4395-85DA-E5E80089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B4E731-5026-448C-9DC7-7F4CC7AFF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/>
          <a:lstStyle/>
          <a:p>
            <a:r>
              <a:rPr lang="cs-CZ" dirty="0"/>
              <a:t>Obrázky byly zarovnány pomocí tabulky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5287798-94EC-45CE-B839-F2A6618C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070" y="1232179"/>
            <a:ext cx="8575730" cy="2703813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9E9EB37E-E29F-456D-A1A1-F7049E68C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4082781"/>
            <a:ext cx="3615267" cy="277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4820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98</Words>
  <Application>Microsoft Office PowerPoint</Application>
  <PresentationFormat>Širokoúhlá obrazovka</PresentationFormat>
  <Paragraphs>20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Webová stránka na téma nej neznámějších států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Webová stránka na téma nej neznámějších států</dc:title>
  <dc:creator>19 rusek jonas</dc:creator>
  <cp:lastModifiedBy>19 rusek jonas</cp:lastModifiedBy>
  <cp:revision>4</cp:revision>
  <dcterms:created xsi:type="dcterms:W3CDTF">2020-09-27T11:38:14Z</dcterms:created>
  <dcterms:modified xsi:type="dcterms:W3CDTF">2020-09-27T12:01:17Z</dcterms:modified>
</cp:coreProperties>
</file>