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A1B"/>
    <a:srgbClr val="2E4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FBC1-4B12-472D-8317-C5BA67EAE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ABF88-0D5E-41B2-A05A-A9F0AC2F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05C3-2988-4878-AAC1-9581F4F5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D3A4-CEAD-4474-9A06-3BBDDD5D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391BD-CF18-4F95-88B8-7938313B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46729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B2D-A84C-4B0B-B639-E62E4B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D5859-FC0A-452B-B6D9-C321A305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9F10-D7B1-46E4-87F3-641B1752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615-414F-4D90-B7EB-7B6E6AC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D5D4-D3DF-4529-9A53-0B9F6D73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6596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554D6-7FA2-4EA1-B7C9-96275EDE0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6A0-B16A-4023-B3C5-7F95F8EB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B4D7-4A76-49EC-980C-C63DB889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7904-AB40-4822-9F3F-D6EF9A7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032F-F785-4600-9640-A51F65F1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67368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46B5-14A7-4098-8139-6801C7C8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872D-A7D8-418D-B54B-8240C0C7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6F9D-DFA3-4279-8444-75F21F3B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0C73-957A-4994-9031-6E96359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59DB-5A31-4E31-84FE-182DC071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56247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BCF-6E63-4E91-81BD-4E89455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76C3-AE08-459E-B2D6-4F4BFAC0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1961-A2F0-4D79-8F27-8C74ABB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B3D02-D347-4D70-982F-B25ABC92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086A-49E3-4A3C-98D4-83E86A05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5623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6339-291C-4977-A89C-F7990AD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CE77-9D3A-4173-9A5C-BD3643AA8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C5D0-0CE6-4FEB-B864-EAD6B790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F570-9107-488C-B203-A44DC641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BF64D-D6D1-4046-829D-0A29AAE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9C36-FCCE-404B-8584-17F84D6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1949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59F-C5A0-44FE-935D-EB16EFDA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9D74C-4F19-49C6-9A30-7ABE7265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E81A-0598-4153-8EC5-60918289E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1268-C9F4-4B20-A40B-45A3A153C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0DF24-23C8-47AC-B3C4-4EAC6AE24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D2DB-4AA8-41F8-A0BA-9AD76700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BEF0-FD9E-4693-89D9-28DE1AB5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B4FA4-F909-4C35-9860-D31F525C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3280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1674-7890-4F80-9C9A-ACCDFEB5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E22C4-DB6B-4AE6-ABA3-D03BDF63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B3AD0-B4E7-4599-82F4-2E79F268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92F7-518E-4E3D-851C-02D1461D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21250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CEF0-7B8B-4A3B-8CED-44D2B16B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9C183-436B-46C6-98F0-E4675E1D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D185E-C3E1-4B3C-A049-6F1BC8EE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518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09DD-F204-4BF1-BB44-268C5555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F2FC-7A76-418D-BD36-7ED449F7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76880-898A-4B0F-AD89-761F6C2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67109-ABFF-4DFC-B5A6-CD6EF50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95D1-3BF5-4AE5-BC90-8510564F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95177-29EA-4DC6-A4AA-85E5D7E1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7405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1B20-BE24-483E-9D85-930E8E11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CE5D8-6C88-4D0D-A719-576576D5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42CE8-140A-418D-B311-4EF3F759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FB38-DA02-48AE-BD3F-94FE5956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97E0-559A-4D60-9820-CBB3828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87DD-9DA9-45ED-A2CE-94E9026D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63433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63F07-E28D-4BC1-901A-E016C99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FEB3-ED38-4D68-87B6-DCD8B5C55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4562-F02F-4216-8691-FD0558A55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C426-4383-460B-A84B-BA1FA702C82C}" type="datetimeFigureOut">
              <a:rPr lang="fr-CM" smtClean="0"/>
              <a:t>29/10/2023</a:t>
            </a:fld>
            <a:endParaRPr lang="fr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8C26-F6CB-49E6-BFE6-B4E992F98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239F-4CF1-41A5-B8CB-9A0B8508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C344-A956-43F9-AC64-4F5F884265AD}" type="slidenum">
              <a:rPr lang="fr-CM" smtClean="0"/>
              <a:t>‹#›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2871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089812-F739-4C2D-9D3D-968682215FD3}"/>
              </a:ext>
            </a:extLst>
          </p:cNvPr>
          <p:cNvSpPr txBox="1"/>
          <p:nvPr/>
        </p:nvSpPr>
        <p:spPr>
          <a:xfrm>
            <a:off x="1473740" y="1819072"/>
            <a:ext cx="82150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11500" b="1" u="sng" dirty="0" err="1">
                <a:solidFill>
                  <a:srgbClr val="1A4A1B"/>
                </a:solidFill>
                <a:latin typeface="Century Gothic" panose="020B0502020202020204" pitchFamily="34" charset="0"/>
              </a:rPr>
              <a:t>Green</a:t>
            </a:r>
            <a:r>
              <a:rPr lang="fr-CM" sz="11500" u="sng" dirty="0" err="1">
                <a:latin typeface="Century Gothic" panose="020B0502020202020204" pitchFamily="34" charset="0"/>
              </a:rPr>
              <a:t>TECH</a:t>
            </a:r>
            <a:endParaRPr lang="fr-CM" sz="11500" u="sng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8194F-1CFF-4FF6-8F99-3D3D8E3DF3DB}"/>
              </a:ext>
            </a:extLst>
          </p:cNvPr>
          <p:cNvSpPr txBox="1"/>
          <p:nvPr/>
        </p:nvSpPr>
        <p:spPr>
          <a:xfrm>
            <a:off x="1473740" y="3419510"/>
            <a:ext cx="812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4000" b="1" i="1" dirty="0">
                <a:latin typeface="High Tower Text" panose="02040502050506030303" pitchFamily="18" charset="0"/>
              </a:rPr>
              <a:t>La technologie au service de l’agriculture</a:t>
            </a:r>
          </a:p>
        </p:txBody>
      </p:sp>
    </p:spTree>
    <p:extLst>
      <p:ext uri="{BB962C8B-B14F-4D97-AF65-F5344CB8AC3E}">
        <p14:creationId xmlns:p14="http://schemas.microsoft.com/office/powerpoint/2010/main" val="409174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High Tower Text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Aimé Mac Julian NSONDET-BAHOU</dc:creator>
  <cp:lastModifiedBy>Aimé Mac Julian NSONDET-BAHOU</cp:lastModifiedBy>
  <cp:revision>4</cp:revision>
  <dcterms:created xsi:type="dcterms:W3CDTF">2023-10-25T21:28:35Z</dcterms:created>
  <dcterms:modified xsi:type="dcterms:W3CDTF">2023-10-29T15:31:21Z</dcterms:modified>
</cp:coreProperties>
</file>