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5" r:id="rId7"/>
    <p:sldId id="258" r:id="rId8"/>
    <p:sldId id="270" r:id="rId9"/>
    <p:sldId id="267" r:id="rId10"/>
    <p:sldId id="268" r:id="rId11"/>
    <p:sldId id="269" r:id="rId12"/>
    <p:sldId id="266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244" autoAdjust="0"/>
  </p:normalViewPr>
  <p:slideViewPr>
    <p:cSldViewPr snapToGrid="0">
      <p:cViewPr varScale="1">
        <p:scale>
          <a:sx n="77" d="100"/>
          <a:sy n="77" d="100"/>
        </p:scale>
        <p:origin x="18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E1AB-BA9A-4BF6-92C5-A4212B3733C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B308-B2E3-4D8D-93F0-66463C55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Free</a:t>
            </a:r>
            <a:r>
              <a:rPr lang="en-US" b="1" baseline="0" dirty="0" smtClean="0"/>
              <a:t> and open source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So get started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You know you want to</a:t>
            </a:r>
            <a:endParaRPr lang="en-US" b="0" dirty="0" smtClean="0"/>
          </a:p>
          <a:p>
            <a:r>
              <a:rPr lang="en-US" b="1" dirty="0" smtClean="0"/>
              <a:t>Easy to use and get started</a:t>
            </a:r>
          </a:p>
          <a:p>
            <a:r>
              <a:rPr lang="en-US" dirty="0" smtClean="0"/>
              <a:t>-   Not great support in the beginning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Hard to find tutorials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Many people are using it</a:t>
            </a:r>
            <a:r>
              <a:rPr lang="en-US" baseline="0" dirty="0" smtClean="0"/>
              <a:t> now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Getting more and more popular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Frameworks like Ionic and </a:t>
            </a:r>
            <a:r>
              <a:rPr lang="en-US" baseline="0" dirty="0" err="1" smtClean="0"/>
              <a:t>OnsenUI</a:t>
            </a:r>
            <a:r>
              <a:rPr lang="en-US" baseline="0" dirty="0" smtClean="0"/>
              <a:t> are boosting the popularity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308-B2E3-4D8D-93F0-66463C556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Web technologies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You don’t have to master them all, but have some knowledge or </a:t>
            </a:r>
            <a:r>
              <a:rPr lang="en-US" b="0" baseline="0" dirty="0" err="1" smtClean="0"/>
              <a:t>aquire</a:t>
            </a:r>
            <a:r>
              <a:rPr lang="en-US" b="0" baseline="0" dirty="0" smtClean="0"/>
              <a:t> it, and you will quickly get started.</a:t>
            </a:r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308-B2E3-4D8D-93F0-66463C556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Use a UI framework!</a:t>
            </a:r>
          </a:p>
          <a:p>
            <a:pPr marL="171450" indent="-171450">
              <a:buFontTx/>
              <a:buChar char="-"/>
            </a:pPr>
            <a:r>
              <a:rPr lang="en-US" b="0" dirty="0" smtClean="0"/>
              <a:t>Ionic</a:t>
            </a:r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Angular based</a:t>
            </a:r>
          </a:p>
          <a:p>
            <a:pPr marL="171450" indent="-171450">
              <a:buFontTx/>
              <a:buChar char="-"/>
            </a:pPr>
            <a:r>
              <a:rPr lang="en-US" b="0" dirty="0" err="1" smtClean="0"/>
              <a:t>OnsenUI</a:t>
            </a:r>
            <a:endParaRPr lang="en-US" b="0" dirty="0" smtClean="0"/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Angular based</a:t>
            </a:r>
          </a:p>
          <a:p>
            <a:pPr marL="171450" indent="-171450">
              <a:buFontTx/>
              <a:buChar char="-"/>
            </a:pPr>
            <a:r>
              <a:rPr lang="en-US" b="0" dirty="0" err="1" smtClean="0"/>
              <a:t>KendoUI</a:t>
            </a:r>
            <a:endParaRPr lang="en-US" b="0" dirty="0" smtClean="0"/>
          </a:p>
          <a:p>
            <a:pPr marL="628650" lvl="1" indent="-171450">
              <a:buFontTx/>
              <a:buChar char="-"/>
            </a:pPr>
            <a:r>
              <a:rPr lang="en-US" b="0" dirty="0" smtClean="0"/>
              <a:t>Angular based</a:t>
            </a:r>
          </a:p>
          <a:p>
            <a:pPr marL="628650" lvl="1" indent="-171450">
              <a:buFontTx/>
              <a:buChar char="-"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But I want to style it myself?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These frameworks are built to look native to the platform you are developing for, and they will switch design to whatever platform you are building the app for.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They are easily extended and restyled, think of them like Twitter Bootstrap or Materialize CSS or any other CSS framework.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In addition these frameworks provide extra scripted features, that you can use instead of creating them yourselves.</a:t>
            </a:r>
            <a:endParaRPr lang="en-US" b="0" dirty="0" smtClean="0"/>
          </a:p>
          <a:p>
            <a:pPr marL="0" lvl="0" indent="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308-B2E3-4D8D-93F0-66463C5563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phonegap.com/" TargetMode="External"/><Relationship Id="rId2" Type="http://schemas.openxmlformats.org/officeDocument/2006/relationships/hyperlink" Target="http://cordova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" TargetMode="External"/><Relationship Id="rId5" Type="http://schemas.openxmlformats.org/officeDocument/2006/relationships/hyperlink" Target="http://labs.rejseplanen.dk/api" TargetMode="External"/><Relationship Id="rId4" Type="http://schemas.openxmlformats.org/officeDocument/2006/relationships/hyperlink" Target="https://market.mashap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cordova-plugin-camera" TargetMode="External"/><Relationship Id="rId5" Type="http://schemas.openxmlformats.org/officeDocument/2006/relationships/hyperlink" Target="http://ngcordova.com/" TargetMode="External"/><Relationship Id="rId4" Type="http://schemas.openxmlformats.org/officeDocument/2006/relationships/hyperlink" Target="http://onse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Cordova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Christoffer </a:t>
            </a:r>
            <a:r>
              <a:rPr lang="en-US" dirty="0" err="1" smtClean="0"/>
              <a:t>bjerregaard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 is boring! How do I make it fun?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open API’s</a:t>
            </a:r>
          </a:p>
          <a:p>
            <a:pPr lvl="1"/>
            <a:r>
              <a:rPr lang="en-US" dirty="0" err="1" smtClean="0"/>
              <a:t>Mashape</a:t>
            </a:r>
            <a:endParaRPr lang="en-US" dirty="0" smtClean="0"/>
          </a:p>
          <a:p>
            <a:r>
              <a:rPr lang="en-US" dirty="0" smtClean="0"/>
              <a:t>Build something you think is fun</a:t>
            </a:r>
          </a:p>
          <a:p>
            <a:pPr lvl="1"/>
            <a:r>
              <a:rPr lang="en-US" dirty="0" smtClean="0"/>
              <a:t>Build your own API and use it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2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 is ugly! How do I make it look awesome?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UI framework!</a:t>
            </a:r>
          </a:p>
          <a:p>
            <a:pPr lvl="1"/>
            <a:r>
              <a:rPr lang="en-US" dirty="0" smtClean="0"/>
              <a:t>Ionic</a:t>
            </a:r>
          </a:p>
          <a:p>
            <a:pPr lvl="1"/>
            <a:r>
              <a:rPr lang="en-US" dirty="0" err="1" smtClean="0"/>
              <a:t>OnsenUI</a:t>
            </a:r>
            <a:endParaRPr lang="en-US" dirty="0" smtClean="0"/>
          </a:p>
          <a:p>
            <a:pPr lvl="1"/>
            <a:r>
              <a:rPr lang="en-US" dirty="0" err="1" smtClean="0"/>
              <a:t>KendoUI</a:t>
            </a:r>
            <a:endParaRPr lang="en-US" dirty="0" smtClean="0"/>
          </a:p>
          <a:p>
            <a:r>
              <a:rPr lang="en-US" dirty="0" smtClean="0"/>
              <a:t>But I want to style it myself?</a:t>
            </a:r>
          </a:p>
          <a:p>
            <a:pPr lvl="1"/>
            <a:r>
              <a:rPr lang="en-US" dirty="0" smtClean="0"/>
              <a:t>You can, but it’s tough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://cordova.apache.org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build.phonegap.com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API’s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market.mashape.com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labs.rejseplanen.dk/api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https://restcountries.eu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</a:p>
          <a:p>
            <a:pPr lvl="1"/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ionicframework.com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http://onsen.io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http://ngcordova.com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Plugins demoed </a:t>
            </a:r>
            <a:r>
              <a:rPr lang="en-US" smtClean="0"/>
              <a:t>(documentation):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www.npmjs.com/package/cordova-plugin-camera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Christoffer Bjerregaard</a:t>
            </a:r>
          </a:p>
          <a:p>
            <a:r>
              <a:rPr lang="en-US" dirty="0" smtClean="0"/>
              <a:t>27 years old</a:t>
            </a:r>
          </a:p>
          <a:p>
            <a:r>
              <a:rPr lang="en-US" dirty="0" smtClean="0"/>
              <a:t>Web developer @ Webitall </a:t>
            </a:r>
            <a:r>
              <a:rPr lang="en-US" dirty="0" err="1" smtClean="0"/>
              <a:t>ApS</a:t>
            </a:r>
            <a:endParaRPr lang="en-US" dirty="0" smtClean="0"/>
          </a:p>
          <a:p>
            <a:r>
              <a:rPr lang="en-US" dirty="0" smtClean="0"/>
              <a:t>Graduated in Multimedia Design and Computer Science</a:t>
            </a:r>
          </a:p>
          <a:p>
            <a:r>
              <a:rPr lang="en-US" dirty="0" smtClean="0"/>
              <a:t>Currently studying PBA Software Development</a:t>
            </a:r>
          </a:p>
          <a:p>
            <a:r>
              <a:rPr lang="en-US" dirty="0" smtClean="0"/>
              <a:t>Used Cordova for around 1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Cordova?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and Open Source!</a:t>
            </a:r>
          </a:p>
          <a:p>
            <a:r>
              <a:rPr lang="en-US" dirty="0" smtClean="0"/>
              <a:t>Easy to use and get started</a:t>
            </a:r>
          </a:p>
          <a:p>
            <a:r>
              <a:rPr lang="en-US" dirty="0" smtClean="0"/>
              <a:t>Provides an API for your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Cordova?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know or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</a:p>
          <a:p>
            <a:pPr lvl="1"/>
            <a:r>
              <a:rPr lang="en-US" dirty="0" smtClean="0"/>
              <a:t>HTML / 5</a:t>
            </a:r>
          </a:p>
          <a:p>
            <a:pPr lvl="1"/>
            <a:r>
              <a:rPr lang="en-US" dirty="0" smtClean="0"/>
              <a:t>CSS / LESS / SASS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JSON</a:t>
            </a:r>
          </a:p>
          <a:p>
            <a:r>
              <a:rPr lang="en-US" dirty="0" smtClean="0"/>
              <a:t>Web frameworks</a:t>
            </a:r>
          </a:p>
          <a:p>
            <a:pPr lvl="1"/>
            <a:r>
              <a:rPr lang="en-US" dirty="0" smtClean="0"/>
              <a:t>Angular JS</a:t>
            </a:r>
          </a:p>
        </p:txBody>
      </p:sp>
    </p:spTree>
    <p:extLst>
      <p:ext uri="{BB962C8B-B14F-4D97-AF65-F5344CB8AC3E}">
        <p14:creationId xmlns:p14="http://schemas.microsoft.com/office/powerpoint/2010/main" val="23628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use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a local build environment</a:t>
            </a:r>
          </a:p>
          <a:p>
            <a:r>
              <a:rPr lang="en-US" dirty="0" smtClean="0"/>
              <a:t>Node </a:t>
            </a:r>
            <a:r>
              <a:rPr lang="en-US" dirty="0" smtClean="0"/>
              <a:t>JS / NPM</a:t>
            </a:r>
          </a:p>
          <a:p>
            <a:r>
              <a:rPr lang="en-US" dirty="0" smtClean="0"/>
              <a:t>Cordova cli</a:t>
            </a:r>
          </a:p>
          <a:p>
            <a:r>
              <a:rPr lang="en-US" dirty="0" smtClean="0"/>
              <a:t>Any IDE capable of opening HTML,CSS and JS files</a:t>
            </a:r>
          </a:p>
          <a:p>
            <a:pPr lvl="1"/>
            <a:r>
              <a:rPr lang="en-US" dirty="0" smtClean="0"/>
              <a:t>Webstorm, Visual Studio, Atom, Notepad </a:t>
            </a:r>
            <a:r>
              <a:rPr lang="en-US" dirty="0" smtClean="0"/>
              <a:t>++</a:t>
            </a:r>
          </a:p>
          <a:p>
            <a:r>
              <a:rPr lang="en-US" dirty="0" smtClean="0"/>
              <a:t>For Android</a:t>
            </a:r>
          </a:p>
          <a:p>
            <a:pPr lvl="1"/>
            <a:r>
              <a:rPr lang="en-US" dirty="0" smtClean="0"/>
              <a:t>Any PC</a:t>
            </a:r>
          </a:p>
          <a:p>
            <a:pPr lvl="1"/>
            <a:r>
              <a:rPr lang="en-US" dirty="0" smtClean="0"/>
              <a:t>Java development kit, Apache Ant, Android SDK</a:t>
            </a:r>
          </a:p>
          <a:p>
            <a:r>
              <a:rPr lang="en-US" dirty="0" smtClean="0"/>
              <a:t>For IOS</a:t>
            </a:r>
          </a:p>
          <a:p>
            <a:pPr lvl="1"/>
            <a:r>
              <a:rPr lang="en-US" dirty="0" smtClean="0"/>
              <a:t>A mac</a:t>
            </a:r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+ developer images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wish to install and build at home:</a:t>
            </a:r>
          </a:p>
          <a:p>
            <a:pPr lvl="1"/>
            <a:r>
              <a:rPr lang="en-US" dirty="0" smtClean="0"/>
              <a:t>Phonegap build (free, 1 private repo)</a:t>
            </a:r>
          </a:p>
          <a:p>
            <a:pPr lvl="1"/>
            <a:r>
              <a:rPr lang="en-US" dirty="0" smtClean="0"/>
              <a:t>Ionic build (free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4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675</TotalTime>
  <Words>469</Words>
  <Application>Microsoft Office PowerPoint</Application>
  <PresentationFormat>Widescreen</PresentationFormat>
  <Paragraphs>98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Introduction to Cordova</vt:lpstr>
      <vt:lpstr>Who am I?</vt:lpstr>
      <vt:lpstr>What is Cordova?</vt:lpstr>
      <vt:lpstr>What is it used for?</vt:lpstr>
      <vt:lpstr>Why use Cordova?</vt:lpstr>
      <vt:lpstr>What do I need to know or learn?</vt:lpstr>
      <vt:lpstr>What do I need to use? </vt:lpstr>
      <vt:lpstr>What do I need to use?</vt:lpstr>
      <vt:lpstr>Debugging</vt:lpstr>
      <vt:lpstr>Building</vt:lpstr>
      <vt:lpstr>Running</vt:lpstr>
      <vt:lpstr>My app is boring! How do I make it fun?</vt:lpstr>
      <vt:lpstr>My app is ugly! How do I make it look awesome?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Cordova</dc:title>
  <dc:creator>Christoffer Bjerregaard</dc:creator>
  <cp:lastModifiedBy>Christoffer Bjerregaard</cp:lastModifiedBy>
  <cp:revision>10</cp:revision>
  <dcterms:created xsi:type="dcterms:W3CDTF">2015-11-18T16:01:40Z</dcterms:created>
  <dcterms:modified xsi:type="dcterms:W3CDTF">2015-11-22T09:55:35Z</dcterms:modified>
</cp:coreProperties>
</file>