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263-E99A-D738-6AC4-ACF37C560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D1B3-D9EB-C921-5B01-F38D57CA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6C9D-FAB6-59F5-F276-25B39722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47EC-E8AD-1F2B-9B44-ADAFD9C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0BD2-CBCF-537D-77F1-885371F7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6B0-7596-1C30-F0B6-77B4CBA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BCDA-62DD-5091-F1D0-0BD15B85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0EB1-B4CA-A619-1DAB-F0D1DAD4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9080-97C2-5B11-1DAE-FE5C768C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C7952-253B-0659-CAE8-8733D372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31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10ECB-ACD1-9A85-5A3E-293AB009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6795E-E937-FE42-7939-54E1D8F7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DBD8-22F4-0ABF-EA56-C3B0922D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6C93-8A71-6DFB-E37C-3659E486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2605-B351-12AC-678C-FC776CF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83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DA16-7294-A5ED-92ED-5164969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D3D7-D86B-7384-7CD4-46F71DE3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E0C6-E2FC-DF61-486A-503AC02B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0864-8FB2-0F44-469D-0B2E1D7E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0480-74DE-886E-78BF-029F8515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861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FC3C-F196-CFE3-8C71-12059B18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E2BC-33A4-E5F6-DA34-A471E510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BE69-7804-7D37-570F-D7F5A50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E89E-15D5-94AC-DB66-84E8F0CE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A9E9-42F8-DD53-FFEA-847FA54F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405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D3DA-920F-BB0E-0E68-52706AEB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E02-170F-26C2-A311-38CDF670A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0EFC7-AC89-A511-C924-ADDA9E7E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F20E0-A700-AD54-1E7A-84634C42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F6DE-DF16-3ECF-BE66-F82D6448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DE40-FD9C-7093-3925-8410C549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8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2F6E-B226-A0F1-B843-49C646E1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389B-A461-FAC4-2CCB-98EAD87C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F392F-A84D-3C23-B28E-9C580C8B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4083E-DD4D-AA30-E404-C7736FFC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96C86-4B42-5C26-0267-51F7DD35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BD94-1FB0-BFF1-CC77-139DA8B5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121B-40A0-B546-C12D-9B6D667F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71049-DEEB-93DD-2334-2ECBC2A2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51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C463-B83F-D86D-B2C6-BB1F4A1B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B2AD3-8146-E811-7E35-4FB0A8FA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D3F02-FB36-DE6D-5BA8-E87EA806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B2468-B541-C01B-3233-089602E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6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1D0D-3F51-F847-25B7-4378463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B66AA-07CA-91AF-75C1-81205817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3FA30-0D93-4A64-9689-4CFFA849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35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6025-4E1C-6F3C-1E22-5101212B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FC8D-B59C-AD7C-C682-5495E9B4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EA3CF-BE51-5941-319D-D7012141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646A-5B66-BAE4-15B3-753FF773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CD17-6C28-CFCF-CB21-0482C16D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7504C-BA14-6674-BB43-B0652F57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04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35F0-36FF-7FE2-9D00-19447D21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2DAC4-B28A-428C-9836-457B4D68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79183-30D5-C421-392E-A0BFF0E2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6514-6CCE-FF5A-94DF-1EC0329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F97D-4098-D02A-1531-32E87AE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B48D-41AC-6427-1D9A-DED6AE71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078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56022-4BF3-402A-01C6-5EE0F3DA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811AD-EAFA-8FA6-8DEA-262BAC99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B510-5331-6497-EFF3-3AFD5A66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0407-742D-4F8B-AD3E-C3D7980839F8}" type="datetimeFigureOut">
              <a:rPr lang="ro-RO" smtClean="0"/>
              <a:t>02.11.2022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FD5A-CED2-0DA3-2DD9-059B8F83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CE02-5B70-A3B6-733B-4AE91540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392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585E32-E242-DBCE-A4B1-FCCE9AA8AE41}"/>
              </a:ext>
            </a:extLst>
          </p:cNvPr>
          <p:cNvSpPr/>
          <p:nvPr/>
        </p:nvSpPr>
        <p:spPr>
          <a:xfrm>
            <a:off x="609600" y="255137"/>
            <a:ext cx="1320800" cy="6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IStmt</a:t>
            </a:r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F04F2-7A64-7A6A-2E72-2CEDBB606FD8}"/>
              </a:ext>
            </a:extLst>
          </p:cNvPr>
          <p:cNvSpPr/>
          <p:nvPr/>
        </p:nvSpPr>
        <p:spPr>
          <a:xfrm>
            <a:off x="44234" y="1417935"/>
            <a:ext cx="1946821" cy="129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CmpdStmt</a:t>
            </a:r>
            <a:endParaRPr lang="en-US" dirty="0"/>
          </a:p>
          <a:p>
            <a:pPr algn="ctr"/>
            <a:r>
              <a:rPr lang="en-US" dirty="0"/>
              <a:t>-IStmt1</a:t>
            </a:r>
          </a:p>
          <a:p>
            <a:pPr algn="ctr"/>
            <a:r>
              <a:rPr lang="en-US" dirty="0"/>
              <a:t>-IStmt2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execute(</a:t>
            </a:r>
            <a:r>
              <a:rPr lang="en-US" dirty="0" err="1">
                <a:solidFill>
                  <a:schemeClr val="bg1"/>
                </a:solidFill>
              </a:rPr>
              <a:t>prgState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o-RO" dirty="0">
              <a:solidFill>
                <a:schemeClr val="bg1"/>
              </a:solidFill>
            </a:endParaRPr>
          </a:p>
          <a:p>
            <a:pPr algn="ctr"/>
            <a:endParaRPr lang="ro-R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874AE-8795-1C63-32F5-7AA1597B9A42}"/>
              </a:ext>
            </a:extLst>
          </p:cNvPr>
          <p:cNvSpPr/>
          <p:nvPr/>
        </p:nvSpPr>
        <p:spPr>
          <a:xfrm>
            <a:off x="2376413" y="1386465"/>
            <a:ext cx="1845139" cy="1417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DeclStmt</a:t>
            </a:r>
            <a:endParaRPr lang="en-US" dirty="0"/>
          </a:p>
          <a:p>
            <a:pPr algn="ctr"/>
            <a:r>
              <a:rPr lang="en-US" dirty="0"/>
              <a:t>-type</a:t>
            </a:r>
          </a:p>
          <a:p>
            <a:pPr algn="ctr"/>
            <a:r>
              <a:rPr lang="en-US" dirty="0"/>
              <a:t>-String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execute(</a:t>
            </a:r>
            <a:r>
              <a:rPr lang="en-US" dirty="0" err="1">
                <a:solidFill>
                  <a:schemeClr val="bg1"/>
                </a:solidFill>
              </a:rPr>
              <a:t>prgState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o-RO" dirty="0">
              <a:solidFill>
                <a:schemeClr val="bg1"/>
              </a:solidFill>
            </a:endParaRPr>
          </a:p>
          <a:p>
            <a:pPr algn="ctr"/>
            <a:endParaRPr lang="ro-R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5D3936-F7AA-98A6-FA4D-5A0103EC3371}"/>
              </a:ext>
            </a:extLst>
          </p:cNvPr>
          <p:cNvSpPr/>
          <p:nvPr/>
        </p:nvSpPr>
        <p:spPr>
          <a:xfrm>
            <a:off x="1070067" y="3083468"/>
            <a:ext cx="2297467" cy="157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AssignStmt</a:t>
            </a:r>
            <a:endParaRPr lang="en-US" dirty="0"/>
          </a:p>
          <a:p>
            <a:pPr algn="ctr"/>
            <a:r>
              <a:rPr lang="en-US" dirty="0"/>
              <a:t>-String id</a:t>
            </a:r>
          </a:p>
          <a:p>
            <a:pPr algn="ctr"/>
            <a:r>
              <a:rPr lang="en-US" dirty="0"/>
              <a:t>-Exp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execute(</a:t>
            </a:r>
            <a:r>
              <a:rPr lang="en-US" dirty="0" err="1">
                <a:solidFill>
                  <a:schemeClr val="bg1"/>
                </a:solidFill>
              </a:rPr>
              <a:t>prgState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o-RO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2F4A-42B5-75DC-F58B-E19105686B6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017645" y="939800"/>
            <a:ext cx="252355" cy="47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D742A3-8CC0-2397-B725-B34A9A754808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1270000" y="939800"/>
            <a:ext cx="948801" cy="214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3C573-12CE-86D5-1D8A-A524AE665B9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1270000" y="939800"/>
            <a:ext cx="2028983" cy="4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8A3C9F-B025-D76D-C3C2-166BCA619D13}"/>
              </a:ext>
            </a:extLst>
          </p:cNvPr>
          <p:cNvSpPr txBox="1"/>
          <p:nvPr/>
        </p:nvSpPr>
        <p:spPr>
          <a:xfrm>
            <a:off x="785634" y="624469"/>
            <a:ext cx="105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execute()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3DF00-DD61-289E-E4E3-E802EBD15D97}"/>
              </a:ext>
            </a:extLst>
          </p:cNvPr>
          <p:cNvSpPr/>
          <p:nvPr/>
        </p:nvSpPr>
        <p:spPr>
          <a:xfrm>
            <a:off x="9621580" y="138112"/>
            <a:ext cx="2027767" cy="145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PrgState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SymbTbl</a:t>
            </a:r>
            <a:r>
              <a:rPr lang="en-US" dirty="0"/>
              <a:t>: </a:t>
            </a:r>
            <a:r>
              <a:rPr lang="en-US" dirty="0" err="1"/>
              <a:t>Dict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outputList</a:t>
            </a:r>
            <a:r>
              <a:rPr lang="en-US" dirty="0"/>
              <a:t>: List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exeStack</a:t>
            </a:r>
            <a:r>
              <a:rPr lang="en-US" dirty="0"/>
              <a:t>: Stack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highlight>
                  <a:srgbClr val="FF0000"/>
                </a:highlight>
              </a:rPr>
              <a:t>fileTable</a:t>
            </a:r>
            <a:r>
              <a:rPr lang="en-US" dirty="0">
                <a:highlight>
                  <a:srgbClr val="FF0000"/>
                </a:highlight>
              </a:rPr>
              <a:t>: </a:t>
            </a:r>
            <a:r>
              <a:rPr lang="en-US" dirty="0" err="1">
                <a:highlight>
                  <a:srgbClr val="FF0000"/>
                </a:highlight>
              </a:rPr>
              <a:t>Dict</a:t>
            </a:r>
            <a:endParaRPr lang="ro-RO" dirty="0">
              <a:highlight>
                <a:srgbClr val="FF00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6D549-1BF4-2AF4-3FF6-2C2052605387}"/>
              </a:ext>
            </a:extLst>
          </p:cNvPr>
          <p:cNvSpPr txBox="1"/>
          <p:nvPr/>
        </p:nvSpPr>
        <p:spPr>
          <a:xfrm>
            <a:off x="5250472" y="1442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DOMAIN</a:t>
            </a:r>
            <a:endParaRPr lang="ro-RO" b="1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6A6A5-D5BF-7D14-DDE2-7B0F84DA3C9C}"/>
              </a:ext>
            </a:extLst>
          </p:cNvPr>
          <p:cNvSpPr txBox="1"/>
          <p:nvPr/>
        </p:nvSpPr>
        <p:spPr>
          <a:xfrm>
            <a:off x="372581" y="2782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o-R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3EA48B-190B-5491-AD72-AC9BEEF38E49}"/>
              </a:ext>
            </a:extLst>
          </p:cNvPr>
          <p:cNvSpPr/>
          <p:nvPr/>
        </p:nvSpPr>
        <p:spPr>
          <a:xfrm>
            <a:off x="6686416" y="624469"/>
            <a:ext cx="132080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6D0871-EA25-40D6-471C-D362A0791666}"/>
              </a:ext>
            </a:extLst>
          </p:cNvPr>
          <p:cNvSpPr/>
          <p:nvPr/>
        </p:nvSpPr>
        <p:spPr>
          <a:xfrm>
            <a:off x="4767961" y="1417935"/>
            <a:ext cx="1271472" cy="75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VarExp</a:t>
            </a:r>
            <a:r>
              <a:rPr lang="en-US" dirty="0"/>
              <a:t> </a:t>
            </a:r>
          </a:p>
          <a:p>
            <a:pPr algn="ctr"/>
            <a:r>
              <a:rPr lang="en-US" sz="1100" dirty="0"/>
              <a:t>-String id</a:t>
            </a:r>
          </a:p>
          <a:p>
            <a:pPr algn="ctr"/>
            <a:r>
              <a:rPr lang="en-US" dirty="0"/>
              <a:t>Value eval()</a:t>
            </a:r>
            <a:endParaRPr lang="ro-R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562564-70C4-0A71-1848-E29DF7EACEBA}"/>
              </a:ext>
            </a:extLst>
          </p:cNvPr>
          <p:cNvSpPr/>
          <p:nvPr/>
        </p:nvSpPr>
        <p:spPr>
          <a:xfrm>
            <a:off x="8486709" y="1444602"/>
            <a:ext cx="948942" cy="73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ValExp</a:t>
            </a:r>
            <a:endParaRPr lang="en-US" dirty="0"/>
          </a:p>
          <a:p>
            <a:pPr algn="ctr"/>
            <a:r>
              <a:rPr lang="en-US" sz="1000" dirty="0"/>
              <a:t>-Value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6ED156-906E-75A8-7F15-9212B1F67E4C}"/>
              </a:ext>
            </a:extLst>
          </p:cNvPr>
          <p:cNvSpPr/>
          <p:nvPr/>
        </p:nvSpPr>
        <p:spPr>
          <a:xfrm>
            <a:off x="6147085" y="1853510"/>
            <a:ext cx="1470594" cy="11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ArithExp</a:t>
            </a:r>
            <a:endParaRPr lang="en-US" dirty="0"/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-type: Int (+, -, *, /)</a:t>
            </a:r>
          </a:p>
          <a:p>
            <a:pPr algn="ctr"/>
            <a:r>
              <a:rPr lang="en-US" dirty="0"/>
              <a:t>Value eval()</a:t>
            </a:r>
            <a:endParaRPr lang="ro-R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DE4B8-17A6-D0A0-381E-19299C77C06E}"/>
              </a:ext>
            </a:extLst>
          </p:cNvPr>
          <p:cNvSpPr/>
          <p:nvPr/>
        </p:nvSpPr>
        <p:spPr>
          <a:xfrm>
            <a:off x="7744046" y="2400790"/>
            <a:ext cx="1320800" cy="101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LogicExp</a:t>
            </a:r>
            <a:endParaRPr lang="en-US" dirty="0"/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-type: Int (&amp;, |)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3CCDD-C715-6E80-F0ED-70EEB9D9FF0A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5403697" y="1327202"/>
            <a:ext cx="1943119" cy="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871864-9F77-2966-A137-88415B99A655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882382" y="1327202"/>
            <a:ext cx="464434" cy="52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4DC131-B453-3B91-C3C3-48AA4919E54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7346816" y="1327202"/>
            <a:ext cx="1057630" cy="107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941120-8F01-BED8-8CB4-17A15BFA3DCB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346816" y="1327202"/>
            <a:ext cx="1614364" cy="11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AF7DBA-0581-BEB0-ECD3-2CCC6EE5A87C}"/>
              </a:ext>
            </a:extLst>
          </p:cNvPr>
          <p:cNvSpPr/>
          <p:nvPr/>
        </p:nvSpPr>
        <p:spPr>
          <a:xfrm>
            <a:off x="4241049" y="4299232"/>
            <a:ext cx="1320800" cy="49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  <a:p>
            <a:pPr algn="ctr"/>
            <a:r>
              <a:rPr lang="en-US" sz="1000" dirty="0" err="1">
                <a:highlight>
                  <a:srgbClr val="FF0000"/>
                </a:highlight>
              </a:rPr>
              <a:t>getDefaultValue</a:t>
            </a:r>
            <a:r>
              <a:rPr lang="en-US" sz="1000" dirty="0">
                <a:highlight>
                  <a:srgbClr val="FF0000"/>
                </a:highlight>
              </a:rPr>
              <a:t>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A8F34C-4DA6-5600-9E4E-45D08533EE8B}"/>
              </a:ext>
            </a:extLst>
          </p:cNvPr>
          <p:cNvSpPr/>
          <p:nvPr/>
        </p:nvSpPr>
        <p:spPr>
          <a:xfrm>
            <a:off x="4278526" y="5207446"/>
            <a:ext cx="104067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IntType</a:t>
            </a:r>
            <a:endParaRPr lang="en-US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D29A6B-E1DA-3443-A690-8631A983D82C}"/>
              </a:ext>
            </a:extLst>
          </p:cNvPr>
          <p:cNvSpPr/>
          <p:nvPr/>
        </p:nvSpPr>
        <p:spPr>
          <a:xfrm>
            <a:off x="5499874" y="5207445"/>
            <a:ext cx="1150718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BoolType</a:t>
            </a:r>
            <a:endParaRPr lang="en-US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E8C484-CA3B-FB4A-4E05-34BE3E30BD63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4798861" y="4792133"/>
            <a:ext cx="102588" cy="4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965796-2590-EC11-C7E1-C929FB097AAE}"/>
              </a:ext>
            </a:extLst>
          </p:cNvPr>
          <p:cNvCxnSpPr>
            <a:stCxn id="56" idx="0"/>
            <a:endCxn id="54" idx="2"/>
          </p:cNvCxnSpPr>
          <p:nvPr/>
        </p:nvCxnSpPr>
        <p:spPr>
          <a:xfrm flipH="1" flipV="1">
            <a:off x="4901449" y="4792133"/>
            <a:ext cx="1173784" cy="41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2A88A60-84DC-CD1B-B99C-BD1782CF6D5D}"/>
              </a:ext>
            </a:extLst>
          </p:cNvPr>
          <p:cNvSpPr/>
          <p:nvPr/>
        </p:nvSpPr>
        <p:spPr>
          <a:xfrm>
            <a:off x="8533273" y="5003331"/>
            <a:ext cx="1320800" cy="49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D1C1B6-D2ED-84D3-00BE-C7F15B4B8A74}"/>
              </a:ext>
            </a:extLst>
          </p:cNvPr>
          <p:cNvSpPr/>
          <p:nvPr/>
        </p:nvSpPr>
        <p:spPr>
          <a:xfrm>
            <a:off x="6712567" y="5869210"/>
            <a:ext cx="1620385" cy="92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IntValue</a:t>
            </a:r>
            <a:endParaRPr lang="en-US" dirty="0"/>
          </a:p>
          <a:p>
            <a:pPr algn="ctr"/>
            <a:r>
              <a:rPr lang="en-US" sz="1100" dirty="0"/>
              <a:t>-value: Int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r>
              <a:rPr lang="en-US" dirty="0">
                <a:highlight>
                  <a:srgbClr val="FF0000"/>
                </a:highlight>
              </a:rPr>
              <a:t>equals()</a:t>
            </a:r>
            <a:endParaRPr lang="ro-RO" dirty="0">
              <a:highlight>
                <a:srgbClr val="FF0000"/>
              </a:highligh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2EA595-F581-72AB-BB66-C9B80E1AAB74}"/>
              </a:ext>
            </a:extLst>
          </p:cNvPr>
          <p:cNvSpPr/>
          <p:nvPr/>
        </p:nvSpPr>
        <p:spPr>
          <a:xfrm>
            <a:off x="8384754" y="5828463"/>
            <a:ext cx="1620385" cy="92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BoolValue</a:t>
            </a:r>
            <a:endParaRPr lang="en-US" dirty="0"/>
          </a:p>
          <a:p>
            <a:pPr algn="ctr"/>
            <a:r>
              <a:rPr lang="en-US" sz="1100" dirty="0"/>
              <a:t>-value: Bool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r>
              <a:rPr lang="en-US" dirty="0">
                <a:highlight>
                  <a:srgbClr val="FF0000"/>
                </a:highlight>
              </a:rPr>
              <a:t>equals()</a:t>
            </a:r>
            <a:endParaRPr lang="ro-RO" dirty="0">
              <a:highlight>
                <a:srgbClr val="FF0000"/>
              </a:highlight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FBEB3F-163D-4BFD-A075-70B370C01A9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7522760" y="5496232"/>
            <a:ext cx="1670913" cy="37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30D7F1-1FB6-877F-4193-4356BBEF9C39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9193673" y="5496232"/>
            <a:ext cx="1274" cy="33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43580E4-CDDD-49DE-83CE-A65722F349F7}"/>
              </a:ext>
            </a:extLst>
          </p:cNvPr>
          <p:cNvSpPr/>
          <p:nvPr/>
        </p:nvSpPr>
        <p:spPr>
          <a:xfrm>
            <a:off x="10337165" y="1761866"/>
            <a:ext cx="1320801" cy="10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IStack</a:t>
            </a:r>
            <a:endParaRPr lang="en-US" dirty="0"/>
          </a:p>
          <a:p>
            <a:pPr algn="ctr"/>
            <a:r>
              <a:rPr lang="en-US" dirty="0"/>
              <a:t>pop()</a:t>
            </a:r>
          </a:p>
          <a:p>
            <a:pPr algn="ctr"/>
            <a:r>
              <a:rPr lang="en-US" dirty="0"/>
              <a:t>push()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2DFB2B-A000-CC62-BAB1-233DD4F566A7}"/>
              </a:ext>
            </a:extLst>
          </p:cNvPr>
          <p:cNvSpPr/>
          <p:nvPr/>
        </p:nvSpPr>
        <p:spPr>
          <a:xfrm>
            <a:off x="10210799" y="3133269"/>
            <a:ext cx="1625601" cy="11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MyStack</a:t>
            </a:r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java.util.Stack</a:t>
            </a:r>
            <a:endParaRPr lang="en-US" dirty="0"/>
          </a:p>
          <a:p>
            <a:pPr algn="ctr"/>
            <a:r>
              <a:rPr lang="en-US" dirty="0"/>
              <a:t>pop()</a:t>
            </a:r>
          </a:p>
          <a:p>
            <a:pPr algn="ctr"/>
            <a:r>
              <a:rPr lang="en-US" dirty="0"/>
              <a:t>push()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A10E4A-2342-0BD7-198A-C824A267E981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H="1" flipV="1">
            <a:off x="10997566" y="2770409"/>
            <a:ext cx="26034" cy="36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AF638FE-8AC1-8F8A-91B5-BD3697FEFE85}"/>
              </a:ext>
            </a:extLst>
          </p:cNvPr>
          <p:cNvSpPr/>
          <p:nvPr/>
        </p:nvSpPr>
        <p:spPr>
          <a:xfrm>
            <a:off x="10098639" y="5828462"/>
            <a:ext cx="1620385" cy="92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0000"/>
                </a:highlight>
              </a:rPr>
              <a:t>StringValue</a:t>
            </a:r>
            <a:endParaRPr lang="en-US" dirty="0">
              <a:highlight>
                <a:srgbClr val="FF0000"/>
              </a:highlight>
            </a:endParaRPr>
          </a:p>
          <a:p>
            <a:pPr algn="ctr"/>
            <a:r>
              <a:rPr lang="en-US" sz="1100" dirty="0">
                <a:highlight>
                  <a:srgbClr val="FF0000"/>
                </a:highlight>
              </a:rPr>
              <a:t>-value: String</a:t>
            </a:r>
          </a:p>
          <a:p>
            <a:pPr algn="ctr"/>
            <a:r>
              <a:rPr lang="en-US" dirty="0" err="1">
                <a:highlight>
                  <a:srgbClr val="FF0000"/>
                </a:highlight>
              </a:rPr>
              <a:t>getType</a:t>
            </a:r>
            <a:r>
              <a:rPr lang="en-US" dirty="0">
                <a:highlight>
                  <a:srgbClr val="FF0000"/>
                </a:highlight>
              </a:rPr>
              <a:t>()</a:t>
            </a:r>
          </a:p>
          <a:p>
            <a:pPr algn="ctr"/>
            <a:r>
              <a:rPr lang="en-US" dirty="0">
                <a:highlight>
                  <a:srgbClr val="FF0000"/>
                </a:highlight>
              </a:rPr>
              <a:t>equals()</a:t>
            </a:r>
            <a:endParaRPr lang="ro-RO" dirty="0">
              <a:highlight>
                <a:srgbClr val="FF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867CA-C41C-711E-E013-333AABA2456F}"/>
              </a:ext>
            </a:extLst>
          </p:cNvPr>
          <p:cNvSpPr/>
          <p:nvPr/>
        </p:nvSpPr>
        <p:spPr>
          <a:xfrm>
            <a:off x="2958350" y="5202374"/>
            <a:ext cx="1229336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0000"/>
                </a:highlight>
              </a:rPr>
              <a:t>StringType</a:t>
            </a:r>
            <a:endParaRPr lang="en-US" dirty="0">
              <a:highlight>
                <a:srgbClr val="FF0000"/>
              </a:highlight>
            </a:endParaRPr>
          </a:p>
          <a:p>
            <a:pPr algn="ctr"/>
            <a:r>
              <a:rPr lang="en-US" dirty="0">
                <a:highlight>
                  <a:srgbClr val="FF0000"/>
                </a:highlight>
              </a:rPr>
              <a:t>equals()</a:t>
            </a:r>
            <a:endParaRPr lang="ro-RO" dirty="0">
              <a:highlight>
                <a:srgbClr val="FF0000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8B79C8-AC4E-94F9-72EC-4A34077C86AB}"/>
              </a:ext>
            </a:extLst>
          </p:cNvPr>
          <p:cNvCxnSpPr>
            <a:stCxn id="5" idx="0"/>
            <a:endCxn id="54" idx="2"/>
          </p:cNvCxnSpPr>
          <p:nvPr/>
        </p:nvCxnSpPr>
        <p:spPr>
          <a:xfrm flipV="1">
            <a:off x="3573018" y="4792133"/>
            <a:ext cx="1328431" cy="41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F4CBEF-9E43-A632-F132-04A30021A41F}"/>
              </a:ext>
            </a:extLst>
          </p:cNvPr>
          <p:cNvCxnSpPr>
            <a:stCxn id="2" idx="0"/>
            <a:endCxn id="61" idx="2"/>
          </p:cNvCxnSpPr>
          <p:nvPr/>
        </p:nvCxnSpPr>
        <p:spPr>
          <a:xfrm flipH="1" flipV="1">
            <a:off x="9193673" y="5496232"/>
            <a:ext cx="1715159" cy="33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8A0D57-6C19-F1AB-515C-11BCBE32AA8C}"/>
              </a:ext>
            </a:extLst>
          </p:cNvPr>
          <p:cNvSpPr/>
          <p:nvPr/>
        </p:nvSpPr>
        <p:spPr>
          <a:xfrm>
            <a:off x="107837" y="5178529"/>
            <a:ext cx="1946821" cy="129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0000"/>
                </a:highlight>
              </a:rPr>
              <a:t>openRFile</a:t>
            </a:r>
            <a:r>
              <a:rPr lang="en-US" dirty="0">
                <a:highlight>
                  <a:srgbClr val="FF0000"/>
                </a:highlight>
              </a:rPr>
              <a:t>(exp)</a:t>
            </a:r>
          </a:p>
          <a:p>
            <a:pPr algn="ctr"/>
            <a:r>
              <a:rPr lang="en-US" dirty="0" err="1">
                <a:highlight>
                  <a:srgbClr val="FF0000"/>
                </a:highlight>
              </a:rPr>
              <a:t>readFile</a:t>
            </a:r>
            <a:r>
              <a:rPr lang="en-US" dirty="0">
                <a:highlight>
                  <a:srgbClr val="FF0000"/>
                </a:highlight>
              </a:rPr>
              <a:t>(exp, var)</a:t>
            </a:r>
          </a:p>
          <a:p>
            <a:pPr algn="ctr"/>
            <a:r>
              <a:rPr lang="en-US" dirty="0" err="1">
                <a:highlight>
                  <a:srgbClr val="FF0000"/>
                </a:highlight>
              </a:rPr>
              <a:t>closeRFile</a:t>
            </a:r>
            <a:r>
              <a:rPr lang="en-US" dirty="0">
                <a:highlight>
                  <a:srgbClr val="FF0000"/>
                </a:highlight>
              </a:rPr>
              <a:t>(exp)</a:t>
            </a:r>
            <a:endParaRPr lang="ro-RO" dirty="0">
              <a:highlight>
                <a:srgbClr val="FF0000"/>
              </a:highligh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D4BDDB-EF1F-9EBA-AE7C-7848EFE42720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1081248" y="993801"/>
            <a:ext cx="232319" cy="418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7F1D9-2CF2-1FCD-028A-42A7BF79F9F3}"/>
              </a:ext>
            </a:extLst>
          </p:cNvPr>
          <p:cNvSpPr/>
          <p:nvPr/>
        </p:nvSpPr>
        <p:spPr>
          <a:xfrm>
            <a:off x="6786575" y="3579753"/>
            <a:ext cx="1914942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Relational exp </a:t>
            </a:r>
            <a:r>
              <a:rPr lang="en-US" sz="1200" dirty="0">
                <a:highlight>
                  <a:srgbClr val="FF0000"/>
                </a:highlight>
              </a:rPr>
              <a:t>(exp1&lt;/&lt;=/==/!=/&gt;/&gt;=exp2)</a:t>
            </a:r>
            <a:endParaRPr lang="ro-RO" sz="1200" dirty="0">
              <a:highlight>
                <a:srgbClr val="FF0000"/>
              </a:highlight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044F1F-49DC-0E8C-2F76-A06F1CDBBD02}"/>
              </a:ext>
            </a:extLst>
          </p:cNvPr>
          <p:cNvCxnSpPr>
            <a:stCxn id="23" idx="0"/>
            <a:endCxn id="31" idx="2"/>
          </p:cNvCxnSpPr>
          <p:nvPr/>
        </p:nvCxnSpPr>
        <p:spPr>
          <a:xfrm flipH="1" flipV="1">
            <a:off x="7346816" y="1327202"/>
            <a:ext cx="397230" cy="225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5A4BBA-578D-7152-0F57-622BBE96886F}"/>
              </a:ext>
            </a:extLst>
          </p:cNvPr>
          <p:cNvSpPr txBox="1"/>
          <p:nvPr/>
        </p:nvSpPr>
        <p:spPr>
          <a:xfrm>
            <a:off x="2936174" y="41280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ASSIGNMENT 3</a:t>
            </a:r>
            <a:endParaRPr lang="ro-RO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780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585E32-E242-DBCE-A4B1-FCCE9AA8AE41}"/>
              </a:ext>
            </a:extLst>
          </p:cNvPr>
          <p:cNvSpPr/>
          <p:nvPr/>
        </p:nvSpPr>
        <p:spPr>
          <a:xfrm>
            <a:off x="6982603" y="1079022"/>
            <a:ext cx="1320800" cy="243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IRepo</a:t>
            </a:r>
            <a:endParaRPr lang="en-US" dirty="0"/>
          </a:p>
          <a:p>
            <a:pPr algn="ctr"/>
            <a:r>
              <a:rPr lang="en-US" dirty="0" err="1"/>
              <a:t>oneStep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fullRun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6D549-1BF4-2AF4-3FF6-2C2052605387}"/>
              </a:ext>
            </a:extLst>
          </p:cNvPr>
          <p:cNvSpPr txBox="1"/>
          <p:nvPr/>
        </p:nvSpPr>
        <p:spPr>
          <a:xfrm>
            <a:off x="6926876" y="539355"/>
            <a:ext cx="144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CONTROLLER</a:t>
            </a:r>
            <a:endParaRPr lang="ro-RO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0DCA7-DD5C-02B8-3382-EEAC067FC244}"/>
              </a:ext>
            </a:extLst>
          </p:cNvPr>
          <p:cNvSpPr/>
          <p:nvPr/>
        </p:nvSpPr>
        <p:spPr>
          <a:xfrm>
            <a:off x="9723285" y="1101804"/>
            <a:ext cx="1943786" cy="243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-List&lt;</a:t>
            </a:r>
            <a:r>
              <a:rPr lang="en-US" dirty="0" err="1"/>
              <a:t>PrgState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 err="1"/>
              <a:t>getByIndex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remove()</a:t>
            </a:r>
          </a:p>
          <a:p>
            <a:pPr algn="ctr"/>
            <a:r>
              <a:rPr lang="en-US" dirty="0" err="1">
                <a:highlight>
                  <a:srgbClr val="FF0000"/>
                </a:highlight>
              </a:rPr>
              <a:t>logPrgStateExec</a:t>
            </a:r>
            <a:r>
              <a:rPr lang="en-US" dirty="0">
                <a:highlight>
                  <a:srgbClr val="FF0000"/>
                </a:highlight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95997-EC16-98BA-8D24-68BCE426A829}"/>
              </a:ext>
            </a:extLst>
          </p:cNvPr>
          <p:cNvSpPr txBox="1"/>
          <p:nvPr/>
        </p:nvSpPr>
        <p:spPr>
          <a:xfrm>
            <a:off x="9924077" y="530888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REPOSITORY</a:t>
            </a:r>
            <a:endParaRPr lang="ro-RO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54871-F7D2-59C4-2E07-E7F9D68B3835}"/>
              </a:ext>
            </a:extLst>
          </p:cNvPr>
          <p:cNvSpPr/>
          <p:nvPr/>
        </p:nvSpPr>
        <p:spPr>
          <a:xfrm>
            <a:off x="3197540" y="981824"/>
            <a:ext cx="1786001" cy="84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sz="1100" dirty="0"/>
              <a:t>-key</a:t>
            </a:r>
          </a:p>
          <a:p>
            <a:pPr algn="ctr"/>
            <a:r>
              <a:rPr lang="en-US" sz="1100" dirty="0"/>
              <a:t>-description</a:t>
            </a:r>
          </a:p>
          <a:p>
            <a:pPr algn="ctr"/>
            <a:r>
              <a:rPr lang="en-US" dirty="0"/>
              <a:t>execute()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AD691-7FA9-4000-123F-C1D567A6235C}"/>
              </a:ext>
            </a:extLst>
          </p:cNvPr>
          <p:cNvSpPr txBox="1"/>
          <p:nvPr/>
        </p:nvSpPr>
        <p:spPr>
          <a:xfrm>
            <a:off x="3029836" y="4390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VIEW</a:t>
            </a:r>
            <a:endParaRPr lang="ro-RO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27F50-9991-1CDA-C9ED-B085D31573FD}"/>
              </a:ext>
            </a:extLst>
          </p:cNvPr>
          <p:cNvSpPr/>
          <p:nvPr/>
        </p:nvSpPr>
        <p:spPr>
          <a:xfrm>
            <a:off x="3378046" y="4314209"/>
            <a:ext cx="1574951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IException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B21C5-149D-8448-7D5D-6A9377DD4A21}"/>
              </a:ext>
            </a:extLst>
          </p:cNvPr>
          <p:cNvSpPr txBox="1"/>
          <p:nvPr/>
        </p:nvSpPr>
        <p:spPr>
          <a:xfrm>
            <a:off x="3869606" y="3921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utils</a:t>
            </a:r>
            <a:endParaRPr lang="ro-RO" b="1" u="s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3AC5FC-5CA2-61E5-8A76-81BB2488D882}"/>
              </a:ext>
            </a:extLst>
          </p:cNvPr>
          <p:cNvSpPr/>
          <p:nvPr/>
        </p:nvSpPr>
        <p:spPr>
          <a:xfrm>
            <a:off x="1602837" y="5363499"/>
            <a:ext cx="2335241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IDNotFoundInSymbTblExp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0B88E-29FD-F3CA-F3A9-3CCDA77A2F35}"/>
              </a:ext>
            </a:extLst>
          </p:cNvPr>
          <p:cNvSpPr/>
          <p:nvPr/>
        </p:nvSpPr>
        <p:spPr>
          <a:xfrm>
            <a:off x="5626901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InvalidTypeExc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86DFD-1072-0D9C-DF7C-98710921E8AF}"/>
              </a:ext>
            </a:extLst>
          </p:cNvPr>
          <p:cNvSpPr/>
          <p:nvPr/>
        </p:nvSpPr>
        <p:spPr>
          <a:xfrm>
            <a:off x="3963057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EmptyExeStackExc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A354D-8849-DD3C-0D0E-F18278F262BE}"/>
              </a:ext>
            </a:extLst>
          </p:cNvPr>
          <p:cNvSpPr/>
          <p:nvPr/>
        </p:nvSpPr>
        <p:spPr>
          <a:xfrm>
            <a:off x="7290745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DivisionByZeroExc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5413C-84A1-CAC3-C055-64A2C2E102CF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2770458" y="5155624"/>
            <a:ext cx="1395064" cy="20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00EC80-720F-0E18-4A83-A2D9DC07B2A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H="1" flipV="1">
            <a:off x="4165522" y="5155624"/>
            <a:ext cx="585011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A4701-042C-5FD3-A4FF-1C0C7097056F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H="1" flipV="1">
            <a:off x="4165522" y="5155624"/>
            <a:ext cx="2248855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5B3C90-47B0-303B-FF3D-2EF992D5BBE3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flipH="1" flipV="1">
            <a:off x="4165522" y="5155624"/>
            <a:ext cx="3912699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377795-6CCF-0FEA-39EE-14A807E64302}"/>
              </a:ext>
            </a:extLst>
          </p:cNvPr>
          <p:cNvSpPr txBox="1"/>
          <p:nvPr/>
        </p:nvSpPr>
        <p:spPr>
          <a:xfrm>
            <a:off x="9045482" y="56726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  <a:endParaRPr lang="ro-RO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BCF05-EB27-59DD-E6E1-BE5A0025FF6E}"/>
              </a:ext>
            </a:extLst>
          </p:cNvPr>
          <p:cNvSpPr/>
          <p:nvPr/>
        </p:nvSpPr>
        <p:spPr>
          <a:xfrm>
            <a:off x="524929" y="981824"/>
            <a:ext cx="1786001" cy="143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TextMenu</a:t>
            </a:r>
            <a:endParaRPr lang="en-US" dirty="0"/>
          </a:p>
          <a:p>
            <a:pPr algn="ctr"/>
            <a:r>
              <a:rPr lang="en-US" dirty="0"/>
              <a:t>-commands</a:t>
            </a:r>
          </a:p>
          <a:p>
            <a:pPr algn="ctr"/>
            <a:r>
              <a:rPr lang="en-US" dirty="0" err="1"/>
              <a:t>addCommand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printMenu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show()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9994F-114D-E38B-0351-11D9BE5A43B5}"/>
              </a:ext>
            </a:extLst>
          </p:cNvPr>
          <p:cNvSpPr/>
          <p:nvPr/>
        </p:nvSpPr>
        <p:spPr>
          <a:xfrm>
            <a:off x="2879752" y="2056270"/>
            <a:ext cx="1302069" cy="667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ExitCmd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25E2F4-3C0E-1469-F7AD-60B3C533818C}"/>
              </a:ext>
            </a:extLst>
          </p:cNvPr>
          <p:cNvSpPr/>
          <p:nvPr/>
        </p:nvSpPr>
        <p:spPr>
          <a:xfrm>
            <a:off x="4458027" y="2056270"/>
            <a:ext cx="1143676" cy="667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RunCmd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E5E59F-4C28-7E03-1C72-829D5762AE1C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3530787" y="1828800"/>
            <a:ext cx="559754" cy="22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6B918-6F7D-CAE2-B870-35B5D67E0227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4090541" y="1828800"/>
            <a:ext cx="939324" cy="22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06E7A89-0E1B-AF7E-794B-00C08B9BFD78}"/>
              </a:ext>
            </a:extLst>
          </p:cNvPr>
          <p:cNvSpPr/>
          <p:nvPr/>
        </p:nvSpPr>
        <p:spPr>
          <a:xfrm>
            <a:off x="237067" y="321734"/>
            <a:ext cx="5655733" cy="299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498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218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Stoia George</dc:creator>
  <cp:lastModifiedBy>Stoia George</cp:lastModifiedBy>
  <cp:revision>16</cp:revision>
  <dcterms:created xsi:type="dcterms:W3CDTF">2022-10-26T07:43:17Z</dcterms:created>
  <dcterms:modified xsi:type="dcterms:W3CDTF">2022-11-02T08:28:19Z</dcterms:modified>
</cp:coreProperties>
</file>