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8263-E99A-D738-6AC4-ACF37C560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DD1B3-D9EB-C921-5B01-F38D57CA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6C9D-FAB6-59F5-F276-25B39722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15.11.2023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047EC-E8AD-1F2B-9B44-ADAFD9C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A0BD2-CBCF-537D-77F1-885371F7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66B0-7596-1C30-F0B6-77B4CBA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BBCDA-62DD-5091-F1D0-0BD15B856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0EB1-B4CA-A619-1DAB-F0D1DAD4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15.11.2023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39080-97C2-5B11-1DAE-FE5C768C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C7952-253B-0659-CAE8-8733D372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313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10ECB-ACD1-9A85-5A3E-293AB009A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6795E-E937-FE42-7939-54E1D8F71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DBD8-22F4-0ABF-EA56-C3B0922D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15.11.2023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6C93-8A71-6DFB-E37C-3659E486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2605-B351-12AC-678C-FC776CF6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983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DA16-7294-A5ED-92ED-51649696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D3D7-D86B-7384-7CD4-46F71DE3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E0C6-E2FC-DF61-486A-503AC02B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15.11.2023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70864-8FB2-0F44-469D-0B2E1D7E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0480-74DE-886E-78BF-029F8515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861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FC3C-F196-CFE3-8C71-12059B18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E2BC-33A4-E5F6-DA34-A471E5106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BE69-7804-7D37-570F-D7F5A506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15.11.2023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E89E-15D5-94AC-DB66-84E8F0CE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A9E9-42F8-DD53-FFEA-847FA54F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405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D3DA-920F-BB0E-0E68-52706AEB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EE02-170F-26C2-A311-38CDF670A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0EFC7-AC89-A511-C924-ADDA9E7E7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F20E0-A700-AD54-1E7A-84634C42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15.11.2023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AF6DE-DF16-3ECF-BE66-F82D6448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9DE40-FD9C-7093-3925-8410C549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189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2F6E-B226-A0F1-B843-49C646E1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389B-A461-FAC4-2CCB-98EAD87C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F392F-A84D-3C23-B28E-9C580C8BD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4083E-DD4D-AA30-E404-C7736FFC8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96C86-4B42-5C26-0267-51F7DD354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9BD94-1FB0-BFF1-CC77-139DA8B5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15.11.2023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3121B-40A0-B546-C12D-9B6D667F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71049-DEEB-93DD-2334-2ECBC2A2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510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C463-B83F-D86D-B2C6-BB1F4A1B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B2AD3-8146-E811-7E35-4FB0A8FA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15.11.2023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D3F02-FB36-DE6D-5BA8-E87EA806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B2468-B541-C01B-3233-089602E7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61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31D0D-3F51-F847-25B7-4378463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15.11.2023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B66AA-07CA-91AF-75C1-81205817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3FA30-0D93-4A64-9689-4CFFA849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358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6025-4E1C-6F3C-1E22-5101212B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FC8D-B59C-AD7C-C682-5495E9B43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EA3CF-BE51-5941-319D-D7012141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2646A-5B66-BAE4-15B3-753FF773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15.11.2023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3CD17-6C28-CFCF-CB21-0482C16D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7504C-BA14-6674-BB43-B0652F57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049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35F0-36FF-7FE2-9D00-19447D21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2DAC4-B28A-428C-9836-457B4D68B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79183-30D5-C421-392E-A0BFF0E2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76514-6CCE-FF5A-94DF-1EC0329D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15.11.2023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4F97D-4098-D02A-1531-32E87AE4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2B48D-41AC-6427-1D9A-DED6AE71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1078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56022-4BF3-402A-01C6-5EE0F3DA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811AD-EAFA-8FA6-8DEA-262BAC990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7B510-5331-6497-EFF3-3AFD5A66F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0407-742D-4F8B-AD3E-C3D7980839F8}" type="datetimeFigureOut">
              <a:rPr lang="ro-RO" smtClean="0"/>
              <a:t>15.11.2023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8FD5A-CED2-0DA3-2DD9-059B8F830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9CE02-5B70-A3B6-733B-4AE915404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392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585E32-E242-DBCE-A4B1-FCCE9AA8AE41}"/>
              </a:ext>
            </a:extLst>
          </p:cNvPr>
          <p:cNvSpPr/>
          <p:nvPr/>
        </p:nvSpPr>
        <p:spPr>
          <a:xfrm>
            <a:off x="1605511" y="275376"/>
            <a:ext cx="1320800" cy="6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IStmt</a:t>
            </a:r>
            <a:endParaRPr lang="ro-RO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F04F2-7A64-7A6A-2E72-2CEDBB606FD8}"/>
              </a:ext>
            </a:extLst>
          </p:cNvPr>
          <p:cNvSpPr/>
          <p:nvPr/>
        </p:nvSpPr>
        <p:spPr>
          <a:xfrm>
            <a:off x="55105" y="1444602"/>
            <a:ext cx="1946821" cy="1299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u="sng" dirty="0" err="1"/>
              <a:t>CmpdStmt</a:t>
            </a:r>
            <a:endParaRPr lang="en-US" u="sng" dirty="0"/>
          </a:p>
          <a:p>
            <a:pPr algn="ctr"/>
            <a:r>
              <a:rPr lang="en-US" dirty="0"/>
              <a:t>-IStmt1</a:t>
            </a:r>
          </a:p>
          <a:p>
            <a:pPr algn="ctr"/>
            <a:r>
              <a:rPr lang="en-US" dirty="0"/>
              <a:t>-IStmt2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execute(</a:t>
            </a:r>
            <a:r>
              <a:rPr lang="en-US" dirty="0" err="1">
                <a:solidFill>
                  <a:schemeClr val="bg1"/>
                </a:solidFill>
              </a:rPr>
              <a:t>prgState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o-RO" dirty="0">
              <a:solidFill>
                <a:schemeClr val="bg1"/>
              </a:solidFill>
            </a:endParaRPr>
          </a:p>
          <a:p>
            <a:pPr algn="ctr"/>
            <a:endParaRPr lang="ro-RO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102F4A-42B5-75DC-F58B-E19105686B62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1028516" y="960039"/>
            <a:ext cx="1237395" cy="48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8A3C9F-B025-D76D-C3C2-166BCA619D13}"/>
              </a:ext>
            </a:extLst>
          </p:cNvPr>
          <p:cNvSpPr txBox="1"/>
          <p:nvPr/>
        </p:nvSpPr>
        <p:spPr>
          <a:xfrm>
            <a:off x="1778569" y="633326"/>
            <a:ext cx="105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execute()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83DF00-DD61-289E-E4E3-E802EBD15D97}"/>
              </a:ext>
            </a:extLst>
          </p:cNvPr>
          <p:cNvSpPr/>
          <p:nvPr/>
        </p:nvSpPr>
        <p:spPr>
          <a:xfrm>
            <a:off x="9781565" y="109421"/>
            <a:ext cx="2027767" cy="178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 err="1"/>
              <a:t>PrgState</a:t>
            </a:r>
            <a:endParaRPr lang="en-US" u="sng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SymbTbl</a:t>
            </a:r>
            <a:r>
              <a:rPr lang="en-US" dirty="0"/>
              <a:t>: </a:t>
            </a:r>
            <a:r>
              <a:rPr lang="en-US" dirty="0" err="1"/>
              <a:t>Dict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outputList</a:t>
            </a:r>
            <a:r>
              <a:rPr lang="en-US" dirty="0"/>
              <a:t>: List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exeStack</a:t>
            </a:r>
            <a:r>
              <a:rPr lang="en-US" dirty="0"/>
              <a:t>: Stack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FileTable</a:t>
            </a:r>
            <a:r>
              <a:rPr lang="en-US" dirty="0"/>
              <a:t>: </a:t>
            </a:r>
            <a:r>
              <a:rPr lang="en-US" dirty="0" err="1"/>
              <a:t>Dict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>
                <a:highlight>
                  <a:srgbClr val="FF0000"/>
                </a:highlight>
              </a:rPr>
              <a:t>- Heap: </a:t>
            </a:r>
            <a:r>
              <a:rPr lang="en-US" dirty="0" err="1">
                <a:highlight>
                  <a:srgbClr val="FF0000"/>
                </a:highlight>
              </a:rPr>
              <a:t>Dict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16D549-1BF4-2AF4-3FF6-2C2052605387}"/>
              </a:ext>
            </a:extLst>
          </p:cNvPr>
          <p:cNvSpPr txBox="1"/>
          <p:nvPr/>
        </p:nvSpPr>
        <p:spPr>
          <a:xfrm>
            <a:off x="5250472" y="14421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DOMAIN</a:t>
            </a:r>
            <a:endParaRPr lang="ro-RO" b="1" u="sn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3EA48B-190B-5491-AD72-AC9BEEF38E49}"/>
              </a:ext>
            </a:extLst>
          </p:cNvPr>
          <p:cNvSpPr/>
          <p:nvPr/>
        </p:nvSpPr>
        <p:spPr>
          <a:xfrm>
            <a:off x="6686416" y="624469"/>
            <a:ext cx="1622560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Exp</a:t>
            </a:r>
          </a:p>
          <a:p>
            <a:pPr algn="ctr"/>
            <a:r>
              <a:rPr lang="en-US" sz="1400" dirty="0"/>
              <a:t>eval(</a:t>
            </a:r>
            <a:r>
              <a:rPr lang="en-US" sz="1400" dirty="0" err="1"/>
              <a:t>smbTbl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FF0000"/>
                </a:highlight>
              </a:rPr>
              <a:t>heap</a:t>
            </a:r>
            <a:r>
              <a:rPr lang="en-US" sz="1400" dirty="0"/>
              <a:t>)</a:t>
            </a:r>
            <a:endParaRPr lang="ro-RO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6D0871-EA25-40D6-471C-D362A0791666}"/>
              </a:ext>
            </a:extLst>
          </p:cNvPr>
          <p:cNvSpPr/>
          <p:nvPr/>
        </p:nvSpPr>
        <p:spPr>
          <a:xfrm>
            <a:off x="4869849" y="415309"/>
            <a:ext cx="1271472" cy="753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VarExp</a:t>
            </a:r>
            <a:r>
              <a:rPr lang="en-US" dirty="0"/>
              <a:t> </a:t>
            </a:r>
          </a:p>
          <a:p>
            <a:pPr algn="ctr"/>
            <a:r>
              <a:rPr lang="en-US" sz="1100" dirty="0"/>
              <a:t>-String id</a:t>
            </a:r>
          </a:p>
          <a:p>
            <a:pPr algn="ctr"/>
            <a:r>
              <a:rPr lang="en-US" dirty="0"/>
              <a:t>Value eval()</a:t>
            </a:r>
            <a:endParaRPr lang="ro-RO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562564-70C4-0A71-1848-E29DF7EACEBA}"/>
              </a:ext>
            </a:extLst>
          </p:cNvPr>
          <p:cNvSpPr/>
          <p:nvPr/>
        </p:nvSpPr>
        <p:spPr>
          <a:xfrm>
            <a:off x="8606034" y="135880"/>
            <a:ext cx="948942" cy="730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ValExp</a:t>
            </a:r>
            <a:endParaRPr lang="en-US" dirty="0"/>
          </a:p>
          <a:p>
            <a:pPr algn="ctr"/>
            <a:r>
              <a:rPr lang="en-US" sz="1000" dirty="0"/>
              <a:t>-Value</a:t>
            </a:r>
          </a:p>
          <a:p>
            <a:pPr algn="ctr"/>
            <a:r>
              <a:rPr lang="en-US" dirty="0"/>
              <a:t>eval()</a:t>
            </a:r>
            <a:endParaRPr lang="ro-RO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6ED156-906E-75A8-7F15-9212B1F67E4C}"/>
              </a:ext>
            </a:extLst>
          </p:cNvPr>
          <p:cNvSpPr/>
          <p:nvPr/>
        </p:nvSpPr>
        <p:spPr>
          <a:xfrm>
            <a:off x="6503427" y="1578505"/>
            <a:ext cx="1470594" cy="116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ArithExp</a:t>
            </a:r>
            <a:endParaRPr lang="en-US" u="sng" dirty="0"/>
          </a:p>
          <a:p>
            <a:pPr algn="ctr"/>
            <a:r>
              <a:rPr lang="en-US" sz="1100" dirty="0"/>
              <a:t>-Exp</a:t>
            </a:r>
          </a:p>
          <a:p>
            <a:pPr algn="ctr"/>
            <a:r>
              <a:rPr lang="en-US" sz="1100" dirty="0"/>
              <a:t>-Exp</a:t>
            </a:r>
          </a:p>
          <a:p>
            <a:pPr algn="ctr"/>
            <a:r>
              <a:rPr lang="en-US" sz="1100" dirty="0"/>
              <a:t>-type: Int (+, -, *, /)</a:t>
            </a:r>
          </a:p>
          <a:p>
            <a:pPr algn="ctr"/>
            <a:r>
              <a:rPr lang="en-US" dirty="0"/>
              <a:t>Value eval()</a:t>
            </a:r>
            <a:endParaRPr lang="ro-RO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DE4B8-17A6-D0A0-381E-19299C77C06E}"/>
              </a:ext>
            </a:extLst>
          </p:cNvPr>
          <p:cNvSpPr/>
          <p:nvPr/>
        </p:nvSpPr>
        <p:spPr>
          <a:xfrm>
            <a:off x="8251184" y="1468108"/>
            <a:ext cx="1320800" cy="1017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LogicExp</a:t>
            </a:r>
            <a:endParaRPr lang="en-US" u="sng" dirty="0"/>
          </a:p>
          <a:p>
            <a:pPr algn="ctr"/>
            <a:r>
              <a:rPr lang="en-US" sz="1100" dirty="0"/>
              <a:t>-Exp</a:t>
            </a:r>
          </a:p>
          <a:p>
            <a:pPr algn="ctr"/>
            <a:r>
              <a:rPr lang="en-US" sz="1100" dirty="0"/>
              <a:t>-Exp</a:t>
            </a:r>
          </a:p>
          <a:p>
            <a:pPr algn="ctr"/>
            <a:r>
              <a:rPr lang="en-US" sz="1100" dirty="0"/>
              <a:t>-type: Int (&amp;, |)</a:t>
            </a:r>
          </a:p>
          <a:p>
            <a:pPr algn="ctr"/>
            <a:r>
              <a:rPr lang="en-US" dirty="0"/>
              <a:t>eval()</a:t>
            </a:r>
            <a:endParaRPr lang="ro-RO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23CCDD-C715-6E80-F0ED-70EEB9D9FF0A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6141321" y="792133"/>
            <a:ext cx="545095" cy="18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871864-9F77-2966-A137-88415B99A655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V="1">
            <a:off x="7238724" y="1327202"/>
            <a:ext cx="258972" cy="25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4DC131-B453-3B91-C3C3-48AA4919E54A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H="1" flipV="1">
            <a:off x="7497696" y="1327202"/>
            <a:ext cx="1413888" cy="14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941120-8F01-BED8-8CB4-17A15BFA3DCB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flipH="1">
            <a:off x="7497696" y="135880"/>
            <a:ext cx="1582809" cy="119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AAF7DBA-0581-BEB0-ECD3-2CCC6EE5A87C}"/>
              </a:ext>
            </a:extLst>
          </p:cNvPr>
          <p:cNvSpPr/>
          <p:nvPr/>
        </p:nvSpPr>
        <p:spPr>
          <a:xfrm>
            <a:off x="1956037" y="4858849"/>
            <a:ext cx="1320800" cy="49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Type</a:t>
            </a:r>
          </a:p>
          <a:p>
            <a:pPr algn="ctr"/>
            <a:r>
              <a:rPr lang="en-US" sz="1000" dirty="0" err="1"/>
              <a:t>getDefaultValue</a:t>
            </a:r>
            <a:r>
              <a:rPr lang="en-US" sz="1000" dirty="0"/>
              <a:t>()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A8F34C-4DA6-5600-9E4E-45D08533EE8B}"/>
              </a:ext>
            </a:extLst>
          </p:cNvPr>
          <p:cNvSpPr/>
          <p:nvPr/>
        </p:nvSpPr>
        <p:spPr>
          <a:xfrm>
            <a:off x="659807" y="5660392"/>
            <a:ext cx="1040670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IntType</a:t>
            </a:r>
            <a:endParaRPr lang="en-US" u="sng" dirty="0"/>
          </a:p>
          <a:p>
            <a:pPr algn="ctr"/>
            <a:r>
              <a:rPr lang="en-US" dirty="0"/>
              <a:t>equals()</a:t>
            </a:r>
            <a:endParaRPr lang="ro-RO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D29A6B-E1DA-3443-A690-8631A983D82C}"/>
              </a:ext>
            </a:extLst>
          </p:cNvPr>
          <p:cNvSpPr/>
          <p:nvPr/>
        </p:nvSpPr>
        <p:spPr>
          <a:xfrm>
            <a:off x="2041078" y="5660391"/>
            <a:ext cx="1150718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BoolType</a:t>
            </a:r>
            <a:endParaRPr lang="en-US" u="sng" dirty="0"/>
          </a:p>
          <a:p>
            <a:pPr algn="ctr"/>
            <a:r>
              <a:rPr lang="en-US" dirty="0"/>
              <a:t>equals()</a:t>
            </a:r>
            <a:endParaRPr lang="ro-RO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E8C484-CA3B-FB4A-4E05-34BE3E30BD63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1180142" y="5351750"/>
            <a:ext cx="1436295" cy="30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965796-2590-EC11-C7E1-C929FB097AAE}"/>
              </a:ext>
            </a:extLst>
          </p:cNvPr>
          <p:cNvCxnSpPr>
            <a:stCxn id="56" idx="0"/>
            <a:endCxn id="54" idx="2"/>
          </p:cNvCxnSpPr>
          <p:nvPr/>
        </p:nvCxnSpPr>
        <p:spPr>
          <a:xfrm flipV="1">
            <a:off x="2616437" y="5351750"/>
            <a:ext cx="0" cy="30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2A88A60-84DC-CD1B-B99C-BD1782CF6D5D}"/>
              </a:ext>
            </a:extLst>
          </p:cNvPr>
          <p:cNvSpPr/>
          <p:nvPr/>
        </p:nvSpPr>
        <p:spPr>
          <a:xfrm>
            <a:off x="6812628" y="4896991"/>
            <a:ext cx="1320800" cy="49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Value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5D1C1B6-D2ED-84D3-00BE-C7F15B4B8A74}"/>
              </a:ext>
            </a:extLst>
          </p:cNvPr>
          <p:cNvSpPr/>
          <p:nvPr/>
        </p:nvSpPr>
        <p:spPr>
          <a:xfrm>
            <a:off x="5132641" y="5638716"/>
            <a:ext cx="1620385" cy="921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IntValue</a:t>
            </a:r>
            <a:endParaRPr lang="en-US" u="sng" dirty="0"/>
          </a:p>
          <a:p>
            <a:pPr algn="ctr"/>
            <a:r>
              <a:rPr lang="en-US" sz="1100" dirty="0"/>
              <a:t>-value: Int</a:t>
            </a:r>
          </a:p>
          <a:p>
            <a:pPr algn="ctr"/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equals()</a:t>
            </a:r>
            <a:endParaRPr lang="ro-RO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2EA595-F581-72AB-BB66-C9B80E1AAB74}"/>
              </a:ext>
            </a:extLst>
          </p:cNvPr>
          <p:cNvSpPr/>
          <p:nvPr/>
        </p:nvSpPr>
        <p:spPr>
          <a:xfrm>
            <a:off x="6893438" y="5645641"/>
            <a:ext cx="1620385" cy="921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BoolValue</a:t>
            </a:r>
            <a:endParaRPr lang="en-US" u="sng" dirty="0"/>
          </a:p>
          <a:p>
            <a:pPr algn="ctr"/>
            <a:r>
              <a:rPr lang="en-US" sz="1100" dirty="0"/>
              <a:t>-value: Bool</a:t>
            </a:r>
          </a:p>
          <a:p>
            <a:pPr algn="ctr"/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equals()</a:t>
            </a:r>
            <a:endParaRPr lang="ro-RO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FBEB3F-163D-4BFD-A075-70B370C01A9C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V="1">
            <a:off x="5942834" y="5389892"/>
            <a:ext cx="1530194" cy="24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30D7F1-1FB6-877F-4193-4356BBEF9C39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flipH="1" flipV="1">
            <a:off x="7473028" y="5389892"/>
            <a:ext cx="230603" cy="25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43580E4-CDDD-49DE-83CE-A65722F349F7}"/>
              </a:ext>
            </a:extLst>
          </p:cNvPr>
          <p:cNvSpPr/>
          <p:nvPr/>
        </p:nvSpPr>
        <p:spPr>
          <a:xfrm>
            <a:off x="10395314" y="2710825"/>
            <a:ext cx="1320801" cy="100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 err="1"/>
              <a:t>IStack</a:t>
            </a:r>
            <a:endParaRPr lang="en-US" u="sng" dirty="0"/>
          </a:p>
          <a:p>
            <a:pPr algn="ctr"/>
            <a:r>
              <a:rPr lang="en-US" dirty="0"/>
              <a:t>pop()</a:t>
            </a:r>
          </a:p>
          <a:p>
            <a:pPr algn="ctr"/>
            <a:r>
              <a:rPr lang="en-US" dirty="0"/>
              <a:t>push()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A2DFB2B-A000-CC62-BAB1-233DD4F566A7}"/>
              </a:ext>
            </a:extLst>
          </p:cNvPr>
          <p:cNvSpPr/>
          <p:nvPr/>
        </p:nvSpPr>
        <p:spPr>
          <a:xfrm>
            <a:off x="10242364" y="3875588"/>
            <a:ext cx="1625601" cy="116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 err="1"/>
              <a:t>MyStack</a:t>
            </a:r>
            <a:endParaRPr lang="en-US" u="sng" dirty="0"/>
          </a:p>
          <a:p>
            <a:pPr algn="ctr"/>
            <a:r>
              <a:rPr lang="en-US" dirty="0"/>
              <a:t>-</a:t>
            </a:r>
            <a:r>
              <a:rPr lang="en-US" dirty="0" err="1"/>
              <a:t>java.util.Stack</a:t>
            </a:r>
            <a:endParaRPr lang="en-US" dirty="0"/>
          </a:p>
          <a:p>
            <a:pPr algn="ctr"/>
            <a:r>
              <a:rPr lang="en-US" dirty="0"/>
              <a:t>pop()</a:t>
            </a:r>
          </a:p>
          <a:p>
            <a:pPr algn="ctr"/>
            <a:r>
              <a:rPr lang="en-US" dirty="0"/>
              <a:t>push()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A10E4A-2342-0BD7-198A-C824A267E981}"/>
              </a:ext>
            </a:extLst>
          </p:cNvPr>
          <p:cNvCxnSpPr>
            <a:cxnSpLocks/>
            <a:stCxn id="71" idx="0"/>
            <a:endCxn id="70" idx="2"/>
          </p:cNvCxnSpPr>
          <p:nvPr/>
        </p:nvCxnSpPr>
        <p:spPr>
          <a:xfrm flipV="1">
            <a:off x="11055165" y="3719368"/>
            <a:ext cx="550" cy="15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4DDD475-7588-46E1-38F1-3D2D6A4B919C}"/>
              </a:ext>
            </a:extLst>
          </p:cNvPr>
          <p:cNvSpPr/>
          <p:nvPr/>
        </p:nvSpPr>
        <p:spPr>
          <a:xfrm>
            <a:off x="2249312" y="1437099"/>
            <a:ext cx="1946821" cy="311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AssignStmt</a:t>
            </a:r>
            <a:endParaRPr lang="en-US" u="sng" dirty="0"/>
          </a:p>
          <a:p>
            <a:pPr algn="ctr"/>
            <a:r>
              <a:rPr lang="en-US" u="sng" dirty="0" err="1"/>
              <a:t>PrintStmt</a:t>
            </a:r>
            <a:endParaRPr lang="en-US" u="sng" dirty="0"/>
          </a:p>
          <a:p>
            <a:pPr algn="ctr"/>
            <a:r>
              <a:rPr lang="en-US" u="sng" dirty="0" err="1"/>
              <a:t>VarDeclStmt</a:t>
            </a:r>
            <a:endParaRPr lang="en-US" u="sng" dirty="0"/>
          </a:p>
          <a:p>
            <a:pPr algn="ctr"/>
            <a:r>
              <a:rPr lang="en-US" u="sng" dirty="0" err="1"/>
              <a:t>IfStmt</a:t>
            </a:r>
            <a:endParaRPr lang="en-US" u="sng" dirty="0"/>
          </a:p>
          <a:p>
            <a:pPr algn="ctr"/>
            <a:r>
              <a:rPr lang="en-US" u="sng" dirty="0" err="1"/>
              <a:t>openRFile</a:t>
            </a:r>
            <a:endParaRPr lang="en-US" u="sng" dirty="0"/>
          </a:p>
          <a:p>
            <a:pPr algn="ctr"/>
            <a:r>
              <a:rPr lang="en-US" u="sng" dirty="0" err="1"/>
              <a:t>readFile</a:t>
            </a:r>
            <a:endParaRPr lang="en-US" u="sng" dirty="0"/>
          </a:p>
          <a:p>
            <a:pPr algn="ctr"/>
            <a:r>
              <a:rPr lang="en-US" u="sng" dirty="0" err="1"/>
              <a:t>closeRFile</a:t>
            </a:r>
            <a:endParaRPr lang="en-US" u="sng" dirty="0"/>
          </a:p>
          <a:p>
            <a:pPr algn="ctr"/>
            <a:r>
              <a:rPr lang="en-US" u="sng" dirty="0">
                <a:highlight>
                  <a:srgbClr val="FF0000"/>
                </a:highlight>
              </a:rPr>
              <a:t>new</a:t>
            </a:r>
          </a:p>
          <a:p>
            <a:pPr algn="ctr"/>
            <a:r>
              <a:rPr lang="en-US" u="sng" dirty="0" err="1">
                <a:highlight>
                  <a:srgbClr val="FF0000"/>
                </a:highlight>
              </a:rPr>
              <a:t>readHeap</a:t>
            </a:r>
            <a:endParaRPr lang="en-US" u="sng" dirty="0">
              <a:highlight>
                <a:srgbClr val="FF0000"/>
              </a:highlight>
            </a:endParaRPr>
          </a:p>
          <a:p>
            <a:pPr algn="ctr"/>
            <a:r>
              <a:rPr lang="en-US" u="sng" dirty="0" err="1">
                <a:highlight>
                  <a:srgbClr val="FF0000"/>
                </a:highlight>
              </a:rPr>
              <a:t>writeHeap</a:t>
            </a:r>
            <a:endParaRPr lang="en-US" u="sng" dirty="0">
              <a:highlight>
                <a:srgbClr val="FF0000"/>
              </a:highlight>
            </a:endParaRPr>
          </a:p>
          <a:p>
            <a:pPr algn="ctr"/>
            <a:r>
              <a:rPr lang="en-US" u="sng" dirty="0" err="1">
                <a:highlight>
                  <a:srgbClr val="FF0000"/>
                </a:highlight>
              </a:rPr>
              <a:t>WhileStmt</a:t>
            </a:r>
            <a:endParaRPr lang="en-US" u="sng" dirty="0">
              <a:highlight>
                <a:srgbClr val="FF0000"/>
              </a:highligh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9C5A31-0080-BE91-E7A0-76AF822EC378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>
          <a:xfrm flipH="1" flipV="1">
            <a:off x="2306502" y="1002658"/>
            <a:ext cx="916221" cy="43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C95B55-B3B1-3D4F-78BA-C59A5E5E9D8E}"/>
              </a:ext>
            </a:extLst>
          </p:cNvPr>
          <p:cNvSpPr/>
          <p:nvPr/>
        </p:nvSpPr>
        <p:spPr>
          <a:xfrm>
            <a:off x="7928176" y="3051923"/>
            <a:ext cx="720937" cy="34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 err="1"/>
              <a:t>IList</a:t>
            </a:r>
            <a:endParaRPr lang="en-US" u="sng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814BB-992E-F8D1-5D46-02BD382CBCBD}"/>
              </a:ext>
            </a:extLst>
          </p:cNvPr>
          <p:cNvSpPr/>
          <p:nvPr/>
        </p:nvSpPr>
        <p:spPr>
          <a:xfrm>
            <a:off x="7753645" y="3607506"/>
            <a:ext cx="1070001" cy="34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 err="1"/>
              <a:t>MyList</a:t>
            </a:r>
            <a:endParaRPr lang="en-US" u="sng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ECD794-1D50-757B-2BE4-F7274788F74B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H="1" flipV="1">
            <a:off x="8288645" y="3401601"/>
            <a:ext cx="1" cy="20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41D7629-BCCC-2D65-4654-9AF7373EE90B}"/>
              </a:ext>
            </a:extLst>
          </p:cNvPr>
          <p:cNvSpPr/>
          <p:nvPr/>
        </p:nvSpPr>
        <p:spPr>
          <a:xfrm>
            <a:off x="9135711" y="3040258"/>
            <a:ext cx="720937" cy="34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 err="1"/>
              <a:t>IDict</a:t>
            </a:r>
            <a:endParaRPr lang="en-US" u="sng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B53B31-9F11-1264-B14A-75B445BD7132}"/>
              </a:ext>
            </a:extLst>
          </p:cNvPr>
          <p:cNvSpPr/>
          <p:nvPr/>
        </p:nvSpPr>
        <p:spPr>
          <a:xfrm>
            <a:off x="8961180" y="3595841"/>
            <a:ext cx="1070001" cy="34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 err="1"/>
              <a:t>MyDict</a:t>
            </a:r>
            <a:endParaRPr lang="en-US" u="sng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EE17E7-7388-4C30-4C21-71A0FE2D7C21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H="1" flipV="1">
            <a:off x="9496180" y="3389936"/>
            <a:ext cx="1" cy="20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17B7166-2566-EBE4-DC2F-87479521EB35}"/>
              </a:ext>
            </a:extLst>
          </p:cNvPr>
          <p:cNvSpPr/>
          <p:nvPr/>
        </p:nvSpPr>
        <p:spPr>
          <a:xfrm>
            <a:off x="3357894" y="5638716"/>
            <a:ext cx="1277898" cy="70273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StringType</a:t>
            </a:r>
            <a:endParaRPr lang="en-US" u="sng" dirty="0"/>
          </a:p>
          <a:p>
            <a:pPr algn="ctr"/>
            <a:r>
              <a:rPr lang="en-US" dirty="0"/>
              <a:t>equals()</a:t>
            </a:r>
            <a:endParaRPr lang="ro-RO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4FE989-EDBB-F837-CE4F-B1257E7C8EB3}"/>
              </a:ext>
            </a:extLst>
          </p:cNvPr>
          <p:cNvCxnSpPr>
            <a:stCxn id="23" idx="0"/>
            <a:endCxn id="54" idx="2"/>
          </p:cNvCxnSpPr>
          <p:nvPr/>
        </p:nvCxnSpPr>
        <p:spPr>
          <a:xfrm flipH="1" flipV="1">
            <a:off x="2616437" y="5351750"/>
            <a:ext cx="1380406" cy="28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7371652-3DF5-E997-870B-2707EDEF1868}"/>
              </a:ext>
            </a:extLst>
          </p:cNvPr>
          <p:cNvSpPr/>
          <p:nvPr/>
        </p:nvSpPr>
        <p:spPr>
          <a:xfrm>
            <a:off x="8683787" y="5642865"/>
            <a:ext cx="1620385" cy="92105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StringValue</a:t>
            </a:r>
            <a:endParaRPr lang="en-US" u="sng" dirty="0"/>
          </a:p>
          <a:p>
            <a:pPr algn="ctr"/>
            <a:r>
              <a:rPr lang="en-US" sz="1100" dirty="0"/>
              <a:t>-value: String</a:t>
            </a:r>
          </a:p>
          <a:p>
            <a:pPr algn="ctr"/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equals()</a:t>
            </a:r>
            <a:endParaRPr lang="ro-RO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490848-8519-FB3D-7130-626389705380}"/>
              </a:ext>
            </a:extLst>
          </p:cNvPr>
          <p:cNvCxnSpPr>
            <a:stCxn id="38" idx="0"/>
            <a:endCxn id="61" idx="2"/>
          </p:cNvCxnSpPr>
          <p:nvPr/>
        </p:nvCxnSpPr>
        <p:spPr>
          <a:xfrm flipH="1" flipV="1">
            <a:off x="7473028" y="5389892"/>
            <a:ext cx="2020952" cy="25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E2DC1F1-37F8-1E1B-361C-C592BDB9758D}"/>
              </a:ext>
            </a:extLst>
          </p:cNvPr>
          <p:cNvSpPr/>
          <p:nvPr/>
        </p:nvSpPr>
        <p:spPr>
          <a:xfrm>
            <a:off x="4646958" y="1769662"/>
            <a:ext cx="1620384" cy="10178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RelationalExp</a:t>
            </a:r>
            <a:endParaRPr lang="en-US" u="sng" dirty="0"/>
          </a:p>
          <a:p>
            <a:pPr algn="ctr"/>
            <a:r>
              <a:rPr lang="en-US" sz="1100" dirty="0"/>
              <a:t>-Exp</a:t>
            </a:r>
          </a:p>
          <a:p>
            <a:pPr algn="ctr"/>
            <a:r>
              <a:rPr lang="en-US" sz="1100" dirty="0"/>
              <a:t>-Exp</a:t>
            </a:r>
          </a:p>
          <a:p>
            <a:pPr algn="ctr"/>
            <a:r>
              <a:rPr lang="en-US" sz="1100" dirty="0"/>
              <a:t>-type: String</a:t>
            </a:r>
          </a:p>
          <a:p>
            <a:pPr algn="ctr"/>
            <a:r>
              <a:rPr lang="en-US" dirty="0"/>
              <a:t>eval()</a:t>
            </a:r>
            <a:endParaRPr lang="ro-RO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D120-169C-DC4B-C59F-1B935B09147C}"/>
              </a:ext>
            </a:extLst>
          </p:cNvPr>
          <p:cNvCxnSpPr>
            <a:stCxn id="47" idx="0"/>
            <a:endCxn id="31" idx="2"/>
          </p:cNvCxnSpPr>
          <p:nvPr/>
        </p:nvCxnSpPr>
        <p:spPr>
          <a:xfrm flipV="1">
            <a:off x="5457150" y="1327202"/>
            <a:ext cx="2040546" cy="4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9A38539-C2AC-F859-6E25-499714E91BD9}"/>
              </a:ext>
            </a:extLst>
          </p:cNvPr>
          <p:cNvSpPr/>
          <p:nvPr/>
        </p:nvSpPr>
        <p:spPr>
          <a:xfrm>
            <a:off x="4624642" y="3595841"/>
            <a:ext cx="1320800" cy="116596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/>
              <a:t>A4</a:t>
            </a:r>
            <a:endParaRPr lang="ro-RO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F7D2F3-EF2C-81B8-8D82-580C80905E8B}"/>
              </a:ext>
            </a:extLst>
          </p:cNvPr>
          <p:cNvSpPr/>
          <p:nvPr/>
        </p:nvSpPr>
        <p:spPr>
          <a:xfrm>
            <a:off x="326938" y="4665908"/>
            <a:ext cx="1278573" cy="7027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/>
              <a:t>RefType</a:t>
            </a:r>
            <a:endParaRPr lang="en-US" sz="1400" u="sng" dirty="0"/>
          </a:p>
          <a:p>
            <a:pPr algn="ctr"/>
            <a:r>
              <a:rPr lang="en-US" sz="1400" dirty="0"/>
              <a:t>- inner: Type</a:t>
            </a:r>
          </a:p>
          <a:p>
            <a:pPr algn="ctr"/>
            <a:r>
              <a:rPr lang="en-US" sz="1400" dirty="0"/>
              <a:t>equals()</a:t>
            </a:r>
            <a:endParaRPr lang="ro-RO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0E28F5-960B-36E8-924A-FFBCC96CAF3F}"/>
              </a:ext>
            </a:extLst>
          </p:cNvPr>
          <p:cNvSpPr/>
          <p:nvPr/>
        </p:nvSpPr>
        <p:spPr>
          <a:xfrm>
            <a:off x="10419214" y="5638715"/>
            <a:ext cx="1620385" cy="92105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/>
              <a:t>RefValue</a:t>
            </a:r>
            <a:endParaRPr lang="en-US" sz="1400" u="sng" dirty="0"/>
          </a:p>
          <a:p>
            <a:pPr algn="ctr"/>
            <a:r>
              <a:rPr lang="en-US" sz="1000" dirty="0"/>
              <a:t>-address: Int</a:t>
            </a:r>
          </a:p>
          <a:p>
            <a:pPr algn="ctr"/>
            <a:r>
              <a:rPr lang="en-US" sz="1000" dirty="0"/>
              <a:t>-</a:t>
            </a:r>
            <a:r>
              <a:rPr lang="en-US" sz="1000" dirty="0" err="1"/>
              <a:t>locationType</a:t>
            </a:r>
            <a:r>
              <a:rPr lang="en-US" sz="1000" dirty="0"/>
              <a:t>: Type</a:t>
            </a:r>
          </a:p>
          <a:p>
            <a:pPr algn="ctr"/>
            <a:r>
              <a:rPr lang="en-US" sz="1400" dirty="0" err="1"/>
              <a:t>getType</a:t>
            </a:r>
            <a:r>
              <a:rPr lang="en-US" sz="1400" dirty="0"/>
              <a:t>()</a:t>
            </a:r>
          </a:p>
          <a:p>
            <a:pPr algn="ctr"/>
            <a:r>
              <a:rPr lang="en-US" sz="1400" dirty="0"/>
              <a:t>equals()</a:t>
            </a:r>
            <a:endParaRPr lang="ro-RO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66946A-83AE-B0DC-8381-DF815EFB7012}"/>
              </a:ext>
            </a:extLst>
          </p:cNvPr>
          <p:cNvCxnSpPr>
            <a:stCxn id="2" idx="3"/>
            <a:endCxn id="54" idx="1"/>
          </p:cNvCxnSpPr>
          <p:nvPr/>
        </p:nvCxnSpPr>
        <p:spPr>
          <a:xfrm>
            <a:off x="1605511" y="5017275"/>
            <a:ext cx="350526" cy="8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1E6CD9-7F2F-36B5-16D9-B6C5737C4A4C}"/>
              </a:ext>
            </a:extLst>
          </p:cNvPr>
          <p:cNvCxnSpPr>
            <a:cxnSpLocks/>
            <a:stCxn id="4" idx="0"/>
            <a:endCxn id="61" idx="2"/>
          </p:cNvCxnSpPr>
          <p:nvPr/>
        </p:nvCxnSpPr>
        <p:spPr>
          <a:xfrm flipH="1" flipV="1">
            <a:off x="7473028" y="5389892"/>
            <a:ext cx="3756379" cy="24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0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585E32-E242-DBCE-A4B1-FCCE9AA8AE41}"/>
              </a:ext>
            </a:extLst>
          </p:cNvPr>
          <p:cNvSpPr/>
          <p:nvPr/>
        </p:nvSpPr>
        <p:spPr>
          <a:xfrm>
            <a:off x="6982603" y="1079022"/>
            <a:ext cx="1320800" cy="2437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Controller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IRepo</a:t>
            </a:r>
            <a:endParaRPr lang="en-US" dirty="0"/>
          </a:p>
          <a:p>
            <a:pPr algn="ctr"/>
            <a:r>
              <a:rPr lang="en-US" dirty="0" err="1"/>
              <a:t>oneStep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fullRun</a:t>
            </a:r>
            <a:r>
              <a:rPr lang="en-US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16D549-1BF4-2AF4-3FF6-2C2052605387}"/>
              </a:ext>
            </a:extLst>
          </p:cNvPr>
          <p:cNvSpPr txBox="1"/>
          <p:nvPr/>
        </p:nvSpPr>
        <p:spPr>
          <a:xfrm>
            <a:off x="6926876" y="539355"/>
            <a:ext cx="144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CONTROLLER</a:t>
            </a:r>
            <a:endParaRPr lang="ro-RO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C0DCA7-DD5C-02B8-3382-EEAC067FC244}"/>
              </a:ext>
            </a:extLst>
          </p:cNvPr>
          <p:cNvSpPr/>
          <p:nvPr/>
        </p:nvSpPr>
        <p:spPr>
          <a:xfrm>
            <a:off x="9723285" y="1101804"/>
            <a:ext cx="1943786" cy="2437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Repository</a:t>
            </a:r>
          </a:p>
          <a:p>
            <a:pPr algn="ctr"/>
            <a:r>
              <a:rPr lang="en-US" dirty="0"/>
              <a:t>-List&lt;</a:t>
            </a:r>
            <a:r>
              <a:rPr lang="en-US" dirty="0" err="1"/>
              <a:t>PrgState</a:t>
            </a:r>
            <a:r>
              <a:rPr lang="en-US" dirty="0"/>
              <a:t>&gt;</a:t>
            </a:r>
          </a:p>
          <a:p>
            <a:pPr algn="ctr"/>
            <a:r>
              <a:rPr lang="en-US" dirty="0"/>
              <a:t>add()</a:t>
            </a:r>
          </a:p>
          <a:p>
            <a:pPr algn="ctr"/>
            <a:r>
              <a:rPr lang="en-US" dirty="0" err="1"/>
              <a:t>getByIndex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remove()</a:t>
            </a:r>
          </a:p>
          <a:p>
            <a:pPr algn="ctr"/>
            <a:r>
              <a:rPr lang="en-US" dirty="0" err="1"/>
              <a:t>logPrgStateExec</a:t>
            </a:r>
            <a:r>
              <a:rPr lang="en-US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95997-EC16-98BA-8D24-68BCE426A829}"/>
              </a:ext>
            </a:extLst>
          </p:cNvPr>
          <p:cNvSpPr txBox="1"/>
          <p:nvPr/>
        </p:nvSpPr>
        <p:spPr>
          <a:xfrm>
            <a:off x="9924077" y="530888"/>
            <a:ext cx="13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REPOSITORY</a:t>
            </a:r>
            <a:endParaRPr lang="ro-RO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254871-F7D2-59C4-2E07-E7F9D68B3835}"/>
              </a:ext>
            </a:extLst>
          </p:cNvPr>
          <p:cNvSpPr/>
          <p:nvPr/>
        </p:nvSpPr>
        <p:spPr>
          <a:xfrm>
            <a:off x="3197540" y="981824"/>
            <a:ext cx="1786001" cy="8469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Command</a:t>
            </a:r>
          </a:p>
          <a:p>
            <a:pPr algn="ctr"/>
            <a:r>
              <a:rPr lang="en-US" sz="1100" dirty="0"/>
              <a:t>-key</a:t>
            </a:r>
          </a:p>
          <a:p>
            <a:pPr algn="ctr"/>
            <a:r>
              <a:rPr lang="en-US" sz="1100" dirty="0"/>
              <a:t>-description</a:t>
            </a:r>
          </a:p>
          <a:p>
            <a:pPr algn="ctr"/>
            <a:r>
              <a:rPr lang="en-US" dirty="0"/>
              <a:t>execute()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AD691-7FA9-4000-123F-C1D567A6235C}"/>
              </a:ext>
            </a:extLst>
          </p:cNvPr>
          <p:cNvSpPr txBox="1"/>
          <p:nvPr/>
        </p:nvSpPr>
        <p:spPr>
          <a:xfrm>
            <a:off x="3029836" y="43903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VIEW</a:t>
            </a:r>
            <a:endParaRPr lang="ro-RO" b="1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C27F50-9991-1CDA-C9ED-B085D31573FD}"/>
              </a:ext>
            </a:extLst>
          </p:cNvPr>
          <p:cNvSpPr/>
          <p:nvPr/>
        </p:nvSpPr>
        <p:spPr>
          <a:xfrm>
            <a:off x="3378046" y="4314209"/>
            <a:ext cx="1574951" cy="8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IException</a:t>
            </a:r>
            <a:endParaRPr lang="en-US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BB21C5-149D-8448-7D5D-6A9377DD4A21}"/>
              </a:ext>
            </a:extLst>
          </p:cNvPr>
          <p:cNvSpPr txBox="1"/>
          <p:nvPr/>
        </p:nvSpPr>
        <p:spPr>
          <a:xfrm>
            <a:off x="3869606" y="392166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utils</a:t>
            </a:r>
            <a:endParaRPr lang="ro-RO" b="1" u="sn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3AC5FC-5CA2-61E5-8A76-81BB2488D882}"/>
              </a:ext>
            </a:extLst>
          </p:cNvPr>
          <p:cNvSpPr/>
          <p:nvPr/>
        </p:nvSpPr>
        <p:spPr>
          <a:xfrm>
            <a:off x="1399206" y="5363498"/>
            <a:ext cx="2335241" cy="8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ADTException</a:t>
            </a:r>
            <a:endParaRPr lang="en-US" u="sn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0B88E-29FD-F3CA-F3A9-3CCDA77A2F35}"/>
              </a:ext>
            </a:extLst>
          </p:cNvPr>
          <p:cNvSpPr/>
          <p:nvPr/>
        </p:nvSpPr>
        <p:spPr>
          <a:xfrm>
            <a:off x="5626901" y="5363498"/>
            <a:ext cx="1574952" cy="8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ExpException</a:t>
            </a:r>
            <a:endParaRPr lang="en-US" u="sn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86DFD-1072-0D9C-DF7C-98710921E8AF}"/>
              </a:ext>
            </a:extLst>
          </p:cNvPr>
          <p:cNvSpPr/>
          <p:nvPr/>
        </p:nvSpPr>
        <p:spPr>
          <a:xfrm>
            <a:off x="3963057" y="5363498"/>
            <a:ext cx="1574952" cy="8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StmtException</a:t>
            </a:r>
            <a:endParaRPr lang="en-US" u="sn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5413C-84A1-CAC3-C055-64A2C2E102CF}"/>
              </a:ext>
            </a:extLst>
          </p:cNvPr>
          <p:cNvCxnSpPr>
            <a:stCxn id="14" idx="0"/>
            <a:endCxn id="10" idx="2"/>
          </p:cNvCxnSpPr>
          <p:nvPr/>
        </p:nvCxnSpPr>
        <p:spPr>
          <a:xfrm flipV="1">
            <a:off x="2566827" y="5155624"/>
            <a:ext cx="1598695" cy="2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00EC80-720F-0E18-4A83-A2D9DC07B2AA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H="1" flipV="1">
            <a:off x="4165522" y="5155624"/>
            <a:ext cx="585011" cy="2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A4701-042C-5FD3-A4FF-1C0C7097056F}"/>
              </a:ext>
            </a:extLst>
          </p:cNvPr>
          <p:cNvCxnSpPr>
            <a:stCxn id="17" idx="0"/>
            <a:endCxn id="10" idx="2"/>
          </p:cNvCxnSpPr>
          <p:nvPr/>
        </p:nvCxnSpPr>
        <p:spPr>
          <a:xfrm flipH="1" flipV="1">
            <a:off x="4165522" y="5155624"/>
            <a:ext cx="2248855" cy="2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377795-6CCF-0FEA-39EE-14A807E64302}"/>
              </a:ext>
            </a:extLst>
          </p:cNvPr>
          <p:cNvSpPr txBox="1"/>
          <p:nvPr/>
        </p:nvSpPr>
        <p:spPr>
          <a:xfrm>
            <a:off x="7402948" y="559431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  <a:endParaRPr lang="ro-RO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BCF05-EB27-59DD-E6E1-BE5A0025FF6E}"/>
              </a:ext>
            </a:extLst>
          </p:cNvPr>
          <p:cNvSpPr/>
          <p:nvPr/>
        </p:nvSpPr>
        <p:spPr>
          <a:xfrm>
            <a:off x="524929" y="981824"/>
            <a:ext cx="1786001" cy="143765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TextMenu</a:t>
            </a:r>
            <a:endParaRPr lang="en-US" u="sng" dirty="0"/>
          </a:p>
          <a:p>
            <a:pPr algn="ctr"/>
            <a:r>
              <a:rPr lang="en-US" dirty="0"/>
              <a:t>-commands</a:t>
            </a:r>
          </a:p>
          <a:p>
            <a:pPr algn="ctr"/>
            <a:r>
              <a:rPr lang="en-US" dirty="0" err="1"/>
              <a:t>addCommand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printMenu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show()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59994F-114D-E38B-0351-11D9BE5A43B5}"/>
              </a:ext>
            </a:extLst>
          </p:cNvPr>
          <p:cNvSpPr/>
          <p:nvPr/>
        </p:nvSpPr>
        <p:spPr>
          <a:xfrm>
            <a:off x="2567537" y="2036674"/>
            <a:ext cx="1302069" cy="6679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ExitCmd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25E2F4-3C0E-1469-F7AD-60B3C533818C}"/>
              </a:ext>
            </a:extLst>
          </p:cNvPr>
          <p:cNvSpPr/>
          <p:nvPr/>
        </p:nvSpPr>
        <p:spPr>
          <a:xfrm>
            <a:off x="4187014" y="2036674"/>
            <a:ext cx="1786001" cy="6679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RunExampleCmd</a:t>
            </a:r>
            <a:endParaRPr lang="en-US" u="sn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E5E59F-4C28-7E03-1C72-829D5762AE1C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3218572" y="1828800"/>
            <a:ext cx="871969" cy="2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86B918-6F7D-CAE2-B870-35B5D67E0227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4090541" y="1828800"/>
            <a:ext cx="989474" cy="2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F62A7-9FBE-10C4-68BA-F271BE0A32CA}"/>
              </a:ext>
            </a:extLst>
          </p:cNvPr>
          <p:cNvSpPr/>
          <p:nvPr/>
        </p:nvSpPr>
        <p:spPr>
          <a:xfrm>
            <a:off x="8303403" y="5335488"/>
            <a:ext cx="1814264" cy="84141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garbageCollector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5498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230</Words>
  <Application>Microsoft Office PowerPoint</Application>
  <PresentationFormat>Widescreen</PresentationFormat>
  <Paragraphs>120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Stoia George</dc:creator>
  <cp:lastModifiedBy>Stoia George</cp:lastModifiedBy>
  <cp:revision>31</cp:revision>
  <dcterms:created xsi:type="dcterms:W3CDTF">2022-10-26T07:43:17Z</dcterms:created>
  <dcterms:modified xsi:type="dcterms:W3CDTF">2023-11-15T12:04:32Z</dcterms:modified>
</cp:coreProperties>
</file>