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8263-E99A-D738-6AC4-ACF37C560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DD1B3-D9EB-C921-5B01-F38D57CA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6C9D-FAB6-59F5-F276-25B39722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16.11.2022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047EC-E8AD-1F2B-9B44-ADAFD9CE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A0BD2-CBCF-537D-77F1-885371F7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66B0-7596-1C30-F0B6-77B4CBA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BBCDA-62DD-5091-F1D0-0BD15B856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0EB1-B4CA-A619-1DAB-F0D1DAD4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16.11.2022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39080-97C2-5B11-1DAE-FE5C768C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C7952-253B-0659-CAE8-8733D372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313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10ECB-ACD1-9A85-5A3E-293AB009A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6795E-E937-FE42-7939-54E1D8F71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2DBD8-22F4-0ABF-EA56-C3B0922D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16.11.2022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6C93-8A71-6DFB-E37C-3659E486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2605-B351-12AC-678C-FC776CF6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983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DA16-7294-A5ED-92ED-51649696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5D3D7-D86B-7384-7CD4-46F71DE3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E0C6-E2FC-DF61-486A-503AC02B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16.11.2022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70864-8FB2-0F44-469D-0B2E1D7E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0480-74DE-886E-78BF-029F8515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861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FC3C-F196-CFE3-8C71-12059B18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DE2BC-33A4-E5F6-DA34-A471E5106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BE69-7804-7D37-570F-D7F5A506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16.11.2022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E89E-15D5-94AC-DB66-84E8F0CE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4A9E9-42F8-DD53-FFEA-847FA54F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405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D3DA-920F-BB0E-0E68-52706AEB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EE02-170F-26C2-A311-38CDF670A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0EFC7-AC89-A511-C924-ADDA9E7E7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F20E0-A700-AD54-1E7A-84634C42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16.11.2022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AF6DE-DF16-3ECF-BE66-F82D6448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9DE40-FD9C-7093-3925-8410C549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189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2F6E-B226-A0F1-B843-49C646E1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389B-A461-FAC4-2CCB-98EAD87C7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F392F-A84D-3C23-B28E-9C580C8BD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4083E-DD4D-AA30-E404-C7736FFC8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96C86-4B42-5C26-0267-51F7DD354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9BD94-1FB0-BFF1-CC77-139DA8B5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16.11.2022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3121B-40A0-B546-C12D-9B6D667F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71049-DEEB-93DD-2334-2ECBC2A2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510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C463-B83F-D86D-B2C6-BB1F4A1B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B2AD3-8146-E811-7E35-4FB0A8FA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16.11.2022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D3F02-FB36-DE6D-5BA8-E87EA806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B2468-B541-C01B-3233-089602E7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661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31D0D-3F51-F847-25B7-43784637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16.11.2022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B66AA-07CA-91AF-75C1-81205817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3FA30-0D93-4A64-9689-4CFFA849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0358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6025-4E1C-6F3C-1E22-5101212B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FC8D-B59C-AD7C-C682-5495E9B43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EA3CF-BE51-5941-319D-D70121412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2646A-5B66-BAE4-15B3-753FF773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16.11.2022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3CD17-6C28-CFCF-CB21-0482C16D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7504C-BA14-6674-BB43-B0652F57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049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35F0-36FF-7FE2-9D00-19447D21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2DAC4-B28A-428C-9836-457B4D68B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79183-30D5-C421-392E-A0BFF0E2E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76514-6CCE-FF5A-94DF-1EC0329D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16.11.2022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4F97D-4098-D02A-1531-32E87AE4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2B48D-41AC-6427-1D9A-DED6AE71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1078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56022-4BF3-402A-01C6-5EE0F3DA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811AD-EAFA-8FA6-8DEA-262BAC990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7B510-5331-6497-EFF3-3AFD5A66F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0407-742D-4F8B-AD3E-C3D7980839F8}" type="datetimeFigureOut">
              <a:rPr lang="ro-RO" smtClean="0"/>
              <a:t>16.11.2022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8FD5A-CED2-0DA3-2DD9-059B8F830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9CE02-5B70-A3B6-733B-4AE915404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9392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585E32-E242-DBCE-A4B1-FCCE9AA8AE41}"/>
              </a:ext>
            </a:extLst>
          </p:cNvPr>
          <p:cNvSpPr/>
          <p:nvPr/>
        </p:nvSpPr>
        <p:spPr>
          <a:xfrm>
            <a:off x="609600" y="255137"/>
            <a:ext cx="1320800" cy="68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IStmt</a:t>
            </a:r>
            <a:endParaRPr 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F04F2-7A64-7A6A-2E72-2CEDBB606FD8}"/>
              </a:ext>
            </a:extLst>
          </p:cNvPr>
          <p:cNvSpPr/>
          <p:nvPr/>
        </p:nvSpPr>
        <p:spPr>
          <a:xfrm>
            <a:off x="44234" y="1417935"/>
            <a:ext cx="1946821" cy="1299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CmpdStmt</a:t>
            </a:r>
            <a:endParaRPr lang="en-US" dirty="0"/>
          </a:p>
          <a:p>
            <a:pPr algn="ctr"/>
            <a:r>
              <a:rPr lang="en-US" dirty="0"/>
              <a:t>-IStmt1</a:t>
            </a:r>
          </a:p>
          <a:p>
            <a:pPr algn="ctr"/>
            <a:r>
              <a:rPr lang="en-US" dirty="0"/>
              <a:t>-IStmt2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execute(</a:t>
            </a:r>
            <a:r>
              <a:rPr lang="en-US" dirty="0" err="1">
                <a:solidFill>
                  <a:schemeClr val="bg1"/>
                </a:solidFill>
              </a:rPr>
              <a:t>prgState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o-RO" dirty="0">
              <a:solidFill>
                <a:schemeClr val="bg1"/>
              </a:solidFill>
            </a:endParaRPr>
          </a:p>
          <a:p>
            <a:pPr algn="ctr"/>
            <a:endParaRPr lang="ro-RO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102F4A-42B5-75DC-F58B-E19105686B62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1017645" y="939800"/>
            <a:ext cx="252355" cy="47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8A3C9F-B025-D76D-C3C2-166BCA619D13}"/>
              </a:ext>
            </a:extLst>
          </p:cNvPr>
          <p:cNvSpPr txBox="1"/>
          <p:nvPr/>
        </p:nvSpPr>
        <p:spPr>
          <a:xfrm>
            <a:off x="785634" y="624469"/>
            <a:ext cx="105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execute()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83DF00-DD61-289E-E4E3-E802EBD15D97}"/>
              </a:ext>
            </a:extLst>
          </p:cNvPr>
          <p:cNvSpPr/>
          <p:nvPr/>
        </p:nvSpPr>
        <p:spPr>
          <a:xfrm>
            <a:off x="9781565" y="109421"/>
            <a:ext cx="2027767" cy="17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PrgState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SymbTbl</a:t>
            </a:r>
            <a:r>
              <a:rPr lang="en-US" dirty="0"/>
              <a:t>: </a:t>
            </a:r>
            <a:r>
              <a:rPr lang="en-US" dirty="0" err="1"/>
              <a:t>Dict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outputList</a:t>
            </a:r>
            <a:r>
              <a:rPr lang="en-US" dirty="0"/>
              <a:t>: List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exeStack</a:t>
            </a:r>
            <a:r>
              <a:rPr lang="en-US" dirty="0"/>
              <a:t>: Stack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fileTable</a:t>
            </a:r>
            <a:r>
              <a:rPr lang="en-US" dirty="0"/>
              <a:t>: </a:t>
            </a:r>
            <a:r>
              <a:rPr lang="en-US" dirty="0" err="1"/>
              <a:t>Dict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>
                <a:highlight>
                  <a:srgbClr val="FF0000"/>
                </a:highlight>
              </a:rPr>
              <a:t>heap: </a:t>
            </a:r>
            <a:r>
              <a:rPr lang="en-US" dirty="0" err="1">
                <a:highlight>
                  <a:srgbClr val="FF0000"/>
                </a:highlight>
              </a:rPr>
              <a:t>Dict</a:t>
            </a:r>
            <a:endParaRPr lang="ro-RO" dirty="0">
              <a:highlight>
                <a:srgbClr val="FF0000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16D549-1BF4-2AF4-3FF6-2C2052605387}"/>
              </a:ext>
            </a:extLst>
          </p:cNvPr>
          <p:cNvSpPr txBox="1"/>
          <p:nvPr/>
        </p:nvSpPr>
        <p:spPr>
          <a:xfrm>
            <a:off x="5250472" y="14421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DOMAIN</a:t>
            </a:r>
            <a:endParaRPr lang="ro-RO" b="1" u="sn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C6A6A5-D5BF-7D14-DDE2-7B0F84DA3C9C}"/>
              </a:ext>
            </a:extLst>
          </p:cNvPr>
          <p:cNvSpPr txBox="1"/>
          <p:nvPr/>
        </p:nvSpPr>
        <p:spPr>
          <a:xfrm>
            <a:off x="372581" y="2782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o-RO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3EA48B-190B-5491-AD72-AC9BEEF38E49}"/>
              </a:ext>
            </a:extLst>
          </p:cNvPr>
          <p:cNvSpPr/>
          <p:nvPr/>
        </p:nvSpPr>
        <p:spPr>
          <a:xfrm>
            <a:off x="6686416" y="624469"/>
            <a:ext cx="1622560" cy="70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</a:t>
            </a:r>
          </a:p>
          <a:p>
            <a:pPr algn="ctr"/>
            <a:r>
              <a:rPr lang="en-US" sz="1400" dirty="0"/>
              <a:t>eval(</a:t>
            </a:r>
            <a:r>
              <a:rPr lang="en-US" sz="1400" dirty="0" err="1"/>
              <a:t>smbTbl</a:t>
            </a:r>
            <a:r>
              <a:rPr lang="en-US" sz="1400" dirty="0"/>
              <a:t>, </a:t>
            </a:r>
            <a:r>
              <a:rPr lang="en-US" sz="1400" dirty="0">
                <a:highlight>
                  <a:srgbClr val="FF0000"/>
                </a:highlight>
              </a:rPr>
              <a:t>heap</a:t>
            </a:r>
            <a:r>
              <a:rPr lang="en-US" sz="1400" dirty="0"/>
              <a:t>)</a:t>
            </a:r>
            <a:endParaRPr lang="ro-RO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6D0871-EA25-40D6-471C-D362A0791666}"/>
              </a:ext>
            </a:extLst>
          </p:cNvPr>
          <p:cNvSpPr/>
          <p:nvPr/>
        </p:nvSpPr>
        <p:spPr>
          <a:xfrm>
            <a:off x="4690904" y="1021141"/>
            <a:ext cx="1271472" cy="75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VarExp</a:t>
            </a:r>
            <a:r>
              <a:rPr lang="en-US" dirty="0"/>
              <a:t> </a:t>
            </a:r>
          </a:p>
          <a:p>
            <a:pPr algn="ctr"/>
            <a:r>
              <a:rPr lang="en-US" sz="1100" dirty="0"/>
              <a:t>-String id</a:t>
            </a:r>
          </a:p>
          <a:p>
            <a:pPr algn="ctr"/>
            <a:r>
              <a:rPr lang="en-US" dirty="0"/>
              <a:t>Value eval()</a:t>
            </a:r>
            <a:endParaRPr lang="ro-RO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562564-70C4-0A71-1848-E29DF7EACEBA}"/>
              </a:ext>
            </a:extLst>
          </p:cNvPr>
          <p:cNvSpPr/>
          <p:nvPr/>
        </p:nvSpPr>
        <p:spPr>
          <a:xfrm>
            <a:off x="8486709" y="1444602"/>
            <a:ext cx="948942" cy="730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ValExp</a:t>
            </a:r>
            <a:endParaRPr lang="en-US" dirty="0"/>
          </a:p>
          <a:p>
            <a:pPr algn="ctr"/>
            <a:r>
              <a:rPr lang="en-US" sz="1000" dirty="0"/>
              <a:t>-Value</a:t>
            </a:r>
          </a:p>
          <a:p>
            <a:pPr algn="ctr"/>
            <a:r>
              <a:rPr lang="en-US" dirty="0"/>
              <a:t>eval()</a:t>
            </a:r>
            <a:endParaRPr lang="ro-RO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6ED156-906E-75A8-7F15-9212B1F67E4C}"/>
              </a:ext>
            </a:extLst>
          </p:cNvPr>
          <p:cNvSpPr/>
          <p:nvPr/>
        </p:nvSpPr>
        <p:spPr>
          <a:xfrm>
            <a:off x="5164710" y="1842249"/>
            <a:ext cx="1470594" cy="116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ArithExp</a:t>
            </a:r>
            <a:endParaRPr lang="en-US" dirty="0"/>
          </a:p>
          <a:p>
            <a:pPr algn="ctr"/>
            <a:r>
              <a:rPr lang="en-US" sz="1100" dirty="0"/>
              <a:t>-Exp</a:t>
            </a:r>
          </a:p>
          <a:p>
            <a:pPr algn="ctr"/>
            <a:r>
              <a:rPr lang="en-US" sz="1100" dirty="0"/>
              <a:t>-Exp</a:t>
            </a:r>
          </a:p>
          <a:p>
            <a:pPr algn="ctr"/>
            <a:r>
              <a:rPr lang="en-US" sz="1100" dirty="0"/>
              <a:t>-type: Int (+, -, *, /)</a:t>
            </a:r>
          </a:p>
          <a:p>
            <a:pPr algn="ctr"/>
            <a:r>
              <a:rPr lang="en-US" dirty="0"/>
              <a:t>Value eval()</a:t>
            </a:r>
            <a:endParaRPr lang="ro-RO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DE4B8-17A6-D0A0-381E-19299C77C06E}"/>
              </a:ext>
            </a:extLst>
          </p:cNvPr>
          <p:cNvSpPr/>
          <p:nvPr/>
        </p:nvSpPr>
        <p:spPr>
          <a:xfrm>
            <a:off x="6772526" y="2069489"/>
            <a:ext cx="1320800" cy="1017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LogicExp</a:t>
            </a:r>
            <a:endParaRPr lang="en-US" dirty="0"/>
          </a:p>
          <a:p>
            <a:pPr algn="ctr"/>
            <a:r>
              <a:rPr lang="en-US" sz="1100" dirty="0"/>
              <a:t>-Exp</a:t>
            </a:r>
          </a:p>
          <a:p>
            <a:pPr algn="ctr"/>
            <a:r>
              <a:rPr lang="en-US" sz="1100" dirty="0"/>
              <a:t>-Exp</a:t>
            </a:r>
          </a:p>
          <a:p>
            <a:pPr algn="ctr"/>
            <a:r>
              <a:rPr lang="en-US" sz="1100" dirty="0"/>
              <a:t>-type: Int (&amp;, |)</a:t>
            </a:r>
          </a:p>
          <a:p>
            <a:pPr algn="ctr"/>
            <a:r>
              <a:rPr lang="en-US" dirty="0"/>
              <a:t>eval()</a:t>
            </a:r>
            <a:endParaRPr lang="ro-RO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23CCDD-C715-6E80-F0ED-70EEB9D9FF0A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>
            <a:off x="5326640" y="1021141"/>
            <a:ext cx="2171056" cy="30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871864-9F77-2966-A137-88415B99A655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V="1">
            <a:off x="5900007" y="1327202"/>
            <a:ext cx="1597689" cy="51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4DC131-B453-3B91-C3C3-48AA4919E54A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V="1">
            <a:off x="7432926" y="1327202"/>
            <a:ext cx="64770" cy="7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941120-8F01-BED8-8CB4-17A15BFA3DCB}"/>
              </a:ext>
            </a:extLst>
          </p:cNvPr>
          <p:cNvCxnSpPr>
            <a:cxnSpLocks/>
            <a:stCxn id="33" idx="0"/>
            <a:endCxn id="31" idx="2"/>
          </p:cNvCxnSpPr>
          <p:nvPr/>
        </p:nvCxnSpPr>
        <p:spPr>
          <a:xfrm flipH="1" flipV="1">
            <a:off x="7497696" y="1327202"/>
            <a:ext cx="1463484" cy="11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AAF7DBA-0581-BEB0-ECD3-2CCC6EE5A87C}"/>
              </a:ext>
            </a:extLst>
          </p:cNvPr>
          <p:cNvSpPr/>
          <p:nvPr/>
        </p:nvSpPr>
        <p:spPr>
          <a:xfrm>
            <a:off x="4241049" y="4299232"/>
            <a:ext cx="1320800" cy="49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  <a:p>
            <a:pPr algn="ctr"/>
            <a:r>
              <a:rPr lang="en-US" sz="1000" dirty="0" err="1"/>
              <a:t>getDefaultValue</a:t>
            </a:r>
            <a:r>
              <a:rPr lang="en-US" sz="1000" dirty="0"/>
              <a:t>()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A8F34C-4DA6-5600-9E4E-45D08533EE8B}"/>
              </a:ext>
            </a:extLst>
          </p:cNvPr>
          <p:cNvSpPr/>
          <p:nvPr/>
        </p:nvSpPr>
        <p:spPr>
          <a:xfrm>
            <a:off x="4278526" y="5207446"/>
            <a:ext cx="1040670" cy="70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IntType</a:t>
            </a:r>
            <a:endParaRPr lang="en-US" dirty="0"/>
          </a:p>
          <a:p>
            <a:pPr algn="ctr"/>
            <a:r>
              <a:rPr lang="en-US" dirty="0"/>
              <a:t>equals()</a:t>
            </a:r>
            <a:endParaRPr lang="ro-RO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D29A6B-E1DA-3443-A690-8631A983D82C}"/>
              </a:ext>
            </a:extLst>
          </p:cNvPr>
          <p:cNvSpPr/>
          <p:nvPr/>
        </p:nvSpPr>
        <p:spPr>
          <a:xfrm>
            <a:off x="5499874" y="5207445"/>
            <a:ext cx="1150718" cy="70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BoolType</a:t>
            </a:r>
            <a:endParaRPr lang="en-US" dirty="0"/>
          </a:p>
          <a:p>
            <a:pPr algn="ctr"/>
            <a:r>
              <a:rPr lang="en-US" dirty="0"/>
              <a:t>equals()</a:t>
            </a:r>
            <a:endParaRPr lang="ro-RO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E8C484-CA3B-FB4A-4E05-34BE3E30BD63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4798861" y="4792133"/>
            <a:ext cx="102588" cy="41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965796-2590-EC11-C7E1-C929FB097AAE}"/>
              </a:ext>
            </a:extLst>
          </p:cNvPr>
          <p:cNvCxnSpPr>
            <a:stCxn id="56" idx="0"/>
            <a:endCxn id="54" idx="2"/>
          </p:cNvCxnSpPr>
          <p:nvPr/>
        </p:nvCxnSpPr>
        <p:spPr>
          <a:xfrm flipH="1" flipV="1">
            <a:off x="4901449" y="4792133"/>
            <a:ext cx="1173784" cy="41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2A88A60-84DC-CD1B-B99C-BD1782CF6D5D}"/>
              </a:ext>
            </a:extLst>
          </p:cNvPr>
          <p:cNvSpPr/>
          <p:nvPr/>
        </p:nvSpPr>
        <p:spPr>
          <a:xfrm>
            <a:off x="8533273" y="5003331"/>
            <a:ext cx="1320800" cy="49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5D1C1B6-D2ED-84D3-00BE-C7F15B4B8A74}"/>
              </a:ext>
            </a:extLst>
          </p:cNvPr>
          <p:cNvSpPr/>
          <p:nvPr/>
        </p:nvSpPr>
        <p:spPr>
          <a:xfrm>
            <a:off x="6712567" y="5869210"/>
            <a:ext cx="1620385" cy="921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IntValue</a:t>
            </a:r>
            <a:endParaRPr lang="en-US" dirty="0"/>
          </a:p>
          <a:p>
            <a:pPr algn="ctr"/>
            <a:r>
              <a:rPr lang="en-US" sz="1100" dirty="0"/>
              <a:t>-value: Int</a:t>
            </a:r>
          </a:p>
          <a:p>
            <a:pPr algn="ctr"/>
            <a:r>
              <a:rPr lang="en-US" dirty="0" err="1"/>
              <a:t>getType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equals()</a:t>
            </a:r>
            <a:endParaRPr lang="ro-RO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52EA595-F581-72AB-BB66-C9B80E1AAB74}"/>
              </a:ext>
            </a:extLst>
          </p:cNvPr>
          <p:cNvSpPr/>
          <p:nvPr/>
        </p:nvSpPr>
        <p:spPr>
          <a:xfrm>
            <a:off x="8384754" y="5828463"/>
            <a:ext cx="1620385" cy="921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BoolValue</a:t>
            </a:r>
            <a:endParaRPr lang="en-US" dirty="0"/>
          </a:p>
          <a:p>
            <a:pPr algn="ctr"/>
            <a:r>
              <a:rPr lang="en-US" sz="1100" dirty="0"/>
              <a:t>-value: Bool</a:t>
            </a:r>
          </a:p>
          <a:p>
            <a:pPr algn="ctr"/>
            <a:r>
              <a:rPr lang="en-US" dirty="0" err="1"/>
              <a:t>getType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equals()</a:t>
            </a:r>
            <a:endParaRPr lang="ro-RO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4FBEB3F-163D-4BFD-A075-70B370C01A9C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flipV="1">
            <a:off x="7522760" y="5496232"/>
            <a:ext cx="1670913" cy="37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30D7F1-1FB6-877F-4193-4356BBEF9C39}"/>
              </a:ext>
            </a:extLst>
          </p:cNvPr>
          <p:cNvCxnSpPr>
            <a:cxnSpLocks/>
            <a:stCxn id="63" idx="0"/>
            <a:endCxn id="61" idx="2"/>
          </p:cNvCxnSpPr>
          <p:nvPr/>
        </p:nvCxnSpPr>
        <p:spPr>
          <a:xfrm flipH="1" flipV="1">
            <a:off x="9193673" y="5496232"/>
            <a:ext cx="1274" cy="33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43580E4-CDDD-49DE-83CE-A65722F349F7}"/>
              </a:ext>
            </a:extLst>
          </p:cNvPr>
          <p:cNvSpPr/>
          <p:nvPr/>
        </p:nvSpPr>
        <p:spPr>
          <a:xfrm>
            <a:off x="10337165" y="1973870"/>
            <a:ext cx="1320801" cy="100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IStack</a:t>
            </a:r>
            <a:endParaRPr lang="en-US" dirty="0"/>
          </a:p>
          <a:p>
            <a:pPr algn="ctr"/>
            <a:r>
              <a:rPr lang="en-US" dirty="0"/>
              <a:t>pop()</a:t>
            </a:r>
          </a:p>
          <a:p>
            <a:pPr algn="ctr"/>
            <a:r>
              <a:rPr lang="en-US" dirty="0"/>
              <a:t>push()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A2DFB2B-A000-CC62-BAB1-233DD4F566A7}"/>
              </a:ext>
            </a:extLst>
          </p:cNvPr>
          <p:cNvSpPr/>
          <p:nvPr/>
        </p:nvSpPr>
        <p:spPr>
          <a:xfrm>
            <a:off x="10210799" y="3133269"/>
            <a:ext cx="1625601" cy="116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MyStack</a:t>
            </a:r>
            <a:endParaRPr lang="en-US" dirty="0"/>
          </a:p>
          <a:p>
            <a:pPr algn="ctr"/>
            <a:r>
              <a:rPr lang="en-US" dirty="0"/>
              <a:t>-</a:t>
            </a:r>
            <a:r>
              <a:rPr lang="en-US" dirty="0" err="1"/>
              <a:t>java.util.Stack</a:t>
            </a:r>
            <a:endParaRPr lang="en-US" dirty="0"/>
          </a:p>
          <a:p>
            <a:pPr algn="ctr"/>
            <a:r>
              <a:rPr lang="en-US" dirty="0"/>
              <a:t>pop()</a:t>
            </a:r>
          </a:p>
          <a:p>
            <a:pPr algn="ctr"/>
            <a:r>
              <a:rPr lang="en-US" dirty="0"/>
              <a:t>push()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AA10E4A-2342-0BD7-198A-C824A267E981}"/>
              </a:ext>
            </a:extLst>
          </p:cNvPr>
          <p:cNvCxnSpPr>
            <a:cxnSpLocks/>
            <a:stCxn id="71" idx="0"/>
            <a:endCxn id="70" idx="2"/>
          </p:cNvCxnSpPr>
          <p:nvPr/>
        </p:nvCxnSpPr>
        <p:spPr>
          <a:xfrm flipH="1" flipV="1">
            <a:off x="10997566" y="2982413"/>
            <a:ext cx="26034" cy="15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AF638FE-8AC1-8F8A-91B5-BD3697FEFE85}"/>
              </a:ext>
            </a:extLst>
          </p:cNvPr>
          <p:cNvSpPr/>
          <p:nvPr/>
        </p:nvSpPr>
        <p:spPr>
          <a:xfrm>
            <a:off x="10098639" y="5828462"/>
            <a:ext cx="1620385" cy="921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StringValue</a:t>
            </a:r>
            <a:endParaRPr lang="en-US" dirty="0"/>
          </a:p>
          <a:p>
            <a:pPr algn="ctr"/>
            <a:r>
              <a:rPr lang="en-US" sz="1100" dirty="0"/>
              <a:t>-value: String</a:t>
            </a:r>
          </a:p>
          <a:p>
            <a:pPr algn="ctr"/>
            <a:r>
              <a:rPr lang="en-US" dirty="0" err="1"/>
              <a:t>getType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equals()</a:t>
            </a:r>
            <a:endParaRPr lang="ro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5867CA-C41C-711E-E013-333AABA2456F}"/>
              </a:ext>
            </a:extLst>
          </p:cNvPr>
          <p:cNvSpPr/>
          <p:nvPr/>
        </p:nvSpPr>
        <p:spPr>
          <a:xfrm>
            <a:off x="2958350" y="5202374"/>
            <a:ext cx="1229336" cy="70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StringType</a:t>
            </a:r>
            <a:endParaRPr lang="en-US" dirty="0"/>
          </a:p>
          <a:p>
            <a:pPr algn="ctr"/>
            <a:r>
              <a:rPr lang="en-US" dirty="0"/>
              <a:t>equals()</a:t>
            </a:r>
            <a:endParaRPr lang="ro-RO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8B79C8-AC4E-94F9-72EC-4A34077C86AB}"/>
              </a:ext>
            </a:extLst>
          </p:cNvPr>
          <p:cNvCxnSpPr>
            <a:stCxn id="5" idx="0"/>
            <a:endCxn id="54" idx="2"/>
          </p:cNvCxnSpPr>
          <p:nvPr/>
        </p:nvCxnSpPr>
        <p:spPr>
          <a:xfrm flipV="1">
            <a:off x="3573018" y="4792133"/>
            <a:ext cx="1328431" cy="41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F4CBEF-9E43-A632-F132-04A30021A41F}"/>
              </a:ext>
            </a:extLst>
          </p:cNvPr>
          <p:cNvCxnSpPr>
            <a:stCxn id="2" idx="0"/>
            <a:endCxn id="61" idx="2"/>
          </p:cNvCxnSpPr>
          <p:nvPr/>
        </p:nvCxnSpPr>
        <p:spPr>
          <a:xfrm flipH="1" flipV="1">
            <a:off x="9193673" y="5496232"/>
            <a:ext cx="1715159" cy="33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28A0D57-6C19-F1AB-515C-11BCBE32AA8C}"/>
              </a:ext>
            </a:extLst>
          </p:cNvPr>
          <p:cNvSpPr/>
          <p:nvPr/>
        </p:nvSpPr>
        <p:spPr>
          <a:xfrm>
            <a:off x="107837" y="5178529"/>
            <a:ext cx="1946821" cy="1299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openRFile</a:t>
            </a:r>
            <a:r>
              <a:rPr lang="en-US" dirty="0"/>
              <a:t>(exp)</a:t>
            </a:r>
          </a:p>
          <a:p>
            <a:pPr algn="ctr"/>
            <a:r>
              <a:rPr lang="en-US" dirty="0" err="1"/>
              <a:t>readFile</a:t>
            </a:r>
            <a:r>
              <a:rPr lang="en-US" dirty="0"/>
              <a:t>(exp, var)</a:t>
            </a:r>
          </a:p>
          <a:p>
            <a:pPr algn="ctr"/>
            <a:r>
              <a:rPr lang="en-US" dirty="0" err="1"/>
              <a:t>closeRFile</a:t>
            </a:r>
            <a:r>
              <a:rPr lang="en-US" dirty="0"/>
              <a:t>(exp)</a:t>
            </a:r>
            <a:endParaRPr lang="ro-R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D4BDDB-EF1F-9EBA-AE7C-7848EFE42720}"/>
              </a:ext>
            </a:extLst>
          </p:cNvPr>
          <p:cNvCxnSpPr>
            <a:stCxn id="20" idx="0"/>
            <a:endCxn id="16" idx="2"/>
          </p:cNvCxnSpPr>
          <p:nvPr/>
        </p:nvCxnSpPr>
        <p:spPr>
          <a:xfrm flipV="1">
            <a:off x="1081248" y="993801"/>
            <a:ext cx="232319" cy="418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9B7F1D9-2CF2-1FCD-028A-42A7BF79F9F3}"/>
              </a:ext>
            </a:extLst>
          </p:cNvPr>
          <p:cNvSpPr/>
          <p:nvPr/>
        </p:nvSpPr>
        <p:spPr>
          <a:xfrm>
            <a:off x="6786575" y="3579753"/>
            <a:ext cx="1914942" cy="70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exp </a:t>
            </a:r>
            <a:r>
              <a:rPr lang="en-US" sz="1200" dirty="0"/>
              <a:t>(exp1&lt;/&lt;=/==/!=/&gt;/&gt;=exp2)</a:t>
            </a:r>
            <a:endParaRPr lang="ro-RO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044F1F-49DC-0E8C-2F76-A06F1CDBBD02}"/>
              </a:ext>
            </a:extLst>
          </p:cNvPr>
          <p:cNvCxnSpPr>
            <a:cxnSpLocks/>
            <a:stCxn id="23" idx="0"/>
            <a:endCxn id="31" idx="2"/>
          </p:cNvCxnSpPr>
          <p:nvPr/>
        </p:nvCxnSpPr>
        <p:spPr>
          <a:xfrm flipH="1" flipV="1">
            <a:off x="7497696" y="1327202"/>
            <a:ext cx="246350" cy="225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5A4BBA-578D-7152-0F57-622BBE96886F}"/>
              </a:ext>
            </a:extLst>
          </p:cNvPr>
          <p:cNvSpPr txBox="1"/>
          <p:nvPr/>
        </p:nvSpPr>
        <p:spPr>
          <a:xfrm>
            <a:off x="2936174" y="41280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ASSIGNMENT 4</a:t>
            </a:r>
            <a:endParaRPr lang="ro-RO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C48700-5351-600E-1CC8-17C48AAA9F32}"/>
              </a:ext>
            </a:extLst>
          </p:cNvPr>
          <p:cNvSpPr/>
          <p:nvPr/>
        </p:nvSpPr>
        <p:spPr>
          <a:xfrm>
            <a:off x="10519138" y="4860339"/>
            <a:ext cx="1320800" cy="73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highlight>
                  <a:srgbClr val="FF0000"/>
                </a:highlight>
              </a:rPr>
              <a:t>RefValue</a:t>
            </a:r>
            <a:endParaRPr lang="en-US" dirty="0">
              <a:highlight>
                <a:srgbClr val="FF0000"/>
              </a:highlight>
            </a:endParaRPr>
          </a:p>
          <a:p>
            <a:pPr algn="ctr"/>
            <a:r>
              <a:rPr lang="en-US" sz="1100" dirty="0">
                <a:highlight>
                  <a:srgbClr val="FF0000"/>
                </a:highlight>
              </a:rPr>
              <a:t>-address: Int</a:t>
            </a:r>
          </a:p>
          <a:p>
            <a:pPr algn="ctr"/>
            <a:r>
              <a:rPr lang="en-US" sz="1100" dirty="0">
                <a:highlight>
                  <a:srgbClr val="FF0000"/>
                </a:highlight>
              </a:rPr>
              <a:t>-</a:t>
            </a:r>
            <a:r>
              <a:rPr lang="en-US" sz="1100" dirty="0" err="1">
                <a:highlight>
                  <a:srgbClr val="FF0000"/>
                </a:highlight>
              </a:rPr>
              <a:t>locationType</a:t>
            </a:r>
            <a:r>
              <a:rPr lang="en-US" sz="1100" dirty="0">
                <a:highlight>
                  <a:srgbClr val="FF0000"/>
                </a:highlight>
              </a:rPr>
              <a:t>: 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319470-EE2E-C836-0FFA-FB108E7B5557}"/>
              </a:ext>
            </a:extLst>
          </p:cNvPr>
          <p:cNvSpPr/>
          <p:nvPr/>
        </p:nvSpPr>
        <p:spPr>
          <a:xfrm>
            <a:off x="5935028" y="4373114"/>
            <a:ext cx="1150718" cy="70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highlight>
                  <a:srgbClr val="FF0000"/>
                </a:highlight>
              </a:rPr>
              <a:t>RefType</a:t>
            </a:r>
            <a:endParaRPr lang="en-US" dirty="0">
              <a:highlight>
                <a:srgbClr val="FF0000"/>
              </a:highlight>
            </a:endParaRPr>
          </a:p>
          <a:p>
            <a:pPr algn="ctr"/>
            <a:r>
              <a:rPr lang="en-US" sz="1100" dirty="0">
                <a:highlight>
                  <a:srgbClr val="FF0000"/>
                </a:highlight>
              </a:rPr>
              <a:t>- inner: Type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621577-6610-AA5D-E73C-2E8A1B150D1E}"/>
              </a:ext>
            </a:extLst>
          </p:cNvPr>
          <p:cNvCxnSpPr>
            <a:stCxn id="3" idx="1"/>
            <a:endCxn id="61" idx="3"/>
          </p:cNvCxnSpPr>
          <p:nvPr/>
        </p:nvCxnSpPr>
        <p:spPr>
          <a:xfrm flipH="1">
            <a:off x="9854073" y="5229962"/>
            <a:ext cx="665065" cy="1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D97807-9DDC-E6F3-DF5D-6AFDB8DA4390}"/>
              </a:ext>
            </a:extLst>
          </p:cNvPr>
          <p:cNvCxnSpPr>
            <a:cxnSpLocks/>
            <a:stCxn id="4" idx="1"/>
            <a:endCxn id="54" idx="3"/>
          </p:cNvCxnSpPr>
          <p:nvPr/>
        </p:nvCxnSpPr>
        <p:spPr>
          <a:xfrm flipH="1" flipV="1">
            <a:off x="5561849" y="4545683"/>
            <a:ext cx="373179" cy="17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A041C1B-8E8A-26C3-8BCF-6EC4517BCCA9}"/>
              </a:ext>
            </a:extLst>
          </p:cNvPr>
          <p:cNvSpPr/>
          <p:nvPr/>
        </p:nvSpPr>
        <p:spPr>
          <a:xfrm>
            <a:off x="1626197" y="3108505"/>
            <a:ext cx="1946821" cy="1299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0000"/>
                </a:highlight>
              </a:rPr>
              <a:t>new(var, exp)</a:t>
            </a:r>
          </a:p>
          <a:p>
            <a:pPr algn="ctr"/>
            <a:r>
              <a:rPr lang="en-US" dirty="0" err="1">
                <a:highlight>
                  <a:srgbClr val="FF0000"/>
                </a:highlight>
              </a:rPr>
              <a:t>wH</a:t>
            </a:r>
            <a:r>
              <a:rPr lang="en-US" dirty="0">
                <a:highlight>
                  <a:srgbClr val="FF0000"/>
                </a:highlight>
              </a:rPr>
              <a:t>(var, exp)</a:t>
            </a:r>
            <a:endParaRPr lang="ro-RO" dirty="0">
              <a:highlight>
                <a:srgbClr val="FF0000"/>
              </a:highligh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ADBC5A-FB4B-893B-9F6B-FF018E1A004A}"/>
              </a:ext>
            </a:extLst>
          </p:cNvPr>
          <p:cNvSpPr/>
          <p:nvPr/>
        </p:nvSpPr>
        <p:spPr>
          <a:xfrm>
            <a:off x="2326550" y="1483508"/>
            <a:ext cx="1234852" cy="94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highlight>
                  <a:srgbClr val="FF0000"/>
                </a:highlight>
              </a:rPr>
              <a:t>WhileStmt</a:t>
            </a:r>
            <a:endParaRPr lang="en-US" dirty="0">
              <a:highlight>
                <a:srgbClr val="FF0000"/>
              </a:highlight>
            </a:endParaRPr>
          </a:p>
          <a:p>
            <a:pPr algn="ctr"/>
            <a:r>
              <a:rPr lang="en-US" sz="1100" dirty="0">
                <a:highlight>
                  <a:srgbClr val="FF0000"/>
                </a:highlight>
              </a:rPr>
              <a:t>-Exp</a:t>
            </a:r>
          </a:p>
          <a:p>
            <a:pPr algn="ctr"/>
            <a:r>
              <a:rPr lang="en-US" sz="1100" dirty="0">
                <a:highlight>
                  <a:srgbClr val="FF0000"/>
                </a:highlight>
              </a:rPr>
              <a:t>-</a:t>
            </a:r>
            <a:r>
              <a:rPr lang="en-US" sz="1100" dirty="0" err="1">
                <a:highlight>
                  <a:srgbClr val="FF0000"/>
                </a:highlight>
              </a:rPr>
              <a:t>Istmt</a:t>
            </a:r>
            <a:endParaRPr lang="en-US" sz="1100" dirty="0">
              <a:highlight>
                <a:srgbClr val="FF0000"/>
              </a:highlight>
            </a:endParaRPr>
          </a:p>
          <a:p>
            <a:pPr algn="ctr"/>
            <a:r>
              <a:rPr lang="en-US" dirty="0">
                <a:highlight>
                  <a:srgbClr val="FF0000"/>
                </a:highlight>
              </a:rPr>
              <a:t>execute()</a:t>
            </a:r>
            <a:endParaRPr lang="ro-RO" dirty="0">
              <a:highlight>
                <a:srgbClr val="FF0000"/>
              </a:highlight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8476FB-987D-457A-5879-172A05B81468}"/>
              </a:ext>
            </a:extLst>
          </p:cNvPr>
          <p:cNvCxnSpPr>
            <a:stCxn id="42" idx="0"/>
            <a:endCxn id="16" idx="2"/>
          </p:cNvCxnSpPr>
          <p:nvPr/>
        </p:nvCxnSpPr>
        <p:spPr>
          <a:xfrm flipH="1" flipV="1">
            <a:off x="1313567" y="993801"/>
            <a:ext cx="1630409" cy="48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C2CBC39-C52E-165E-75B7-CBA45E64BE80}"/>
              </a:ext>
            </a:extLst>
          </p:cNvPr>
          <p:cNvCxnSpPr>
            <a:stCxn id="40" idx="0"/>
            <a:endCxn id="16" idx="2"/>
          </p:cNvCxnSpPr>
          <p:nvPr/>
        </p:nvCxnSpPr>
        <p:spPr>
          <a:xfrm flipH="1" flipV="1">
            <a:off x="1313567" y="993801"/>
            <a:ext cx="1286041" cy="211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46439A5-D6E7-377D-F9CF-46BC6508A79B}"/>
              </a:ext>
            </a:extLst>
          </p:cNvPr>
          <p:cNvSpPr/>
          <p:nvPr/>
        </p:nvSpPr>
        <p:spPr>
          <a:xfrm>
            <a:off x="8218872" y="2415149"/>
            <a:ext cx="1151933" cy="548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highlight>
                  <a:srgbClr val="FF0000"/>
                </a:highlight>
              </a:rPr>
              <a:t>rH</a:t>
            </a:r>
            <a:r>
              <a:rPr lang="en-US" dirty="0">
                <a:highlight>
                  <a:srgbClr val="FF0000"/>
                </a:highlight>
              </a:rPr>
              <a:t>(exp)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3FF514B-124F-D1E7-2FAA-7B67663DC5DB}"/>
              </a:ext>
            </a:extLst>
          </p:cNvPr>
          <p:cNvCxnSpPr>
            <a:stCxn id="66" idx="0"/>
            <a:endCxn id="31" idx="2"/>
          </p:cNvCxnSpPr>
          <p:nvPr/>
        </p:nvCxnSpPr>
        <p:spPr>
          <a:xfrm flipH="1" flipV="1">
            <a:off x="7497696" y="1327202"/>
            <a:ext cx="1297143" cy="108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0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585E32-E242-DBCE-A4B1-FCCE9AA8AE41}"/>
              </a:ext>
            </a:extLst>
          </p:cNvPr>
          <p:cNvSpPr/>
          <p:nvPr/>
        </p:nvSpPr>
        <p:spPr>
          <a:xfrm>
            <a:off x="6982603" y="1079022"/>
            <a:ext cx="1320800" cy="2437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IRepo</a:t>
            </a:r>
            <a:endParaRPr lang="en-US" dirty="0"/>
          </a:p>
          <a:p>
            <a:pPr algn="ctr"/>
            <a:r>
              <a:rPr lang="en-US" dirty="0" err="1"/>
              <a:t>oneStep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fullRun</a:t>
            </a:r>
            <a:r>
              <a:rPr lang="en-US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16D549-1BF4-2AF4-3FF6-2C2052605387}"/>
              </a:ext>
            </a:extLst>
          </p:cNvPr>
          <p:cNvSpPr txBox="1"/>
          <p:nvPr/>
        </p:nvSpPr>
        <p:spPr>
          <a:xfrm>
            <a:off x="6926876" y="539355"/>
            <a:ext cx="144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CONTROLLER</a:t>
            </a:r>
            <a:endParaRPr lang="ro-RO" b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C0DCA7-DD5C-02B8-3382-EEAC067FC244}"/>
              </a:ext>
            </a:extLst>
          </p:cNvPr>
          <p:cNvSpPr/>
          <p:nvPr/>
        </p:nvSpPr>
        <p:spPr>
          <a:xfrm>
            <a:off x="9723285" y="1101804"/>
            <a:ext cx="1943786" cy="2437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  <a:p>
            <a:pPr algn="ctr"/>
            <a:r>
              <a:rPr lang="en-US" dirty="0"/>
              <a:t>-List&lt;</a:t>
            </a:r>
            <a:r>
              <a:rPr lang="en-US" dirty="0" err="1"/>
              <a:t>PrgState</a:t>
            </a:r>
            <a:r>
              <a:rPr lang="en-US" dirty="0"/>
              <a:t>&gt;</a:t>
            </a:r>
          </a:p>
          <a:p>
            <a:pPr algn="ctr"/>
            <a:r>
              <a:rPr lang="en-US" dirty="0"/>
              <a:t>add()</a:t>
            </a:r>
          </a:p>
          <a:p>
            <a:pPr algn="ctr"/>
            <a:r>
              <a:rPr lang="en-US" dirty="0" err="1"/>
              <a:t>getByIndex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remove()</a:t>
            </a:r>
          </a:p>
          <a:p>
            <a:pPr algn="ctr"/>
            <a:r>
              <a:rPr lang="en-US" dirty="0" err="1"/>
              <a:t>logPrgStateExec</a:t>
            </a:r>
            <a:r>
              <a:rPr lang="en-US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95997-EC16-98BA-8D24-68BCE426A829}"/>
              </a:ext>
            </a:extLst>
          </p:cNvPr>
          <p:cNvSpPr txBox="1"/>
          <p:nvPr/>
        </p:nvSpPr>
        <p:spPr>
          <a:xfrm>
            <a:off x="9924077" y="530888"/>
            <a:ext cx="138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REPOSITORY</a:t>
            </a:r>
            <a:endParaRPr lang="ro-RO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254871-F7D2-59C4-2E07-E7F9D68B3835}"/>
              </a:ext>
            </a:extLst>
          </p:cNvPr>
          <p:cNvSpPr/>
          <p:nvPr/>
        </p:nvSpPr>
        <p:spPr>
          <a:xfrm>
            <a:off x="3197540" y="981824"/>
            <a:ext cx="1786001" cy="846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sz="1100" dirty="0"/>
              <a:t>-key</a:t>
            </a:r>
          </a:p>
          <a:p>
            <a:pPr algn="ctr"/>
            <a:r>
              <a:rPr lang="en-US" sz="1100" dirty="0"/>
              <a:t>-description</a:t>
            </a:r>
          </a:p>
          <a:p>
            <a:pPr algn="ctr"/>
            <a:r>
              <a:rPr lang="en-US" dirty="0"/>
              <a:t>execute()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AD691-7FA9-4000-123F-C1D567A6235C}"/>
              </a:ext>
            </a:extLst>
          </p:cNvPr>
          <p:cNvSpPr txBox="1"/>
          <p:nvPr/>
        </p:nvSpPr>
        <p:spPr>
          <a:xfrm>
            <a:off x="3029836" y="43903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VIEW</a:t>
            </a:r>
            <a:endParaRPr lang="ro-RO" b="1" u="s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C27F50-9991-1CDA-C9ED-B085D31573FD}"/>
              </a:ext>
            </a:extLst>
          </p:cNvPr>
          <p:cNvSpPr/>
          <p:nvPr/>
        </p:nvSpPr>
        <p:spPr>
          <a:xfrm>
            <a:off x="3378046" y="4314209"/>
            <a:ext cx="1574951" cy="84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IException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BB21C5-149D-8448-7D5D-6A9377DD4A21}"/>
              </a:ext>
            </a:extLst>
          </p:cNvPr>
          <p:cNvSpPr txBox="1"/>
          <p:nvPr/>
        </p:nvSpPr>
        <p:spPr>
          <a:xfrm>
            <a:off x="3869606" y="392166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utils</a:t>
            </a:r>
            <a:endParaRPr lang="ro-RO" b="1" u="sn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3AC5FC-5CA2-61E5-8A76-81BB2488D882}"/>
              </a:ext>
            </a:extLst>
          </p:cNvPr>
          <p:cNvSpPr/>
          <p:nvPr/>
        </p:nvSpPr>
        <p:spPr>
          <a:xfrm>
            <a:off x="1602837" y="5363499"/>
            <a:ext cx="2335241" cy="84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IDNotFoundInSymbTblExp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0B88E-29FD-F3CA-F3A9-3CCDA77A2F35}"/>
              </a:ext>
            </a:extLst>
          </p:cNvPr>
          <p:cNvSpPr/>
          <p:nvPr/>
        </p:nvSpPr>
        <p:spPr>
          <a:xfrm>
            <a:off x="5626901" y="5363498"/>
            <a:ext cx="1574952" cy="84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InvalidTypeExc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186DFD-1072-0D9C-DF7C-98710921E8AF}"/>
              </a:ext>
            </a:extLst>
          </p:cNvPr>
          <p:cNvSpPr/>
          <p:nvPr/>
        </p:nvSpPr>
        <p:spPr>
          <a:xfrm>
            <a:off x="3963057" y="5363498"/>
            <a:ext cx="1574952" cy="84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EmptyExeStackExc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A354D-8849-DD3C-0D0E-F18278F262BE}"/>
              </a:ext>
            </a:extLst>
          </p:cNvPr>
          <p:cNvSpPr/>
          <p:nvPr/>
        </p:nvSpPr>
        <p:spPr>
          <a:xfrm>
            <a:off x="7290745" y="5363498"/>
            <a:ext cx="1574952" cy="84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DivisionByZeroExc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5413C-84A1-CAC3-C055-64A2C2E102CF}"/>
              </a:ext>
            </a:extLst>
          </p:cNvPr>
          <p:cNvCxnSpPr>
            <a:stCxn id="14" idx="0"/>
            <a:endCxn id="10" idx="2"/>
          </p:cNvCxnSpPr>
          <p:nvPr/>
        </p:nvCxnSpPr>
        <p:spPr>
          <a:xfrm flipV="1">
            <a:off x="2770458" y="5155624"/>
            <a:ext cx="1395064" cy="20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00EC80-720F-0E18-4A83-A2D9DC07B2AA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H="1" flipV="1">
            <a:off x="4165522" y="5155624"/>
            <a:ext cx="585011" cy="2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FA4701-042C-5FD3-A4FF-1C0C7097056F}"/>
              </a:ext>
            </a:extLst>
          </p:cNvPr>
          <p:cNvCxnSpPr>
            <a:stCxn id="17" idx="0"/>
            <a:endCxn id="10" idx="2"/>
          </p:cNvCxnSpPr>
          <p:nvPr/>
        </p:nvCxnSpPr>
        <p:spPr>
          <a:xfrm flipH="1" flipV="1">
            <a:off x="4165522" y="5155624"/>
            <a:ext cx="2248855" cy="2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5B3C90-47B0-303B-FF3D-2EF992D5BBE3}"/>
              </a:ext>
            </a:extLst>
          </p:cNvPr>
          <p:cNvCxnSpPr>
            <a:stCxn id="20" idx="0"/>
            <a:endCxn id="10" idx="2"/>
          </p:cNvCxnSpPr>
          <p:nvPr/>
        </p:nvCxnSpPr>
        <p:spPr>
          <a:xfrm flipH="1" flipV="1">
            <a:off x="4165522" y="5155624"/>
            <a:ext cx="3912699" cy="2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377795-6CCF-0FEA-39EE-14A807E64302}"/>
              </a:ext>
            </a:extLst>
          </p:cNvPr>
          <p:cNvSpPr txBox="1"/>
          <p:nvPr/>
        </p:nvSpPr>
        <p:spPr>
          <a:xfrm>
            <a:off x="9045482" y="567266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  <a:endParaRPr lang="ro-RO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ABCF05-EB27-59DD-E6E1-BE5A0025FF6E}"/>
              </a:ext>
            </a:extLst>
          </p:cNvPr>
          <p:cNvSpPr/>
          <p:nvPr/>
        </p:nvSpPr>
        <p:spPr>
          <a:xfrm>
            <a:off x="524929" y="981824"/>
            <a:ext cx="1786001" cy="143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TextMenu</a:t>
            </a:r>
            <a:endParaRPr lang="en-US" dirty="0"/>
          </a:p>
          <a:p>
            <a:pPr algn="ctr"/>
            <a:r>
              <a:rPr lang="en-US" dirty="0"/>
              <a:t>-commands</a:t>
            </a:r>
          </a:p>
          <a:p>
            <a:pPr algn="ctr"/>
            <a:r>
              <a:rPr lang="en-US" dirty="0" err="1"/>
              <a:t>addCommand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printMenu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show()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59994F-114D-E38B-0351-11D9BE5A43B5}"/>
              </a:ext>
            </a:extLst>
          </p:cNvPr>
          <p:cNvSpPr/>
          <p:nvPr/>
        </p:nvSpPr>
        <p:spPr>
          <a:xfrm>
            <a:off x="2879752" y="2056270"/>
            <a:ext cx="1302069" cy="667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ExitCmd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25E2F4-3C0E-1469-F7AD-60B3C533818C}"/>
              </a:ext>
            </a:extLst>
          </p:cNvPr>
          <p:cNvSpPr/>
          <p:nvPr/>
        </p:nvSpPr>
        <p:spPr>
          <a:xfrm>
            <a:off x="4458027" y="2056270"/>
            <a:ext cx="1143676" cy="667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RunCmd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E5E59F-4C28-7E03-1C72-829D5762AE1C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3530787" y="1828800"/>
            <a:ext cx="559754" cy="22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86B918-6F7D-CAE2-B870-35B5D67E0227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H="1" flipV="1">
            <a:off x="4090541" y="1828800"/>
            <a:ext cx="939324" cy="22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B9BBCBC-0EC4-99C2-13DD-FCF62830B202}"/>
              </a:ext>
            </a:extLst>
          </p:cNvPr>
          <p:cNvSpPr/>
          <p:nvPr/>
        </p:nvSpPr>
        <p:spPr>
          <a:xfrm>
            <a:off x="6131400" y="4433679"/>
            <a:ext cx="1946821" cy="60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highlight>
                  <a:srgbClr val="FF0000"/>
                </a:highlight>
              </a:rPr>
              <a:t>garbageCollector</a:t>
            </a:r>
            <a:r>
              <a:rPr lang="en-US" dirty="0">
                <a:highlight>
                  <a:srgbClr val="FF0000"/>
                </a:highlight>
              </a:rPr>
              <a:t>()</a:t>
            </a:r>
            <a:endParaRPr lang="ro-RO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5498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245</Words>
  <Application>Microsoft Office PowerPoint</Application>
  <PresentationFormat>Widescreen</PresentationFormat>
  <Paragraphs>109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Stoia George</dc:creator>
  <cp:lastModifiedBy>Stoia George</cp:lastModifiedBy>
  <cp:revision>20</cp:revision>
  <dcterms:created xsi:type="dcterms:W3CDTF">2022-10-26T07:43:17Z</dcterms:created>
  <dcterms:modified xsi:type="dcterms:W3CDTF">2022-11-16T10:33:46Z</dcterms:modified>
</cp:coreProperties>
</file>