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0"/>
  </p:notesMasterIdLst>
  <p:sldIdLst>
    <p:sldId id="323" r:id="rId2"/>
    <p:sldId id="324" r:id="rId3"/>
    <p:sldId id="325" r:id="rId4"/>
    <p:sldId id="328" r:id="rId5"/>
    <p:sldId id="327" r:id="rId6"/>
    <p:sldId id="311" r:id="rId7"/>
    <p:sldId id="312" r:id="rId8"/>
    <p:sldId id="314" r:id="rId9"/>
    <p:sldId id="313" r:id="rId10"/>
    <p:sldId id="329" r:id="rId11"/>
    <p:sldId id="316" r:id="rId12"/>
    <p:sldId id="317" r:id="rId13"/>
    <p:sldId id="330" r:id="rId14"/>
    <p:sldId id="318" r:id="rId15"/>
    <p:sldId id="320" r:id="rId16"/>
    <p:sldId id="321" r:id="rId17"/>
    <p:sldId id="322"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ruhlman" initials="rr" lastIdx="1" clrIdx="0">
    <p:extLst>
      <p:ext uri="{19B8F6BF-5375-455C-9EA6-DF929625EA0E}">
        <p15:presenceInfo xmlns:p15="http://schemas.microsoft.com/office/powerpoint/2012/main" userId="d5b2232316ec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032"/>
    <a:srgbClr val="001E62"/>
    <a:srgbClr val="F4F3E8"/>
    <a:srgbClr val="0080A9"/>
    <a:srgbClr val="FEBB37"/>
    <a:srgbClr val="51BFE7"/>
    <a:srgbClr val="333333"/>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0" autoAdjust="0"/>
    <p:restoredTop sz="86455" autoAdjust="0"/>
  </p:normalViewPr>
  <p:slideViewPr>
    <p:cSldViewPr snapToGrid="0" snapToObjects="1">
      <p:cViewPr varScale="1">
        <p:scale>
          <a:sx n="81" d="100"/>
          <a:sy n="81" d="100"/>
        </p:scale>
        <p:origin x="114" y="7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0" i="0" dirty="0">
                <a:latin typeface="Arial" panose="020B0604020202020204" pitchFamily="34" charset="0"/>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554-A84B-A477-8575E451DF9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554-A84B-A477-8575E451DF9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554-A84B-A477-8575E451DF90}"/>
            </c:ext>
          </c:extLst>
        </c:ser>
        <c:dLbls>
          <c:dLblPos val="inEnd"/>
          <c:showLegendKey val="0"/>
          <c:showVal val="1"/>
          <c:showCatName val="0"/>
          <c:showSerName val="0"/>
          <c:showPercent val="0"/>
          <c:showBubbleSize val="0"/>
        </c:dLbls>
        <c:gapWidth val="182"/>
        <c:axId val="600349535"/>
        <c:axId val="669604479"/>
      </c:barChart>
      <c:catAx>
        <c:axId val="6003495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9604479"/>
        <c:crosses val="autoZero"/>
        <c:auto val="1"/>
        <c:lblAlgn val="ctr"/>
        <c:lblOffset val="100"/>
        <c:noMultiLvlLbl val="0"/>
      </c:catAx>
      <c:valAx>
        <c:axId val="6696044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0349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A3ED06A-E3B9-0047-8050-B794EA99C6AE}" type="datetimeFigureOut">
              <a:rPr lang="en-US" smtClean="0"/>
              <a:pPr/>
              <a:t>5/4/2021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FCFDF244-9769-4A4F-8A52-7801F8D12EA0}" type="slidenum">
              <a:rPr lang="en-US" smtClean="0"/>
              <a:pPr/>
              <a:t>‹#›</a:t>
            </a:fld>
            <a:endParaRPr lang="en-US" dirty="0"/>
          </a:p>
        </p:txBody>
      </p:sp>
    </p:spTree>
    <p:extLst>
      <p:ext uri="{BB962C8B-B14F-4D97-AF65-F5344CB8AC3E}">
        <p14:creationId xmlns:p14="http://schemas.microsoft.com/office/powerpoint/2010/main" val="228736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
        <p:nvSpPr>
          <p:cNvPr id="14" name="Picture Placeholder 13" descr="you must type your ada compliant description here.">
            <a:extLst>
              <a:ext uri="{FF2B5EF4-FFF2-40B4-BE49-F238E27FC236}">
                <a16:creationId xmlns:a16="http://schemas.microsoft.com/office/drawing/2014/main" id="{4FE3EE1A-FE2A-D841-84E7-BEC666CBB2FF}"/>
              </a:ext>
            </a:extLst>
          </p:cNvPr>
          <p:cNvSpPr>
            <a:spLocks noGrp="1"/>
          </p:cNvSpPr>
          <p:nvPr>
            <p:ph type="pic" sz="quarter" idx="12"/>
          </p:nvPr>
        </p:nvSpPr>
        <p:spPr>
          <a:xfrm>
            <a:off x="-803275" y="0"/>
            <a:ext cx="6248908" cy="6874625"/>
          </a:xfrm>
          <a:custGeom>
            <a:avLst/>
            <a:gdLst>
              <a:gd name="connsiteX0" fmla="*/ 0 w 6858000"/>
              <a:gd name="connsiteY0" fmla="*/ 0 h 6858000"/>
              <a:gd name="connsiteX1" fmla="*/ 6858000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6858000"/>
              <a:gd name="connsiteY0" fmla="*/ 0 h 6858000"/>
              <a:gd name="connsiteX1" fmla="*/ 4862945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4862945"/>
              <a:gd name="connsiteY0" fmla="*/ 0 h 6874625"/>
              <a:gd name="connsiteX1" fmla="*/ 4862945 w 4862945"/>
              <a:gd name="connsiteY1" fmla="*/ 0 h 6874625"/>
              <a:gd name="connsiteX2" fmla="*/ 4846320 w 4862945"/>
              <a:gd name="connsiteY2" fmla="*/ 6874625 h 6874625"/>
              <a:gd name="connsiteX3" fmla="*/ 0 w 4862945"/>
              <a:gd name="connsiteY3" fmla="*/ 6858000 h 6874625"/>
              <a:gd name="connsiteX4" fmla="*/ 0 w 4862945"/>
              <a:gd name="connsiteY4" fmla="*/ 0 h 6874625"/>
              <a:gd name="connsiteX0" fmla="*/ 0 w 6130182"/>
              <a:gd name="connsiteY0" fmla="*/ 0 h 6874625"/>
              <a:gd name="connsiteX1" fmla="*/ 4862945 w 6130182"/>
              <a:gd name="connsiteY1" fmla="*/ 0 h 6874625"/>
              <a:gd name="connsiteX2" fmla="*/ 4846320 w 6130182"/>
              <a:gd name="connsiteY2" fmla="*/ 6874625 h 6874625"/>
              <a:gd name="connsiteX3" fmla="*/ 0 w 6130182"/>
              <a:gd name="connsiteY3" fmla="*/ 6858000 h 6874625"/>
              <a:gd name="connsiteX4" fmla="*/ 0 w 6130182"/>
              <a:gd name="connsiteY4" fmla="*/ 0 h 6874625"/>
              <a:gd name="connsiteX0" fmla="*/ 0 w 6248908"/>
              <a:gd name="connsiteY0" fmla="*/ 0 h 6874625"/>
              <a:gd name="connsiteX1" fmla="*/ 4862945 w 6248908"/>
              <a:gd name="connsiteY1" fmla="*/ 0 h 6874625"/>
              <a:gd name="connsiteX2" fmla="*/ 4846320 w 6248908"/>
              <a:gd name="connsiteY2" fmla="*/ 6874625 h 6874625"/>
              <a:gd name="connsiteX3" fmla="*/ 0 w 6248908"/>
              <a:gd name="connsiteY3" fmla="*/ 6858000 h 6874625"/>
              <a:gd name="connsiteX4" fmla="*/ 0 w 6248908"/>
              <a:gd name="connsiteY4" fmla="*/ 0 h 68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908" h="6874625">
                <a:moveTo>
                  <a:pt x="0" y="0"/>
                </a:moveTo>
                <a:lnTo>
                  <a:pt x="4862945" y="0"/>
                </a:lnTo>
                <a:cubicBezTo>
                  <a:pt x="5356167" y="479368"/>
                  <a:pt x="7728066" y="3552305"/>
                  <a:pt x="4846320" y="6874625"/>
                </a:cubicBezTo>
                <a:lnTo>
                  <a:pt x="0" y="6858000"/>
                </a:lnTo>
                <a:lnTo>
                  <a:pt x="0" y="0"/>
                </a:lnTo>
                <a:close/>
              </a:path>
            </a:pathLst>
          </a:custGeom>
          <a:pattFill prst="pct20">
            <a:fgClr>
              <a:schemeClr val="accent1"/>
            </a:fgClr>
            <a:bgClr>
              <a:schemeClr val="bg1"/>
            </a:bgClr>
          </a:pattFill>
        </p:spPr>
        <p:txBody>
          <a:bodyPr/>
          <a:lstStyle/>
          <a:p>
            <a:endParaRPr lang="en-US" dirty="0"/>
          </a:p>
        </p:txBody>
      </p:sp>
      <p:sp>
        <p:nvSpPr>
          <p:cNvPr id="5" name="Title 1">
            <a:extLst>
              <a:ext uri="{FF2B5EF4-FFF2-40B4-BE49-F238E27FC236}">
                <a16:creationId xmlns:a16="http://schemas.microsoft.com/office/drawing/2014/main" id="{BC3BE6E7-8A11-8F4B-B8D2-E622A7A18957}"/>
              </a:ext>
            </a:extLst>
          </p:cNvPr>
          <p:cNvSpPr>
            <a:spLocks noGrp="1"/>
          </p:cNvSpPr>
          <p:nvPr>
            <p:ph type="ctrTitle" hasCustomPrompt="1"/>
          </p:nvPr>
        </p:nvSpPr>
        <p:spPr>
          <a:xfrm>
            <a:off x="6105008" y="2205037"/>
            <a:ext cx="4920343" cy="1655763"/>
          </a:xfrm>
          <a:prstGeom prst="rect">
            <a:avLst/>
          </a:prstGeom>
        </p:spPr>
        <p:txBody>
          <a:bodyPr lIns="0" tIns="0" rIns="0" bIns="0" anchor="t">
            <a:normAutofit/>
          </a:bodyPr>
          <a:lstStyle>
            <a:lvl1pPr algn="l">
              <a:defRPr sz="3600" b="1">
                <a:solidFill>
                  <a:srgbClr val="001E62"/>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6" name="Subtitle 2">
            <a:extLst>
              <a:ext uri="{FF2B5EF4-FFF2-40B4-BE49-F238E27FC236}">
                <a16:creationId xmlns:a16="http://schemas.microsoft.com/office/drawing/2014/main" id="{07644AD0-57F7-094F-A3A4-D5E46E4E56D5}"/>
              </a:ext>
            </a:extLst>
          </p:cNvPr>
          <p:cNvSpPr>
            <a:spLocks noGrp="1"/>
          </p:cNvSpPr>
          <p:nvPr>
            <p:ph type="subTitle" idx="1" hasCustomPrompt="1"/>
          </p:nvPr>
        </p:nvSpPr>
        <p:spPr>
          <a:xfrm>
            <a:off x="6105008" y="4099548"/>
            <a:ext cx="4920344" cy="607572"/>
          </a:xfrm>
          <a:prstGeom prst="rect">
            <a:avLst/>
          </a:prstGeom>
        </p:spPr>
        <p:txBody>
          <a:bodyPr lIns="0" tIns="0" rIns="0" bIns="0"/>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D9F05423-983C-0F42-AD62-09CC5937E61B}"/>
              </a:ext>
            </a:extLst>
          </p:cNvPr>
          <p:cNvPicPr>
            <a:picLocks noChangeAspect="1"/>
          </p:cNvPicPr>
          <p:nvPr/>
        </p:nvPicPr>
        <p:blipFill>
          <a:blip r:embed="rId2"/>
          <a:stretch>
            <a:fillRect/>
          </a:stretch>
        </p:blipFill>
        <p:spPr>
          <a:xfrm>
            <a:off x="6096000" y="5300680"/>
            <a:ext cx="3152330" cy="607572"/>
          </a:xfrm>
          <a:prstGeom prst="rect">
            <a:avLst/>
          </a:prstGeom>
        </p:spPr>
      </p:pic>
      <p:sp>
        <p:nvSpPr>
          <p:cNvPr id="8" name="Text Placeholder 9">
            <a:extLst>
              <a:ext uri="{FF2B5EF4-FFF2-40B4-BE49-F238E27FC236}">
                <a16:creationId xmlns:a16="http://schemas.microsoft.com/office/drawing/2014/main" id="{1B81A75D-6185-754B-94A9-530861CEF5ED}"/>
              </a:ext>
            </a:extLst>
          </p:cNvPr>
          <p:cNvSpPr>
            <a:spLocks noGrp="1"/>
          </p:cNvSpPr>
          <p:nvPr>
            <p:ph type="body" sz="quarter" idx="11" hasCustomPrompt="1"/>
          </p:nvPr>
        </p:nvSpPr>
        <p:spPr>
          <a:xfrm>
            <a:off x="6105008" y="1611477"/>
            <a:ext cx="2902358" cy="295275"/>
          </a:xfrm>
          <a:prstGeom prst="rect">
            <a:avLst/>
          </a:prstGeom>
        </p:spPr>
        <p:txBody>
          <a:bodyPr lIns="0" tIns="0" rIns="0" bIns="0"/>
          <a:lstStyle>
            <a:lvl1pPr marL="0" indent="0">
              <a:buFontTx/>
              <a:buNone/>
              <a:defRPr sz="1400" b="1" cap="all" spc="400" baseline="0">
                <a:solidFill>
                  <a:srgbClr val="D50032"/>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9" name="Picture 8" descr="color UIC logo">
            <a:extLst>
              <a:ext uri="{FF2B5EF4-FFF2-40B4-BE49-F238E27FC236}">
                <a16:creationId xmlns:a16="http://schemas.microsoft.com/office/drawing/2014/main" id="{CFA93E4F-6F26-3F4A-B98C-D14E3F97D593}"/>
              </a:ext>
            </a:extLst>
          </p:cNvPr>
          <p:cNvPicPr>
            <a:picLocks noChangeAspect="1"/>
          </p:cNvPicPr>
          <p:nvPr userDrawn="1"/>
        </p:nvPicPr>
        <p:blipFill>
          <a:blip r:embed="rId2"/>
          <a:stretch>
            <a:fillRect/>
          </a:stretch>
        </p:blipFill>
        <p:spPr>
          <a:xfrm>
            <a:off x="6096000" y="5300680"/>
            <a:ext cx="3152330" cy="607572"/>
          </a:xfrm>
          <a:prstGeom prst="rect">
            <a:avLst/>
          </a:prstGeom>
        </p:spPr>
      </p:pic>
      <p:sp>
        <p:nvSpPr>
          <p:cNvPr id="20" name="TextBox 19">
            <a:extLst>
              <a:ext uri="{FF2B5EF4-FFF2-40B4-BE49-F238E27FC236}">
                <a16:creationId xmlns:a16="http://schemas.microsoft.com/office/drawing/2014/main" id="{A766D111-EABD-934E-9606-C1FAEE903FAC}"/>
              </a:ext>
            </a:extLst>
          </p:cNvPr>
          <p:cNvSpPr txBox="1"/>
          <p:nvPr userDrawn="1"/>
        </p:nvSpPr>
        <p:spPr>
          <a:xfrm>
            <a:off x="2514600" y="-444500"/>
            <a:ext cx="184731" cy="369332"/>
          </a:xfrm>
          <a:prstGeom prst="rect">
            <a:avLst/>
          </a:prstGeom>
          <a:noFill/>
        </p:spPr>
        <p:txBody>
          <a:bodyPr wrap="none" rtlCol="0">
            <a:spAutoFit/>
          </a:bodyPr>
          <a:lstStyle/>
          <a:p>
            <a:endParaRPr lang="en-US" b="0" i="0" dirty="0">
              <a:latin typeface="Arial" panose="020B0604020202020204" pitchFamily="34" charset="0"/>
            </a:endParaRPr>
          </a:p>
        </p:txBody>
      </p:sp>
    </p:spTree>
    <p:extLst>
      <p:ext uri="{BB962C8B-B14F-4D97-AF65-F5344CB8AC3E}">
        <p14:creationId xmlns:p14="http://schemas.microsoft.com/office/powerpoint/2010/main" val="248411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09CDF7-6D7C-E843-B704-0D26734AE631}"/>
              </a:ext>
              <a:ext uri="{C183D7F6-B498-43B3-948B-1728B52AA6E4}">
                <adec:decorative xmlns:adec="http://schemas.microsoft.com/office/drawing/2017/decorative" val="1"/>
              </a:ext>
            </a:extLst>
          </p:cNvPr>
          <p:cNvPicPr>
            <a:picLocks noChangeAspect="1"/>
          </p:cNvPicPr>
          <p:nvPr userDrawn="1"/>
        </p:nvPicPr>
        <p:blipFill rotWithShape="1">
          <a:blip r:embed="rId2"/>
          <a:srcRect t="65897" r="80192"/>
          <a:stretch/>
        </p:blipFill>
        <p:spPr>
          <a:xfrm>
            <a:off x="9097108" y="3791960"/>
            <a:ext cx="2414954" cy="2338753"/>
          </a:xfrm>
          <a:prstGeom prst="rect">
            <a:avLst/>
          </a:prstGeom>
        </p:spPr>
      </p:pic>
      <p:sp>
        <p:nvSpPr>
          <p:cNvPr id="9" name="Picture Placeholder 8" descr=" you must type your ADA compliant description here.">
            <a:extLst>
              <a:ext uri="{FF2B5EF4-FFF2-40B4-BE49-F238E27FC236}">
                <a16:creationId xmlns:a16="http://schemas.microsoft.com/office/drawing/2014/main" id="{821B9663-D2FB-0A47-B820-68385720A808}"/>
              </a:ext>
            </a:extLst>
          </p:cNvPr>
          <p:cNvSpPr>
            <a:spLocks noGrp="1"/>
          </p:cNvSpPr>
          <p:nvPr>
            <p:ph type="pic" sz="quarter" idx="10"/>
          </p:nvPr>
        </p:nvSpPr>
        <p:spPr>
          <a:xfrm>
            <a:off x="6362702" y="1437125"/>
            <a:ext cx="4679887" cy="4218683"/>
          </a:xfrm>
          <a:prstGeom prst="rect">
            <a:avLst/>
          </a:prstGeom>
          <a:pattFill prst="pct20">
            <a:fgClr>
              <a:srgbClr val="D50032"/>
            </a:fgClr>
            <a:bgClr>
              <a:schemeClr val="bg1"/>
            </a:bgClr>
          </a:pattFill>
        </p:spPr>
        <p:txBody>
          <a:bodyPr/>
          <a:lstStyle/>
          <a:p>
            <a:r>
              <a:rPr lang="en-US" dirty="0"/>
              <a:t>Click icon to add picture</a:t>
            </a:r>
          </a:p>
        </p:txBody>
      </p:sp>
      <p:sp>
        <p:nvSpPr>
          <p:cNvPr id="10" name="Title Placeholder 1">
            <a:extLst>
              <a:ext uri="{FF2B5EF4-FFF2-40B4-BE49-F238E27FC236}">
                <a16:creationId xmlns:a16="http://schemas.microsoft.com/office/drawing/2014/main" id="{2CF2F6AE-C3BD-8C44-BCE8-28FA6E40252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DA79375B-0A10-644E-AB71-8BC27B044BBA}"/>
              </a:ext>
            </a:extLst>
          </p:cNvPr>
          <p:cNvSpPr>
            <a:spLocks noGrp="1"/>
          </p:cNvSpPr>
          <p:nvPr>
            <p:ph idx="1"/>
          </p:nvPr>
        </p:nvSpPr>
        <p:spPr>
          <a:xfrm>
            <a:off x="571500" y="1437126"/>
            <a:ext cx="55245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33339FA9-D484-2141-9711-92A12FFDCAA3}"/>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0805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96AAD-EBAE-3C45-9A74-FE321ADD86E9}"/>
              </a:ext>
            </a:extLst>
          </p:cNvPr>
          <p:cNvPicPr>
            <a:picLocks noChangeAspect="1"/>
          </p:cNvPicPr>
          <p:nvPr/>
        </p:nvPicPr>
        <p:blipFill rotWithShape="1">
          <a:blip r:embed="rId2"/>
          <a:srcRect l="14776" t="88158" r="80191" b="1"/>
          <a:stretch/>
        </p:blipFill>
        <p:spPr>
          <a:xfrm rot="5400000">
            <a:off x="11507447" y="2192742"/>
            <a:ext cx="613620" cy="812045"/>
          </a:xfrm>
          <a:prstGeom prst="rect">
            <a:avLst/>
          </a:prstGeom>
        </p:spPr>
      </p:pic>
      <p:pic>
        <p:nvPicPr>
          <p:cNvPr id="7" name="Picture 6">
            <a:extLst>
              <a:ext uri="{FF2B5EF4-FFF2-40B4-BE49-F238E27FC236}">
                <a16:creationId xmlns:a16="http://schemas.microsoft.com/office/drawing/2014/main" id="{811B2469-2EB4-F84E-A129-5FBD41497F05}"/>
              </a:ext>
            </a:extLst>
          </p:cNvPr>
          <p:cNvPicPr>
            <a:picLocks noChangeAspect="1"/>
          </p:cNvPicPr>
          <p:nvPr/>
        </p:nvPicPr>
        <p:blipFill rotWithShape="1">
          <a:blip r:embed="rId2"/>
          <a:srcRect l="14776" t="88158" r="80191" b="1"/>
          <a:stretch/>
        </p:blipFill>
        <p:spPr>
          <a:xfrm rot="5400000">
            <a:off x="117451" y="2192743"/>
            <a:ext cx="613620" cy="812045"/>
          </a:xfrm>
          <a:prstGeom prst="rect">
            <a:avLst/>
          </a:prstGeom>
        </p:spPr>
      </p:pic>
      <p:sp>
        <p:nvSpPr>
          <p:cNvPr id="8" name="Title 1">
            <a:extLst>
              <a:ext uri="{FF2B5EF4-FFF2-40B4-BE49-F238E27FC236}">
                <a16:creationId xmlns:a16="http://schemas.microsoft.com/office/drawing/2014/main" id="{E3063953-EAE8-4743-B6C7-C20C322B3AD4}"/>
              </a:ext>
            </a:extLst>
          </p:cNvPr>
          <p:cNvSpPr>
            <a:spLocks noGrp="1"/>
          </p:cNvSpPr>
          <p:nvPr>
            <p:ph type="title" hasCustomPrompt="1"/>
          </p:nvPr>
        </p:nvSpPr>
        <p:spPr>
          <a:xfrm>
            <a:off x="588579" y="430105"/>
            <a:ext cx="11035861" cy="766989"/>
          </a:xfrm>
          <a:prstGeom prst="rect">
            <a:avLst/>
          </a:prstGeom>
        </p:spPr>
        <p:txBody>
          <a:bodyPr lIns="0" tIns="0" rIns="0" bIns="0" anchor="t"/>
          <a:lstStyle>
            <a:lvl1pPr algn="ctr">
              <a:defRPr/>
            </a:lvl1pPr>
          </a:lstStyle>
          <a:p>
            <a:r>
              <a:rPr lang="en-US" dirty="0"/>
              <a:t>Slide Title</a:t>
            </a:r>
          </a:p>
        </p:txBody>
      </p:sp>
      <p:sp>
        <p:nvSpPr>
          <p:cNvPr id="14" name="Text Placeholder 13">
            <a:extLst>
              <a:ext uri="{FF2B5EF4-FFF2-40B4-BE49-F238E27FC236}">
                <a16:creationId xmlns:a16="http://schemas.microsoft.com/office/drawing/2014/main" id="{4CA3B2DB-E136-9F42-8824-29B39C9C739D}"/>
              </a:ext>
            </a:extLst>
          </p:cNvPr>
          <p:cNvSpPr>
            <a:spLocks noGrp="1"/>
          </p:cNvSpPr>
          <p:nvPr>
            <p:ph type="body" sz="quarter" idx="14" hasCustomPrompt="1"/>
          </p:nvPr>
        </p:nvSpPr>
        <p:spPr>
          <a:xfrm>
            <a:off x="477010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7" name="Text Placeholder 13">
            <a:extLst>
              <a:ext uri="{FF2B5EF4-FFF2-40B4-BE49-F238E27FC236}">
                <a16:creationId xmlns:a16="http://schemas.microsoft.com/office/drawing/2014/main" id="{17F8106A-D2FC-2D47-99D6-D88B0EE4E5A6}"/>
              </a:ext>
            </a:extLst>
          </p:cNvPr>
          <p:cNvSpPr>
            <a:spLocks noGrp="1"/>
          </p:cNvSpPr>
          <p:nvPr>
            <p:ph type="body" sz="quarter" idx="16" hasCustomPrompt="1"/>
          </p:nvPr>
        </p:nvSpPr>
        <p:spPr>
          <a:xfrm>
            <a:off x="1121932" y="4108974"/>
            <a:ext cx="2608263" cy="438150"/>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latin typeface="Arial" panose="020B0604020202020204" pitchFamily="34" charset="0"/>
                <a:cs typeface="Arial" panose="020B0604020202020204" pitchFamily="34" charset="0"/>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9" name="Text Placeholder 13">
            <a:extLst>
              <a:ext uri="{FF2B5EF4-FFF2-40B4-BE49-F238E27FC236}">
                <a16:creationId xmlns:a16="http://schemas.microsoft.com/office/drawing/2014/main" id="{AB39890F-DEC5-6E46-8FE0-5701F842F9B2}"/>
              </a:ext>
            </a:extLst>
          </p:cNvPr>
          <p:cNvSpPr>
            <a:spLocks noGrp="1"/>
          </p:cNvSpPr>
          <p:nvPr>
            <p:ph type="body" sz="quarter" idx="18" hasCustomPrompt="1"/>
          </p:nvPr>
        </p:nvSpPr>
        <p:spPr>
          <a:xfrm>
            <a:off x="845598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20" name="Picture Placeholder 4" descr=" you must type your ADA compliant description here.">
            <a:extLst>
              <a:ext uri="{FF2B5EF4-FFF2-40B4-BE49-F238E27FC236}">
                <a16:creationId xmlns:a16="http://schemas.microsoft.com/office/drawing/2014/main" id="{0DA7729A-D4ED-284D-9571-BE3BCD72FD3E}"/>
              </a:ext>
            </a:extLst>
          </p:cNvPr>
          <p:cNvSpPr>
            <a:spLocks noGrp="1"/>
          </p:cNvSpPr>
          <p:nvPr>
            <p:ph type="pic" sz="quarter" idx="11" hasCustomPrompt="1"/>
          </p:nvPr>
        </p:nvSpPr>
        <p:spPr>
          <a:xfrm>
            <a:off x="1094112"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1" name="Picture Placeholder 4" descr="you must type your ADA compliant description here.">
            <a:extLst>
              <a:ext uri="{FF2B5EF4-FFF2-40B4-BE49-F238E27FC236}">
                <a16:creationId xmlns:a16="http://schemas.microsoft.com/office/drawing/2014/main" id="{AC3DB5E5-FC54-CA41-88A0-0AA6CAECA36F}"/>
              </a:ext>
            </a:extLst>
          </p:cNvPr>
          <p:cNvSpPr>
            <a:spLocks noGrp="1"/>
          </p:cNvSpPr>
          <p:nvPr>
            <p:ph type="pic" sz="quarter" idx="19" hasCustomPrompt="1"/>
          </p:nvPr>
        </p:nvSpPr>
        <p:spPr>
          <a:xfrm>
            <a:off x="8468093"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2" name="Picture Placeholder 4" descr=" you must type your ADA compliant description here.">
            <a:extLst>
              <a:ext uri="{FF2B5EF4-FFF2-40B4-BE49-F238E27FC236}">
                <a16:creationId xmlns:a16="http://schemas.microsoft.com/office/drawing/2014/main" id="{8731F2BB-6641-754F-8594-AC40F886ED3F}"/>
              </a:ext>
            </a:extLst>
          </p:cNvPr>
          <p:cNvSpPr>
            <a:spLocks noGrp="1"/>
          </p:cNvSpPr>
          <p:nvPr>
            <p:ph type="pic" sz="quarter" idx="20" hasCustomPrompt="1"/>
          </p:nvPr>
        </p:nvSpPr>
        <p:spPr>
          <a:xfrm>
            <a:off x="4760678"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pic>
        <p:nvPicPr>
          <p:cNvPr id="15" name="Picture 14">
            <a:extLst>
              <a:ext uri="{FF2B5EF4-FFF2-40B4-BE49-F238E27FC236}">
                <a16:creationId xmlns:a16="http://schemas.microsoft.com/office/drawing/2014/main" id="{3249B61A-EC0D-074E-9EC9-5BF7523BCE24}"/>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507447" y="2192742"/>
            <a:ext cx="613620" cy="812045"/>
          </a:xfrm>
          <a:prstGeom prst="rect">
            <a:avLst/>
          </a:prstGeom>
        </p:spPr>
      </p:pic>
      <p:pic>
        <p:nvPicPr>
          <p:cNvPr id="23" name="Picture 22">
            <a:extLst>
              <a:ext uri="{FF2B5EF4-FFF2-40B4-BE49-F238E27FC236}">
                <a16:creationId xmlns:a16="http://schemas.microsoft.com/office/drawing/2014/main" id="{8C460373-17B6-0F45-9FB4-204627AF6C4A}"/>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7451" y="2192743"/>
            <a:ext cx="613620" cy="812045"/>
          </a:xfrm>
          <a:prstGeom prst="rect">
            <a:avLst/>
          </a:prstGeom>
        </p:spPr>
      </p:pic>
      <p:sp>
        <p:nvSpPr>
          <p:cNvPr id="24" name="Content Placeholder 2" descr="if picture or chart you must type your ADA compliant description here.">
            <a:extLst>
              <a:ext uri="{FF2B5EF4-FFF2-40B4-BE49-F238E27FC236}">
                <a16:creationId xmlns:a16="http://schemas.microsoft.com/office/drawing/2014/main" id="{75FFE1F8-E876-AF49-AF89-78C4F144D4F7}"/>
              </a:ext>
            </a:extLst>
          </p:cNvPr>
          <p:cNvSpPr>
            <a:spLocks noGrp="1"/>
          </p:cNvSpPr>
          <p:nvPr>
            <p:ph idx="1" hasCustomPrompt="1"/>
          </p:nvPr>
        </p:nvSpPr>
        <p:spPr>
          <a:xfrm>
            <a:off x="11156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5" name="Content Placeholder 2" descr="if picture or chart you must type your ADA compliant description here.">
            <a:extLst>
              <a:ext uri="{FF2B5EF4-FFF2-40B4-BE49-F238E27FC236}">
                <a16:creationId xmlns:a16="http://schemas.microsoft.com/office/drawing/2014/main" id="{5DF30A05-AE50-F741-836C-FF7CA9FE4CD9}"/>
              </a:ext>
            </a:extLst>
          </p:cNvPr>
          <p:cNvSpPr>
            <a:spLocks noGrp="1"/>
          </p:cNvSpPr>
          <p:nvPr>
            <p:ph idx="21" hasCustomPrompt="1"/>
          </p:nvPr>
        </p:nvSpPr>
        <p:spPr>
          <a:xfrm>
            <a:off x="47605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6" name="Content Placeholder 2" descr="if picture or chart you must type your ADA compliant description here.">
            <a:extLst>
              <a:ext uri="{FF2B5EF4-FFF2-40B4-BE49-F238E27FC236}">
                <a16:creationId xmlns:a16="http://schemas.microsoft.com/office/drawing/2014/main" id="{8C8A6EEC-8002-B04B-AFBA-7676415749B9}"/>
              </a:ext>
            </a:extLst>
          </p:cNvPr>
          <p:cNvSpPr>
            <a:spLocks noGrp="1"/>
          </p:cNvSpPr>
          <p:nvPr>
            <p:ph idx="22" hasCustomPrompt="1"/>
          </p:nvPr>
        </p:nvSpPr>
        <p:spPr>
          <a:xfrm>
            <a:off x="84562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 name="Footer Placeholder 1">
            <a:extLst>
              <a:ext uri="{FF2B5EF4-FFF2-40B4-BE49-F238E27FC236}">
                <a16:creationId xmlns:a16="http://schemas.microsoft.com/office/drawing/2014/main" id="{AFE77721-8DDD-CD44-88F4-DABDABC2E014}"/>
              </a:ext>
            </a:extLst>
          </p:cNvPr>
          <p:cNvSpPr>
            <a:spLocks noGrp="1"/>
          </p:cNvSpPr>
          <p:nvPr>
            <p:ph type="ftr" sz="quarter" idx="23"/>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3053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8" name="Picture Placeholder 7" descr="you must type your ADA compliant description here.">
            <a:extLst>
              <a:ext uri="{FF2B5EF4-FFF2-40B4-BE49-F238E27FC236}">
                <a16:creationId xmlns:a16="http://schemas.microsoft.com/office/drawing/2014/main" id="{D59D45DC-DD11-2B43-BCCA-0080D714F989}"/>
              </a:ext>
            </a:extLst>
          </p:cNvPr>
          <p:cNvSpPr>
            <a:spLocks noGrp="1"/>
          </p:cNvSpPr>
          <p:nvPr>
            <p:ph type="pic" sz="quarter" idx="14" hasCustomPrompt="1"/>
          </p:nvPr>
        </p:nvSpPr>
        <p:spPr>
          <a:xfrm>
            <a:off x="6096000" y="1437126"/>
            <a:ext cx="5524500" cy="4050861"/>
          </a:xfrm>
          <a:prstGeom prst="rect">
            <a:avLst/>
          </a:prstGeom>
          <a:pattFill prst="pct20">
            <a:fgClr>
              <a:schemeClr val="accent1"/>
            </a:fgClr>
            <a:bgClr>
              <a:schemeClr val="bg1"/>
            </a:bgClr>
          </a:pattFill>
        </p:spPr>
        <p:txBody>
          <a:bodyPr/>
          <a:lstStyle/>
          <a:p>
            <a:r>
              <a:rPr lang="en-US" dirty="0"/>
              <a:t>Click to add picture</a:t>
            </a:r>
          </a:p>
        </p:txBody>
      </p:sp>
      <p:sp>
        <p:nvSpPr>
          <p:cNvPr id="13" name="Text Placeholder 2" descr="if picture or chart you must type your ADA compliant description here.">
            <a:extLst>
              <a:ext uri="{FF2B5EF4-FFF2-40B4-BE49-F238E27FC236}">
                <a16:creationId xmlns:a16="http://schemas.microsoft.com/office/drawing/2014/main" id="{C9E570CE-B5C1-B148-9C81-45F1379592DF}"/>
              </a:ext>
            </a:extLst>
          </p:cNvPr>
          <p:cNvSpPr>
            <a:spLocks noGrp="1"/>
          </p:cNvSpPr>
          <p:nvPr>
            <p:ph idx="1"/>
          </p:nvPr>
        </p:nvSpPr>
        <p:spPr>
          <a:xfrm>
            <a:off x="571500" y="1437126"/>
            <a:ext cx="50546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a16="http://schemas.microsoft.com/office/drawing/2014/main" id="{2481760B-E6B6-E948-9991-95ED7BC8EE1E}"/>
              </a:ext>
            </a:extLst>
          </p:cNvPr>
          <p:cNvSpPr>
            <a:spLocks noGrp="1"/>
          </p:cNvSpPr>
          <p:nvPr>
            <p:ph type="title"/>
          </p:nvPr>
        </p:nvSpPr>
        <p:spPr/>
        <p:txBody>
          <a:bodyPr/>
          <a:lstStyle/>
          <a:p>
            <a:r>
              <a:rPr lang="en-US"/>
              <a:t>Click to edit Master title style</a:t>
            </a:r>
          </a:p>
        </p:txBody>
      </p:sp>
      <p:sp>
        <p:nvSpPr>
          <p:cNvPr id="7" name="Footer Placeholder 1">
            <a:extLst>
              <a:ext uri="{FF2B5EF4-FFF2-40B4-BE49-F238E27FC236}">
                <a16:creationId xmlns:a16="http://schemas.microsoft.com/office/drawing/2014/main" id="{851C9981-623A-2D46-88F7-7E89F2C9A50C}"/>
              </a:ext>
            </a:extLst>
          </p:cNvPr>
          <p:cNvSpPr>
            <a:spLocks noGrp="1"/>
          </p:cNvSpPr>
          <p:nvPr>
            <p:ph type="ftr" sz="quarter" idx="15"/>
          </p:nvPr>
        </p:nvSpPr>
        <p:spPr>
          <a:xfrm>
            <a:off x="571499"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300168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8">
    <p:spTree>
      <p:nvGrpSpPr>
        <p:cNvPr id="1" name=""/>
        <p:cNvGrpSpPr/>
        <p:nvPr/>
      </p:nvGrpSpPr>
      <p:grpSpPr>
        <a:xfrm>
          <a:off x="0" y="0"/>
          <a:ext cx="0" cy="0"/>
          <a:chOff x="0" y="0"/>
          <a:chExt cx="0" cy="0"/>
        </a:xfrm>
      </p:grpSpPr>
      <p:sp>
        <p:nvSpPr>
          <p:cNvPr id="12" name="Picture Placeholder 11" descr="you must type your ADA compliant description here.">
            <a:extLst>
              <a:ext uri="{FF2B5EF4-FFF2-40B4-BE49-F238E27FC236}">
                <a16:creationId xmlns:a16="http://schemas.microsoft.com/office/drawing/2014/main" id="{A54390B8-F5A6-DC4C-95B7-DC0760C0D9E3}"/>
              </a:ext>
            </a:extLst>
          </p:cNvPr>
          <p:cNvSpPr>
            <a:spLocks noGrp="1"/>
          </p:cNvSpPr>
          <p:nvPr>
            <p:ph type="pic" sz="quarter" idx="13"/>
          </p:nvPr>
        </p:nvSpPr>
        <p:spPr>
          <a:xfrm>
            <a:off x="7727950" y="427475"/>
            <a:ext cx="3892550" cy="2566047"/>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13" name="Picture Placeholder 11" descr="if picture or chart ADA compliant description here.">
            <a:extLst>
              <a:ext uri="{FF2B5EF4-FFF2-40B4-BE49-F238E27FC236}">
                <a16:creationId xmlns:a16="http://schemas.microsoft.com/office/drawing/2014/main" id="{B8FF2F8D-D4EF-6049-A031-899F44F0E30A}"/>
              </a:ext>
            </a:extLst>
          </p:cNvPr>
          <p:cNvSpPr>
            <a:spLocks noGrp="1"/>
          </p:cNvSpPr>
          <p:nvPr>
            <p:ph type="pic" sz="quarter" idx="14"/>
          </p:nvPr>
        </p:nvSpPr>
        <p:spPr>
          <a:xfrm>
            <a:off x="7727950" y="3293224"/>
            <a:ext cx="3892550" cy="2566047"/>
          </a:xfrm>
          <a:prstGeom prst="rect">
            <a:avLst/>
          </a:prstGeom>
          <a:pattFill prst="pct20">
            <a:fgClr>
              <a:srgbClr val="D50032"/>
            </a:fgClr>
            <a:bgClr>
              <a:schemeClr val="bg1"/>
            </a:bgClr>
          </a:pattFill>
        </p:spPr>
        <p:txBody>
          <a:bodyPr/>
          <a:lstStyle/>
          <a:p>
            <a:r>
              <a:rPr lang="en-US" dirty="0"/>
              <a:t>Click icon to add picture</a:t>
            </a:r>
          </a:p>
        </p:txBody>
      </p:sp>
      <p:sp>
        <p:nvSpPr>
          <p:cNvPr id="3" name="Title 2">
            <a:extLst>
              <a:ext uri="{FF2B5EF4-FFF2-40B4-BE49-F238E27FC236}">
                <a16:creationId xmlns:a16="http://schemas.microsoft.com/office/drawing/2014/main" id="{69A2A977-0915-D942-8D9B-557EB78D8118}"/>
              </a:ext>
            </a:extLst>
          </p:cNvPr>
          <p:cNvSpPr>
            <a:spLocks noGrp="1"/>
          </p:cNvSpPr>
          <p:nvPr>
            <p:ph type="title" hasCustomPrompt="1"/>
          </p:nvPr>
        </p:nvSpPr>
        <p:spPr>
          <a:xfrm>
            <a:off x="571499" y="427475"/>
            <a:ext cx="6642100" cy="811005"/>
          </a:xfrm>
          <a:prstGeom prst="rect">
            <a:avLst/>
          </a:prstGeom>
        </p:spPr>
        <p:txBody>
          <a:bodyPr/>
          <a:lstStyle/>
          <a:p>
            <a:r>
              <a:rPr lang="en-US" dirty="0"/>
              <a:t>Slide Title</a:t>
            </a:r>
          </a:p>
        </p:txBody>
      </p:sp>
      <p:sp>
        <p:nvSpPr>
          <p:cNvPr id="16" name="Text Placeholder 2" descr="if picture or chart you must type your ADA compliant description here.">
            <a:extLst>
              <a:ext uri="{FF2B5EF4-FFF2-40B4-BE49-F238E27FC236}">
                <a16:creationId xmlns:a16="http://schemas.microsoft.com/office/drawing/2014/main" id="{0EF65F6D-A292-1047-808C-B11F4A287E9E}"/>
              </a:ext>
            </a:extLst>
          </p:cNvPr>
          <p:cNvSpPr>
            <a:spLocks noGrp="1"/>
          </p:cNvSpPr>
          <p:nvPr>
            <p:ph idx="1"/>
          </p:nvPr>
        </p:nvSpPr>
        <p:spPr>
          <a:xfrm>
            <a:off x="571500" y="1437126"/>
            <a:ext cx="66421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DCCE80CA-7BF4-554F-846B-768483360BCB}"/>
              </a:ext>
            </a:extLst>
          </p:cNvPr>
          <p:cNvSpPr>
            <a:spLocks noGrp="1"/>
          </p:cNvSpPr>
          <p:nvPr>
            <p:ph type="ftr" sz="quarter" idx="15"/>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84750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sp>
        <p:nvSpPr>
          <p:cNvPr id="11" name="Picture Placeholder 10" descr="you must type your ADA compliant description here.">
            <a:extLst>
              <a:ext uri="{FF2B5EF4-FFF2-40B4-BE49-F238E27FC236}">
                <a16:creationId xmlns:a16="http://schemas.microsoft.com/office/drawing/2014/main" id="{45AF2651-3E17-AA4E-9587-82202DB57AD4}"/>
              </a:ext>
            </a:extLst>
          </p:cNvPr>
          <p:cNvSpPr>
            <a:spLocks noGrp="1"/>
          </p:cNvSpPr>
          <p:nvPr>
            <p:ph type="pic" sz="quarter" idx="13"/>
          </p:nvPr>
        </p:nvSpPr>
        <p:spPr>
          <a:xfrm>
            <a:off x="571500" y="1196599"/>
            <a:ext cx="11049000" cy="3157474"/>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2E70F768-77C3-C24C-A38F-BE1E1E8A4EF9}"/>
              </a:ext>
            </a:extLst>
          </p:cNvPr>
          <p:cNvSpPr>
            <a:spLocks noGrp="1"/>
          </p:cNvSpPr>
          <p:nvPr>
            <p:ph type="title" hasCustomPrompt="1"/>
          </p:nvPr>
        </p:nvSpPr>
        <p:spPr>
          <a:xfrm>
            <a:off x="571500" y="429610"/>
            <a:ext cx="5980129" cy="766989"/>
          </a:xfrm>
          <a:prstGeom prst="rect">
            <a:avLst/>
          </a:prstGeom>
        </p:spPr>
        <p:txBody>
          <a:bodyPr lIns="0" tIns="0" rIns="0" bIns="0" anchor="t"/>
          <a:lstStyle/>
          <a:p>
            <a:r>
              <a:rPr lang="en-US" dirty="0"/>
              <a:t>Slide Title</a:t>
            </a:r>
          </a:p>
        </p:txBody>
      </p:sp>
      <p:sp>
        <p:nvSpPr>
          <p:cNvPr id="12" name="Content Placeholder 2" descr="if picture or chart you must type your ADA compliant description here.">
            <a:extLst>
              <a:ext uri="{FF2B5EF4-FFF2-40B4-BE49-F238E27FC236}">
                <a16:creationId xmlns:a16="http://schemas.microsoft.com/office/drawing/2014/main" id="{43387113-3CA6-3242-ACA0-2304DF785AF1}"/>
              </a:ext>
            </a:extLst>
          </p:cNvPr>
          <p:cNvSpPr>
            <a:spLocks noGrp="1"/>
          </p:cNvSpPr>
          <p:nvPr>
            <p:ph idx="1" hasCustomPrompt="1"/>
          </p:nvPr>
        </p:nvSpPr>
        <p:spPr>
          <a:xfrm>
            <a:off x="571500" y="4654550"/>
            <a:ext cx="6196944" cy="1606550"/>
          </a:xfrm>
          <a:prstGeom prst="rect">
            <a:avLst/>
          </a:prstGeom>
        </p:spPr>
        <p:txBody>
          <a:bodyPr lIns="0" tIns="0" rIns="0" bIns="0"/>
          <a:lstStyle>
            <a:lvl1pPr>
              <a:lnSpc>
                <a:spcPct val="100000"/>
              </a:lnSpc>
              <a:defRPr lang="en-US"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Ut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a:t>
            </a:r>
            <a:endParaRPr lang="en-US" dirty="0"/>
          </a:p>
        </p:txBody>
      </p:sp>
      <p:sp>
        <p:nvSpPr>
          <p:cNvPr id="2" name="Footer Placeholder 1">
            <a:extLst>
              <a:ext uri="{FF2B5EF4-FFF2-40B4-BE49-F238E27FC236}">
                <a16:creationId xmlns:a16="http://schemas.microsoft.com/office/drawing/2014/main" id="{547F7ABE-10AB-4E4D-AC47-355D922C8F7B}"/>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9318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585415-ECAB-7749-9438-98667466F0EE}"/>
              </a:ext>
            </a:extLst>
          </p:cNvPr>
          <p:cNvSpPr/>
          <p:nvPr/>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01E62"/>
              </a:solidFill>
              <a:latin typeface="Arial" panose="020B0604020202020204" pitchFamily="34" charset="0"/>
            </a:endParaRPr>
          </a:p>
        </p:txBody>
      </p:sp>
      <p:sp>
        <p:nvSpPr>
          <p:cNvPr id="10" name="Rectangle 9">
            <a:extLst>
              <a:ext uri="{FF2B5EF4-FFF2-40B4-BE49-F238E27FC236}">
                <a16:creationId xmlns:a16="http://schemas.microsoft.com/office/drawing/2014/main" id="{E05B460D-E86D-3A4C-92BA-4EDF763DFAFA}"/>
              </a:ext>
              <a:ext uri="{C183D7F6-B498-43B3-948B-1728B52AA6E4}">
                <adec:decorative xmlns:adec="http://schemas.microsoft.com/office/drawing/2017/decorative" val="1"/>
              </a:ext>
            </a:extLst>
          </p:cNvPr>
          <p:cNvSpPr/>
          <p:nvPr userDrawn="1"/>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Arial" panose="020B0604020202020204" pitchFamily="34" charset="0"/>
            </a:endParaRPr>
          </a:p>
        </p:txBody>
      </p:sp>
      <p:pic>
        <p:nvPicPr>
          <p:cNvPr id="9" name="Picture 8">
            <a:extLst>
              <a:ext uri="{FF2B5EF4-FFF2-40B4-BE49-F238E27FC236}">
                <a16:creationId xmlns:a16="http://schemas.microsoft.com/office/drawing/2014/main" id="{753367FE-A03A-0D4B-8464-6EA90E8DA41F}"/>
              </a:ext>
            </a:extLst>
          </p:cNvPr>
          <p:cNvPicPr>
            <a:picLocks noChangeAspect="1"/>
          </p:cNvPicPr>
          <p:nvPr/>
        </p:nvPicPr>
        <p:blipFill rotWithShape="1">
          <a:blip r:embed="rId2"/>
          <a:srcRect l="17162" t="77592" r="78736"/>
          <a:stretch/>
        </p:blipFill>
        <p:spPr>
          <a:xfrm rot="10800000">
            <a:off x="571500" y="-737549"/>
            <a:ext cx="500083" cy="1536790"/>
          </a:xfrm>
          <a:prstGeom prst="rect">
            <a:avLst/>
          </a:prstGeom>
        </p:spPr>
      </p:pic>
      <p:sp>
        <p:nvSpPr>
          <p:cNvPr id="11" name="Text Placeholder 14">
            <a:extLst>
              <a:ext uri="{FF2B5EF4-FFF2-40B4-BE49-F238E27FC236}">
                <a16:creationId xmlns:a16="http://schemas.microsoft.com/office/drawing/2014/main" id="{A239BCF8-7759-3A41-A514-3A4A72C6F9AF}"/>
              </a:ext>
            </a:extLst>
          </p:cNvPr>
          <p:cNvSpPr>
            <a:spLocks noGrp="1"/>
          </p:cNvSpPr>
          <p:nvPr>
            <p:ph type="body" sz="quarter" idx="15" hasCustomPrompt="1"/>
          </p:nvPr>
        </p:nvSpPr>
        <p:spPr>
          <a:xfrm>
            <a:off x="589420" y="3622452"/>
            <a:ext cx="3239719" cy="2706862"/>
          </a:xfrm>
          <a:prstGeom prst="rect">
            <a:avLst/>
          </a:prstGeom>
        </p:spPr>
        <p:txBody>
          <a:bodyPr/>
          <a:lstStyle>
            <a:lvl1pPr>
              <a:lnSpc>
                <a:spcPct val="100000"/>
              </a:lnSpc>
              <a:defRPr b="0" i="0" baseline="0">
                <a:solidFill>
                  <a:schemeClr val="bg1"/>
                </a:solidFill>
              </a:defRPr>
            </a:lvl1pPr>
          </a:lstStyle>
          <a:p>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con</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tetur</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al</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adipiscinge</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l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sahanis</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nib</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u</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h</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eget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justo</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ne</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sed</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gravida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est</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asa</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0E3A340C-ED98-6C4F-A999-F28C9BE643E9}"/>
              </a:ext>
            </a:extLst>
          </p:cNvPr>
          <p:cNvSpPr>
            <a:spLocks noGrp="1"/>
          </p:cNvSpPr>
          <p:nvPr>
            <p:ph type="body" sz="quarter" idx="16" hasCustomPrompt="1"/>
          </p:nvPr>
        </p:nvSpPr>
        <p:spPr>
          <a:xfrm>
            <a:off x="571499" y="1222362"/>
            <a:ext cx="3257639" cy="461962"/>
          </a:xfrm>
          <a:prstGeom prst="rect">
            <a:avLst/>
          </a:prstGeom>
        </p:spPr>
        <p:txBody>
          <a:bodyPr>
            <a:normAutofit/>
          </a:bodyPr>
          <a:lstStyle>
            <a:lvl1pPr>
              <a:defRPr sz="1800" b="1" i="0" cap="all" spc="400" baseline="0">
                <a:solidFill>
                  <a:schemeClr val="bg1"/>
                </a:solidFill>
              </a:defRPr>
            </a:lvl1pPr>
          </a:lstStyle>
          <a:p>
            <a:r>
              <a:rPr lang="en-US" sz="2000" b="1" spc="300" dirty="0">
                <a:ln w="19050">
                  <a:noFill/>
                </a:ln>
                <a:solidFill>
                  <a:schemeClr val="bg1"/>
                </a:solidFill>
                <a:latin typeface="Arial" panose="020B0604020202020204" pitchFamily="34" charset="0"/>
                <a:cs typeface="Arial" panose="020B0604020202020204" pitchFamily="34" charset="0"/>
              </a:rPr>
              <a:t>SECTION HERE</a:t>
            </a:r>
          </a:p>
        </p:txBody>
      </p:sp>
      <p:sp>
        <p:nvSpPr>
          <p:cNvPr id="18" name="Text Placeholder 17">
            <a:extLst>
              <a:ext uri="{FF2B5EF4-FFF2-40B4-BE49-F238E27FC236}">
                <a16:creationId xmlns:a16="http://schemas.microsoft.com/office/drawing/2014/main" id="{4607F020-7CB7-FA45-8230-53C05BB43EA1}"/>
              </a:ext>
            </a:extLst>
          </p:cNvPr>
          <p:cNvSpPr>
            <a:spLocks noGrp="1"/>
          </p:cNvSpPr>
          <p:nvPr>
            <p:ph type="body" sz="quarter" idx="17" hasCustomPrompt="1"/>
          </p:nvPr>
        </p:nvSpPr>
        <p:spPr>
          <a:xfrm>
            <a:off x="571500" y="1866900"/>
            <a:ext cx="3225800" cy="1562100"/>
          </a:xfrm>
          <a:prstGeom prst="rect">
            <a:avLst/>
          </a:prstGeom>
        </p:spPr>
        <p:txBody>
          <a:bodyPr>
            <a:noAutofit/>
          </a:bodyPr>
          <a:lstStyle>
            <a:lvl1pPr>
              <a:defRPr sz="3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Headline Goes Here and Here</a:t>
            </a:r>
          </a:p>
        </p:txBody>
      </p:sp>
      <p:pic>
        <p:nvPicPr>
          <p:cNvPr id="12" name="Picture 11">
            <a:extLst>
              <a:ext uri="{FF2B5EF4-FFF2-40B4-BE49-F238E27FC236}">
                <a16:creationId xmlns:a16="http://schemas.microsoft.com/office/drawing/2014/main" id="{A19D2A7B-D949-D84A-B563-9285D56DA79D}"/>
              </a:ext>
              <a:ext uri="{C183D7F6-B498-43B3-948B-1728B52AA6E4}">
                <adec:decorative xmlns:adec="http://schemas.microsoft.com/office/drawing/2017/decorative" val="1"/>
              </a:ext>
            </a:extLst>
          </p:cNvPr>
          <p:cNvPicPr>
            <a:picLocks noChangeAspect="1"/>
          </p:cNvPicPr>
          <p:nvPr userDrawn="1"/>
        </p:nvPicPr>
        <p:blipFill rotWithShape="1">
          <a:blip r:embed="rId2"/>
          <a:srcRect l="17162" t="77592" r="78736"/>
          <a:stretch/>
        </p:blipFill>
        <p:spPr>
          <a:xfrm rot="10800000">
            <a:off x="571500" y="-737549"/>
            <a:ext cx="500083" cy="1536790"/>
          </a:xfrm>
          <a:prstGeom prst="rect">
            <a:avLst/>
          </a:prstGeom>
        </p:spPr>
      </p:pic>
      <p:sp>
        <p:nvSpPr>
          <p:cNvPr id="17" name="Content Placeholder 2" descr="if picture or chart you must type your ADA compliant description here.">
            <a:extLst>
              <a:ext uri="{FF2B5EF4-FFF2-40B4-BE49-F238E27FC236}">
                <a16:creationId xmlns:a16="http://schemas.microsoft.com/office/drawing/2014/main" id="{A4D5C75C-330E-FF43-B40F-90030894A767}"/>
              </a:ext>
            </a:extLst>
          </p:cNvPr>
          <p:cNvSpPr>
            <a:spLocks noGrp="1"/>
          </p:cNvSpPr>
          <p:nvPr>
            <p:ph idx="18"/>
          </p:nvPr>
        </p:nvSpPr>
        <p:spPr>
          <a:xfrm>
            <a:off x="4805665" y="1222362"/>
            <a:ext cx="6796915" cy="4840508"/>
          </a:xfrm>
          <a:prstGeom prst="rect">
            <a:avLst/>
          </a:prstGeom>
        </p:spPr>
        <p:txBody>
          <a:bodyPr lIns="0" tIns="0" rIns="0" bIns="0"/>
          <a:lstStyle>
            <a:lvl1pPr>
              <a:defRPr sz="1600" b="1" cap="all" spc="300" baseline="0">
                <a:solidFill>
                  <a:schemeClr val="accent1"/>
                </a:solidFill>
              </a:defRPr>
            </a:lvl1pPr>
            <a:lvl2pPr marL="12700" indent="0">
              <a:buClr>
                <a:srgbClr val="001E62"/>
              </a:buClr>
              <a:buFontTx/>
              <a:buNone/>
              <a:tabLst/>
              <a:defRPr/>
            </a:lvl2pPr>
            <a:lvl3pPr marL="641350" indent="-171450">
              <a:buClr>
                <a:srgbClr val="001E62"/>
              </a:buClr>
              <a:buFont typeface="Arial" panose="020B0604020202020204" pitchFamily="34" charset="0"/>
              <a:buChar char="•"/>
              <a:tabLst/>
              <a:defRPr/>
            </a:lvl3pPr>
            <a:lvl4pPr marL="1485900" indent="-114300">
              <a:buClr>
                <a:srgbClr val="001E62"/>
              </a:buClr>
              <a:tabLst/>
              <a:defRPr sz="1200">
                <a:solidFill>
                  <a:schemeClr val="tx1"/>
                </a:solidFill>
              </a:defRPr>
            </a:lvl4pPr>
            <a:lvl5pPr marL="1952625" indent="-123825">
              <a:buClr>
                <a:srgbClr val="001E62"/>
              </a:buClr>
              <a:tabLst/>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19" name="TextBox 18">
            <a:extLst>
              <a:ext uri="{FF2B5EF4-FFF2-40B4-BE49-F238E27FC236}">
                <a16:creationId xmlns:a16="http://schemas.microsoft.com/office/drawing/2014/main" id="{52DFFB21-BBD8-584B-AD40-5FF15F1975E2}"/>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bg1"/>
                </a:solidFill>
                <a:latin typeface="Arial" panose="020B0604020202020204" pitchFamily="34" charset="0"/>
                <a:cs typeface="Arial" panose="020B0604020202020204" pitchFamily="34" charset="0"/>
              </a:rPr>
              <a:t>‹#›</a:t>
            </a:fld>
            <a:endParaRPr lang="en-US" sz="1400" b="1" dirty="0">
              <a:solidFill>
                <a:schemeClr val="bg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F9A3847-D44C-1045-9746-270828EEC7AD}"/>
              </a:ext>
            </a:extLst>
          </p:cNvPr>
          <p:cNvSpPr>
            <a:spLocks noGrp="1"/>
          </p:cNvSpPr>
          <p:nvPr>
            <p:ph type="ftr" sz="quarter" idx="19"/>
          </p:nvPr>
        </p:nvSpPr>
        <p:spPr>
          <a:xfrm>
            <a:off x="4805665"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40567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3A040F-DDFD-4E49-B911-5258CAF2D3E7}"/>
              </a:ext>
            </a:extLst>
          </p:cNvPr>
          <p:cNvPicPr>
            <a:picLocks noChangeAspect="1"/>
          </p:cNvPicPr>
          <p:nvPr userDrawn="1"/>
        </p:nvPicPr>
        <p:blipFill rotWithShape="1">
          <a:blip r:embed="rId2"/>
          <a:srcRect t="61111" b="7037"/>
          <a:stretch/>
        </p:blipFill>
        <p:spPr>
          <a:xfrm>
            <a:off x="0" y="2331188"/>
            <a:ext cx="12192000" cy="2184400"/>
          </a:xfrm>
          <a:prstGeom prst="rect">
            <a:avLst/>
          </a:prstGeom>
        </p:spPr>
      </p:pic>
      <p:sp>
        <p:nvSpPr>
          <p:cNvPr id="5" name="Rectangle 4" descr="you must type your ADA compliant description here.">
            <a:extLst>
              <a:ext uri="{FF2B5EF4-FFF2-40B4-BE49-F238E27FC236}">
                <a16:creationId xmlns:a16="http://schemas.microsoft.com/office/drawing/2014/main" id="{048638E0-CDBC-DC4F-8BB3-C27A3270B4E9}"/>
              </a:ext>
              <a:ext uri="{C183D7F6-B498-43B3-948B-1728B52AA6E4}">
                <adec:decorative xmlns:adec="http://schemas.microsoft.com/office/drawing/2017/decorative" val="0"/>
              </a:ext>
            </a:extLst>
          </p:cNvPr>
          <p:cNvSpPr/>
          <p:nvPr userDrawn="1"/>
        </p:nvSpPr>
        <p:spPr>
          <a:xfrm>
            <a:off x="-1" y="2340565"/>
            <a:ext cx="12192000" cy="21844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8" y="3156054"/>
            <a:ext cx="11035861" cy="766989"/>
          </a:xfrm>
          <a:prstGeom prst="rect">
            <a:avLst/>
          </a:prstGeom>
        </p:spPr>
        <p:txBody>
          <a:bodyPr lIns="0" tIns="0" rIns="0" bIns="0" anchor="ctr"/>
          <a:lstStyle>
            <a:lvl1pPr algn="ctr">
              <a:defRPr>
                <a:solidFill>
                  <a:schemeClr val="bg1"/>
                </a:solidFill>
              </a:defRPr>
            </a:lvl1pPr>
          </a:lstStyle>
          <a:p>
            <a:r>
              <a:rPr lang="en-US" dirty="0"/>
              <a:t>Divider Slide</a:t>
            </a:r>
          </a:p>
        </p:txBody>
      </p:sp>
      <p:sp>
        <p:nvSpPr>
          <p:cNvPr id="2" name="Footer Placeholder 1">
            <a:extLst>
              <a:ext uri="{FF2B5EF4-FFF2-40B4-BE49-F238E27FC236}">
                <a16:creationId xmlns:a16="http://schemas.microsoft.com/office/drawing/2014/main" id="{D4781056-D049-3547-BEAF-CEE287C4E45D}"/>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5618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6736B9-CC46-8040-9B10-88C725D129B4}"/>
              </a:ext>
              <a:ext uri="{C183D7F6-B498-43B3-948B-1728B52AA6E4}">
                <adec:decorative xmlns:adec="http://schemas.microsoft.com/office/drawing/2017/decorative" val="1"/>
              </a:ext>
            </a:extLst>
          </p:cNvPr>
          <p:cNvPicPr>
            <a:picLocks noChangeAspect="1"/>
          </p:cNvPicPr>
          <p:nvPr userDrawn="1"/>
        </p:nvPicPr>
        <p:blipFill rotWithShape="1">
          <a:blip r:embed="rId2"/>
          <a:srcRect l="1" t="85786" r="3" b="1251"/>
          <a:stretch/>
        </p:blipFill>
        <p:spPr>
          <a:xfrm>
            <a:off x="0" y="6007100"/>
            <a:ext cx="12192000" cy="889000"/>
          </a:xfrm>
          <a:prstGeom prst="rect">
            <a:avLst/>
          </a:prstGeom>
        </p:spPr>
      </p:pic>
      <p:sp>
        <p:nvSpPr>
          <p:cNvPr id="5" name="Rectangle 4">
            <a:extLst>
              <a:ext uri="{FF2B5EF4-FFF2-40B4-BE49-F238E27FC236}">
                <a16:creationId xmlns:a16="http://schemas.microsoft.com/office/drawing/2014/main" id="{37BE2AD0-F3DD-C74E-AD44-71463A9CACDB}"/>
              </a:ext>
            </a:extLst>
          </p:cNvPr>
          <p:cNvSpPr/>
          <p:nvPr userDrawn="1"/>
        </p:nvSpPr>
        <p:spPr>
          <a:xfrm>
            <a:off x="196645" y="6409044"/>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9" y="2793176"/>
            <a:ext cx="11035861" cy="766989"/>
          </a:xfrm>
          <a:prstGeom prst="rect">
            <a:avLst/>
          </a:prstGeom>
        </p:spPr>
        <p:txBody>
          <a:bodyPr lIns="0" tIns="0" rIns="0" bIns="0" anchor="ctr"/>
          <a:lstStyle>
            <a:lvl1pPr algn="ctr">
              <a:defRPr>
                <a:solidFill>
                  <a:schemeClr val="accent2"/>
                </a:solidFill>
              </a:defRPr>
            </a:lvl1pPr>
          </a:lstStyle>
          <a:p>
            <a:r>
              <a:rPr lang="en-US" dirty="0"/>
              <a:t>Divider Slide</a:t>
            </a:r>
          </a:p>
        </p:txBody>
      </p:sp>
      <p:sp>
        <p:nvSpPr>
          <p:cNvPr id="4" name="TextBox 3">
            <a:extLst>
              <a:ext uri="{FF2B5EF4-FFF2-40B4-BE49-F238E27FC236}">
                <a16:creationId xmlns:a16="http://schemas.microsoft.com/office/drawing/2014/main" id="{F6AA68CF-ED20-AF4E-B696-23793AE24597}"/>
              </a:ext>
            </a:extLst>
          </p:cNvPr>
          <p:cNvSpPr txBox="1"/>
          <p:nvPr userDrawn="1"/>
        </p:nvSpPr>
        <p:spPr>
          <a:xfrm>
            <a:off x="157317" y="6369355"/>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06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66824-B371-3F4A-BBC7-17B5B0E28245}"/>
              </a:ext>
            </a:extLst>
          </p:cNvPr>
          <p:cNvPicPr>
            <a:picLocks noChangeAspect="1"/>
          </p:cNvPicPr>
          <p:nvPr/>
        </p:nvPicPr>
        <p:blipFill>
          <a:blip r:embed="rId2"/>
          <a:stretch>
            <a:fillRect/>
          </a:stretch>
        </p:blipFill>
        <p:spPr>
          <a:xfrm>
            <a:off x="4932751" y="2295148"/>
            <a:ext cx="2326497" cy="2267704"/>
          </a:xfrm>
          <a:prstGeom prst="rect">
            <a:avLst/>
          </a:prstGeom>
        </p:spPr>
      </p:pic>
      <p:pic>
        <p:nvPicPr>
          <p:cNvPr id="3" name="Picture 2" descr="Large white UIC circle mark">
            <a:extLst>
              <a:ext uri="{FF2B5EF4-FFF2-40B4-BE49-F238E27FC236}">
                <a16:creationId xmlns:a16="http://schemas.microsoft.com/office/drawing/2014/main" id="{19AE039C-5A95-5E48-B5F3-0DE41F24E20F}"/>
              </a:ext>
            </a:extLst>
          </p:cNvPr>
          <p:cNvPicPr>
            <a:picLocks noChangeAspect="1"/>
          </p:cNvPicPr>
          <p:nvPr userDrawn="1"/>
        </p:nvPicPr>
        <p:blipFill>
          <a:blip r:embed="rId2"/>
          <a:stretch>
            <a:fillRect/>
          </a:stretch>
        </p:blipFill>
        <p:spPr>
          <a:xfrm>
            <a:off x="4932751" y="2295148"/>
            <a:ext cx="2326497" cy="2267704"/>
          </a:xfrm>
          <a:prstGeom prst="rect">
            <a:avLst/>
          </a:prstGeom>
        </p:spPr>
      </p:pic>
    </p:spTree>
    <p:extLst>
      <p:ext uri="{BB962C8B-B14F-4D97-AF65-F5344CB8AC3E}">
        <p14:creationId xmlns:p14="http://schemas.microsoft.com/office/powerpoint/2010/main" val="3928787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4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84B8C-FA91-C54A-BD6B-A1BC753E5B0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D67D8984-ADB0-3045-B90A-B42AE6A3D17A}"/>
              </a:ext>
            </a:extLst>
          </p:cNvPr>
          <p:cNvSpPr/>
          <p:nvPr userDrawn="1"/>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pic>
        <p:nvPicPr>
          <p:cNvPr id="10" name="Picture 9">
            <a:extLst>
              <a:ext uri="{FF2B5EF4-FFF2-40B4-BE49-F238E27FC236}">
                <a16:creationId xmlns:a16="http://schemas.microsoft.com/office/drawing/2014/main" id="{94D5E7C4-AA3A-714B-AB65-881F761FB1FA}"/>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D1C8BA7-EEFD-584D-BDC5-F7B7AAD50252}"/>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4" name="Title 1">
            <a:extLst>
              <a:ext uri="{FF2B5EF4-FFF2-40B4-BE49-F238E27FC236}">
                <a16:creationId xmlns:a16="http://schemas.microsoft.com/office/drawing/2014/main" id="{881D9BB0-FDB4-1643-A5BC-76B17B0E9E7A}"/>
              </a:ext>
            </a:extLst>
          </p:cNvPr>
          <p:cNvSpPr>
            <a:spLocks noGrp="1"/>
          </p:cNvSpPr>
          <p:nvPr>
            <p:ph type="ctrTitle" hasCustomPrompt="1"/>
          </p:nvPr>
        </p:nvSpPr>
        <p:spPr>
          <a:xfrm>
            <a:off x="2815271" y="2289120"/>
            <a:ext cx="6402301" cy="1655763"/>
          </a:xfrm>
          <a:prstGeom prst="rect">
            <a:avLst/>
          </a:prstGeom>
        </p:spPr>
        <p:txBody>
          <a:bodyPr lIns="0" tIns="0" rIns="0" bIns="0" anchor="t">
            <a:normAutofit/>
          </a:bodyPr>
          <a:lstStyle>
            <a:lvl1pPr algn="ctr">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5" name="Text Placeholder 9">
            <a:extLst>
              <a:ext uri="{FF2B5EF4-FFF2-40B4-BE49-F238E27FC236}">
                <a16:creationId xmlns:a16="http://schemas.microsoft.com/office/drawing/2014/main" id="{145D1793-C324-2F44-822B-E01A274F1641}"/>
              </a:ext>
            </a:extLst>
          </p:cNvPr>
          <p:cNvSpPr>
            <a:spLocks noGrp="1"/>
          </p:cNvSpPr>
          <p:nvPr>
            <p:ph type="body" sz="quarter" idx="11" hasCustomPrompt="1"/>
          </p:nvPr>
        </p:nvSpPr>
        <p:spPr>
          <a:xfrm>
            <a:off x="4565242" y="1611477"/>
            <a:ext cx="2902358" cy="295275"/>
          </a:xfrm>
          <a:prstGeom prst="rect">
            <a:avLst/>
          </a:prstGeom>
        </p:spPr>
        <p:txBody>
          <a:bodyPr lIns="0" tIns="0" rIns="0" bIns="0">
            <a:normAutofit/>
          </a:bodyPr>
          <a:lstStyle>
            <a:lvl1pPr marL="0" indent="0" algn="ctr">
              <a:buFontTx/>
              <a:buNone/>
              <a:defRPr sz="18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sp>
        <p:nvSpPr>
          <p:cNvPr id="6" name="Subtitle 2">
            <a:extLst>
              <a:ext uri="{FF2B5EF4-FFF2-40B4-BE49-F238E27FC236}">
                <a16:creationId xmlns:a16="http://schemas.microsoft.com/office/drawing/2014/main" id="{12BC1185-857F-BF4F-A097-153EFBDA80F6}"/>
              </a:ext>
            </a:extLst>
          </p:cNvPr>
          <p:cNvSpPr>
            <a:spLocks noGrp="1"/>
          </p:cNvSpPr>
          <p:nvPr>
            <p:ph type="subTitle" idx="1" hasCustomPrompt="1"/>
          </p:nvPr>
        </p:nvSpPr>
        <p:spPr>
          <a:xfrm>
            <a:off x="3635828" y="4195872"/>
            <a:ext cx="4920344" cy="607572"/>
          </a:xfrm>
          <a:prstGeom prst="rect">
            <a:avLst/>
          </a:prstGeom>
        </p:spPr>
        <p:txBody>
          <a:bodyPr lIns="0" tIns="0" rIns="0" bIns="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A5D443CC-0BC6-3D4A-A896-85EAC5F854CA}"/>
              </a:ext>
            </a:extLst>
          </p:cNvPr>
          <p:cNvPicPr>
            <a:picLocks noChangeAspect="1"/>
          </p:cNvPicPr>
          <p:nvPr/>
        </p:nvPicPr>
        <p:blipFill>
          <a:blip r:embed="rId3"/>
          <a:stretch>
            <a:fillRect/>
          </a:stretch>
        </p:blipFill>
        <p:spPr>
          <a:xfrm>
            <a:off x="5657850" y="5246523"/>
            <a:ext cx="876300" cy="876300"/>
          </a:xfrm>
          <a:prstGeom prst="rect">
            <a:avLst/>
          </a:prstGeom>
        </p:spPr>
      </p:pic>
      <p:pic>
        <p:nvPicPr>
          <p:cNvPr id="12" name="Picture 11" descr="Red UIC circle mark">
            <a:extLst>
              <a:ext uri="{FF2B5EF4-FFF2-40B4-BE49-F238E27FC236}">
                <a16:creationId xmlns:a16="http://schemas.microsoft.com/office/drawing/2014/main" id="{F19FAC25-A7F3-C24E-B4E9-8EC49C30E529}"/>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5657850" y="5246523"/>
            <a:ext cx="876300" cy="876300"/>
          </a:xfrm>
          <a:prstGeom prst="rect">
            <a:avLst/>
          </a:prstGeom>
        </p:spPr>
      </p:pic>
    </p:spTree>
    <p:extLst>
      <p:ext uri="{BB962C8B-B14F-4D97-AF65-F5344CB8AC3E}">
        <p14:creationId xmlns:p14="http://schemas.microsoft.com/office/powerpoint/2010/main" val="4579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rgbClr val="D500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5D4C-E2BA-FC41-B781-35F9710CC052}"/>
              </a:ext>
            </a:extLst>
          </p:cNvPr>
          <p:cNvSpPr>
            <a:spLocks noGrp="1"/>
          </p:cNvSpPr>
          <p:nvPr>
            <p:ph type="ctrTitle" hasCustomPrompt="1"/>
          </p:nvPr>
        </p:nvSpPr>
        <p:spPr>
          <a:xfrm>
            <a:off x="1732705" y="2205037"/>
            <a:ext cx="5876785" cy="1655763"/>
          </a:xfrm>
          <a:prstGeom prst="rect">
            <a:avLst/>
          </a:prstGeom>
        </p:spPr>
        <p:txBody>
          <a:bodyPr lIns="0" tIns="0" rIns="0" bIns="0" anchor="t">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3" name="Subtitle 2">
            <a:extLst>
              <a:ext uri="{FF2B5EF4-FFF2-40B4-BE49-F238E27FC236}">
                <a16:creationId xmlns:a16="http://schemas.microsoft.com/office/drawing/2014/main" id="{CF14086E-82B4-ED47-AD55-AB40607C0484}"/>
              </a:ext>
            </a:extLst>
          </p:cNvPr>
          <p:cNvSpPr>
            <a:spLocks noGrp="1"/>
          </p:cNvSpPr>
          <p:nvPr>
            <p:ph type="subTitle" idx="1" hasCustomPrompt="1"/>
          </p:nvPr>
        </p:nvSpPr>
        <p:spPr>
          <a:xfrm>
            <a:off x="1732705" y="4099548"/>
            <a:ext cx="5876784" cy="607572"/>
          </a:xfrm>
          <a:prstGeom prst="rect">
            <a:avLst/>
          </a:prstGeom>
        </p:spPr>
        <p:txBody>
          <a:bodyPr lIns="0" tIns="0" rIns="0" b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sp>
        <p:nvSpPr>
          <p:cNvPr id="4" name="Text Placeholder 9">
            <a:extLst>
              <a:ext uri="{FF2B5EF4-FFF2-40B4-BE49-F238E27FC236}">
                <a16:creationId xmlns:a16="http://schemas.microsoft.com/office/drawing/2014/main" id="{20A15A9D-096D-4642-BCED-084CA3DB7794}"/>
              </a:ext>
            </a:extLst>
          </p:cNvPr>
          <p:cNvSpPr>
            <a:spLocks noGrp="1"/>
          </p:cNvSpPr>
          <p:nvPr>
            <p:ph type="body" sz="quarter" idx="11" hasCustomPrompt="1"/>
          </p:nvPr>
        </p:nvSpPr>
        <p:spPr>
          <a:xfrm>
            <a:off x="1732705" y="4945868"/>
            <a:ext cx="2902358" cy="295275"/>
          </a:xfrm>
          <a:prstGeom prst="rect">
            <a:avLst/>
          </a:prstGeom>
        </p:spPr>
        <p:txBody>
          <a:bodyPr lIns="0" tIns="0" rIns="0" bIns="0"/>
          <a:lstStyle>
            <a:lvl1pPr marL="0" indent="0">
              <a:buFontTx/>
              <a:buNone/>
              <a:defRPr sz="14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5" name="Picture 4">
            <a:extLst>
              <a:ext uri="{FF2B5EF4-FFF2-40B4-BE49-F238E27FC236}">
                <a16:creationId xmlns:a16="http://schemas.microsoft.com/office/drawing/2014/main" id="{BF33A904-EC83-5743-9E0B-7E8D3EF4724E}"/>
              </a:ext>
            </a:extLst>
          </p:cNvPr>
          <p:cNvPicPr>
            <a:picLocks noChangeAspect="1"/>
          </p:cNvPicPr>
          <p:nvPr/>
        </p:nvPicPr>
        <p:blipFill rotWithShape="1">
          <a:blip r:embed="rId2"/>
          <a:srcRect l="13534" t="1686" r="76195" b="71329"/>
          <a:stretch/>
        </p:blipFill>
        <p:spPr>
          <a:xfrm>
            <a:off x="1650124" y="115614"/>
            <a:ext cx="1252234" cy="1850675"/>
          </a:xfrm>
          <a:prstGeom prst="rect">
            <a:avLst/>
          </a:prstGeom>
        </p:spPr>
      </p:pic>
      <p:pic>
        <p:nvPicPr>
          <p:cNvPr id="7" name="Picture 6">
            <a:extLst>
              <a:ext uri="{FF2B5EF4-FFF2-40B4-BE49-F238E27FC236}">
                <a16:creationId xmlns:a16="http://schemas.microsoft.com/office/drawing/2014/main" id="{67278586-14BC-D246-91E3-D3363FB09E18}"/>
              </a:ext>
            </a:extLst>
          </p:cNvPr>
          <p:cNvPicPr>
            <a:picLocks noChangeAspect="1"/>
          </p:cNvPicPr>
          <p:nvPr/>
        </p:nvPicPr>
        <p:blipFill>
          <a:blip r:embed="rId3"/>
          <a:stretch>
            <a:fillRect/>
          </a:stretch>
        </p:blipFill>
        <p:spPr>
          <a:xfrm>
            <a:off x="8577469" y="5865392"/>
            <a:ext cx="3091621" cy="595871"/>
          </a:xfrm>
          <a:prstGeom prst="rect">
            <a:avLst/>
          </a:prstGeom>
        </p:spPr>
      </p:pic>
      <p:pic>
        <p:nvPicPr>
          <p:cNvPr id="8" name="Picture 7">
            <a:extLst>
              <a:ext uri="{FF2B5EF4-FFF2-40B4-BE49-F238E27FC236}">
                <a16:creationId xmlns:a16="http://schemas.microsoft.com/office/drawing/2014/main" id="{E828457E-57CF-E648-BAF2-42E9BED8C4C8}"/>
              </a:ext>
              <a:ext uri="{C183D7F6-B498-43B3-948B-1728B52AA6E4}">
                <adec:decorative xmlns:adec="http://schemas.microsoft.com/office/drawing/2017/decorative" val="1"/>
              </a:ext>
            </a:extLst>
          </p:cNvPr>
          <p:cNvPicPr>
            <a:picLocks noChangeAspect="1"/>
          </p:cNvPicPr>
          <p:nvPr userDrawn="1"/>
        </p:nvPicPr>
        <p:blipFill rotWithShape="1">
          <a:blip r:embed="rId2"/>
          <a:srcRect l="13534" t="1686" r="76195" b="71329"/>
          <a:stretch/>
        </p:blipFill>
        <p:spPr>
          <a:xfrm>
            <a:off x="1650124" y="115614"/>
            <a:ext cx="1252234" cy="1850675"/>
          </a:xfrm>
          <a:prstGeom prst="rect">
            <a:avLst/>
          </a:prstGeom>
        </p:spPr>
      </p:pic>
      <p:pic>
        <p:nvPicPr>
          <p:cNvPr id="9" name="Picture 8" descr="UIC logo">
            <a:extLst>
              <a:ext uri="{FF2B5EF4-FFF2-40B4-BE49-F238E27FC236}">
                <a16:creationId xmlns:a16="http://schemas.microsoft.com/office/drawing/2014/main" id="{46EDB8EA-EADE-B64F-8B29-2877668CCB48}"/>
              </a:ext>
            </a:extLst>
          </p:cNvPr>
          <p:cNvPicPr>
            <a:picLocks noChangeAspect="1"/>
          </p:cNvPicPr>
          <p:nvPr userDrawn="1"/>
        </p:nvPicPr>
        <p:blipFill>
          <a:blip r:embed="rId3"/>
          <a:stretch>
            <a:fillRect/>
          </a:stretch>
        </p:blipFill>
        <p:spPr>
          <a:xfrm>
            <a:off x="8577469" y="5865392"/>
            <a:ext cx="3091621" cy="595871"/>
          </a:xfrm>
          <a:prstGeom prst="rect">
            <a:avLst/>
          </a:prstGeom>
        </p:spPr>
      </p:pic>
    </p:spTree>
    <p:extLst>
      <p:ext uri="{BB962C8B-B14F-4D97-AF65-F5344CB8AC3E}">
        <p14:creationId xmlns:p14="http://schemas.microsoft.com/office/powerpoint/2010/main" val="220405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AE95BB1C-7367-174E-86AC-B5EAD9C7E3E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13923FF0-91A2-FC4E-B343-37CB42E6761F}"/>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B3F16DF5-01AC-754C-98B2-5EA64B833BB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960948324"/>
      </p:ext>
    </p:extLst>
  </p:cSld>
  <p:clrMapOvr>
    <a:masterClrMapping/>
  </p:clrMapOvr>
  <p:extLst>
    <p:ext uri="{DCECCB84-F9BA-43D5-87BE-67443E8EF086}">
      <p15:sldGuideLst xmlns:p15="http://schemas.microsoft.com/office/powerpoint/2012/main">
        <p15:guide id="3" orient="horz" pos="264">
          <p15:clr>
            <a:srgbClr val="FBAE40"/>
          </p15:clr>
        </p15:guide>
        <p15:guide id="4" pos="3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8F257AB-AF45-934E-BFF1-AE4DC3D9D764}"/>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5" name="Text Placeholder 2" descr="if picture or chart you must type your ADA compliant description here.">
            <a:extLst>
              <a:ext uri="{FF2B5EF4-FFF2-40B4-BE49-F238E27FC236}">
                <a16:creationId xmlns:a16="http://schemas.microsoft.com/office/drawing/2014/main" id="{4F372C3B-4935-CC40-AD8B-F5A0EA68A95A}"/>
              </a:ext>
            </a:extLst>
          </p:cNvPr>
          <p:cNvSpPr>
            <a:spLocks noGrp="1"/>
          </p:cNvSpPr>
          <p:nvPr>
            <p:ph idx="1"/>
          </p:nvPr>
        </p:nvSpPr>
        <p:spPr>
          <a:xfrm>
            <a:off x="5715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17" name="Text Placeholder 2" descr="if picture or chart you must type your ADA compliant description here.">
            <a:extLst>
              <a:ext uri="{FF2B5EF4-FFF2-40B4-BE49-F238E27FC236}">
                <a16:creationId xmlns:a16="http://schemas.microsoft.com/office/drawing/2014/main" id="{9959763C-470E-8D47-8354-F06F0B2376C3}"/>
              </a:ext>
            </a:extLst>
          </p:cNvPr>
          <p:cNvSpPr>
            <a:spLocks noGrp="1"/>
          </p:cNvSpPr>
          <p:nvPr>
            <p:ph idx="10"/>
          </p:nvPr>
        </p:nvSpPr>
        <p:spPr>
          <a:xfrm>
            <a:off x="63881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C5E7EF66-5690-E042-9372-0EEDCB01E7C0}"/>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7000779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F6C8-2EBB-C945-9D96-59D1AC7D5F51}"/>
              </a:ext>
            </a:extLst>
          </p:cNvPr>
          <p:cNvSpPr>
            <a:spLocks noGrp="1"/>
          </p:cNvSpPr>
          <p:nvPr>
            <p:ph type="title"/>
          </p:nvPr>
        </p:nvSpPr>
        <p:spPr/>
        <p:txBody>
          <a:bodyPr/>
          <a:lstStyle/>
          <a:p>
            <a:r>
              <a:rPr lang="en-US"/>
              <a:t>Click to edit Master title style</a:t>
            </a:r>
          </a:p>
        </p:txBody>
      </p:sp>
      <p:sp>
        <p:nvSpPr>
          <p:cNvPr id="3" name="Text Placeholder 2" descr="if picture or chart you must type your ADA compliant description here.">
            <a:extLst>
              <a:ext uri="{FF2B5EF4-FFF2-40B4-BE49-F238E27FC236}">
                <a16:creationId xmlns:a16="http://schemas.microsoft.com/office/drawing/2014/main" id="{CBEFCDC9-0012-9940-B483-68070FCFA483}"/>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4" name="Footer Placeholder 3">
            <a:extLst>
              <a:ext uri="{FF2B5EF4-FFF2-40B4-BE49-F238E27FC236}">
                <a16:creationId xmlns:a16="http://schemas.microsoft.com/office/drawing/2014/main" id="{57A52CA9-3359-964B-B846-8B297BC676A2}"/>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035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D562A-841F-164A-BD9C-341DA56A807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5A3D1445-9D6D-964A-AC7A-DE437353B56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27093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670E8F9-5D9E-104F-82AD-62803F277A1F}"/>
              </a:ext>
            </a:extLst>
          </p:cNvPr>
          <p:cNvCxnSpPr/>
          <p:nvPr/>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7" name="Text Placeholder 9">
            <a:extLst>
              <a:ext uri="{FF2B5EF4-FFF2-40B4-BE49-F238E27FC236}">
                <a16:creationId xmlns:a16="http://schemas.microsoft.com/office/drawing/2014/main" id="{4152CFAA-0912-6041-857E-9E2DB17FF3E5}"/>
              </a:ext>
            </a:extLst>
          </p:cNvPr>
          <p:cNvSpPr>
            <a:spLocks noGrp="1"/>
          </p:cNvSpPr>
          <p:nvPr>
            <p:ph type="body" sz="quarter" idx="12" hasCustomPrompt="1"/>
          </p:nvPr>
        </p:nvSpPr>
        <p:spPr>
          <a:xfrm>
            <a:off x="6926811" y="1439648"/>
            <a:ext cx="435077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8" name="Content Placeholder 11" descr="if picture or chart you must type your ADA compliant description here.">
            <a:extLst>
              <a:ext uri="{FF2B5EF4-FFF2-40B4-BE49-F238E27FC236}">
                <a16:creationId xmlns:a16="http://schemas.microsoft.com/office/drawing/2014/main" id="{4534FDD0-98EB-0E4B-BA13-8EFEC697F5A6}"/>
              </a:ext>
            </a:extLst>
          </p:cNvPr>
          <p:cNvSpPr>
            <a:spLocks noGrp="1"/>
          </p:cNvSpPr>
          <p:nvPr>
            <p:ph sz="quarter" idx="13"/>
          </p:nvPr>
        </p:nvSpPr>
        <p:spPr>
          <a:xfrm>
            <a:off x="6926262" y="2759720"/>
            <a:ext cx="4351333" cy="291147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p:txBody>
      </p:sp>
      <p:sp>
        <p:nvSpPr>
          <p:cNvPr id="11" name="Picture Placeholder 4" descr=" you must type your ADA compliant description here.">
            <a:extLst>
              <a:ext uri="{FF2B5EF4-FFF2-40B4-BE49-F238E27FC236}">
                <a16:creationId xmlns:a16="http://schemas.microsoft.com/office/drawing/2014/main" id="{2AE6B37B-7A9E-AC4A-8603-521DF936A0CE}"/>
              </a:ext>
            </a:extLst>
          </p:cNvPr>
          <p:cNvSpPr>
            <a:spLocks noGrp="1"/>
          </p:cNvSpPr>
          <p:nvPr>
            <p:ph type="pic" sz="quarter" idx="10"/>
          </p:nvPr>
        </p:nvSpPr>
        <p:spPr>
          <a:xfrm>
            <a:off x="571500" y="996585"/>
            <a:ext cx="4838700" cy="4864830"/>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en-US"/>
              <a:t>Click icon to add picture</a:t>
            </a:r>
            <a:endParaRPr lang="id-ID"/>
          </a:p>
        </p:txBody>
      </p:sp>
      <p:cxnSp>
        <p:nvCxnSpPr>
          <p:cNvPr id="9" name="Straight Connector 8">
            <a:extLst>
              <a:ext uri="{FF2B5EF4-FFF2-40B4-BE49-F238E27FC236}">
                <a16:creationId xmlns:a16="http://schemas.microsoft.com/office/drawing/2014/main" id="{E503B19A-E5F1-7849-87E8-BC837A98B735}"/>
              </a:ext>
            </a:extLst>
          </p:cNvPr>
          <p:cNvCxnSpPr/>
          <p:nvPr userDrawn="1"/>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FCAA305B-15BF-6C42-8F96-6626A688DEAD}"/>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2074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8475C8-B220-2F40-8250-A8DABF108741}"/>
              </a:ext>
              <a:ext uri="{C183D7F6-B498-43B3-948B-1728B52AA6E4}">
                <adec:decorative xmlns:adec="http://schemas.microsoft.com/office/drawing/2017/decorative" val="1"/>
              </a:ext>
            </a:extLst>
          </p:cNvPr>
          <p:cNvPicPr>
            <a:picLocks noChangeAspect="1"/>
          </p:cNvPicPr>
          <p:nvPr/>
        </p:nvPicPr>
        <p:blipFill rotWithShape="1">
          <a:blip r:embed="rId2"/>
          <a:srcRect t="-2" r="80192" b="1"/>
          <a:stretch/>
        </p:blipFill>
        <p:spPr>
          <a:xfrm>
            <a:off x="0" y="1"/>
            <a:ext cx="2414954" cy="6857999"/>
          </a:xfrm>
          <a:prstGeom prst="rect">
            <a:avLst/>
          </a:prstGeom>
        </p:spPr>
      </p:pic>
      <p:sp>
        <p:nvSpPr>
          <p:cNvPr id="3" name="Rectangle 2">
            <a:extLst>
              <a:ext uri="{FF2B5EF4-FFF2-40B4-BE49-F238E27FC236}">
                <a16:creationId xmlns:a16="http://schemas.microsoft.com/office/drawing/2014/main" id="{DCE3E459-9CC3-0140-8DAD-816081458959}"/>
              </a:ext>
            </a:extLst>
          </p:cNvPr>
          <p:cNvSpPr/>
          <p:nvPr userDrawn="1"/>
        </p:nvSpPr>
        <p:spPr>
          <a:xfrm>
            <a:off x="196645" y="6439768"/>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7" name="TextBox 6">
            <a:extLst>
              <a:ext uri="{FF2B5EF4-FFF2-40B4-BE49-F238E27FC236}">
                <a16:creationId xmlns:a16="http://schemas.microsoft.com/office/drawing/2014/main" id="{E0F14035-00BE-DA4B-8DEA-5CF7088969E9}"/>
              </a:ext>
            </a:extLst>
          </p:cNvPr>
          <p:cNvSpPr txBox="1"/>
          <p:nvPr userDrawn="1"/>
        </p:nvSpPr>
        <p:spPr>
          <a:xfrm>
            <a:off x="157317" y="6409911"/>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EDD3743E-57E4-804E-B8B7-FE965FD0802B}"/>
              </a:ext>
            </a:extLst>
          </p:cNvPr>
          <p:cNvSpPr>
            <a:spLocks noGrp="1"/>
          </p:cNvSpPr>
          <p:nvPr>
            <p:ph type="body" sz="quarter" idx="12" hasCustomPrompt="1"/>
          </p:nvPr>
        </p:nvSpPr>
        <p:spPr>
          <a:xfrm>
            <a:off x="5637229" y="1439648"/>
            <a:ext cx="594831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11" name="Content Placeholder 11" descr="if picture or chart you must type your ADA compliant description here.">
            <a:extLst>
              <a:ext uri="{FF2B5EF4-FFF2-40B4-BE49-F238E27FC236}">
                <a16:creationId xmlns:a16="http://schemas.microsoft.com/office/drawing/2014/main" id="{8CD0619C-95A7-664C-8775-F34BF89EE6A4}"/>
              </a:ext>
            </a:extLst>
          </p:cNvPr>
          <p:cNvSpPr>
            <a:spLocks noGrp="1"/>
          </p:cNvSpPr>
          <p:nvPr>
            <p:ph sz="quarter" idx="13"/>
          </p:nvPr>
        </p:nvSpPr>
        <p:spPr>
          <a:xfrm>
            <a:off x="5637230" y="2759720"/>
            <a:ext cx="5948312" cy="3169740"/>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solidFill>
                  <a:schemeClr val="tx1"/>
                </a:solidFill>
              </a:defRPr>
            </a:lvl4pPr>
            <a:lvl5pPr>
              <a:lnSpc>
                <a:spcPct val="100000"/>
              </a:lnSpc>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8" name="Picture Placeholder 9" descr="you must type your ADA compliant description here.">
            <a:extLst>
              <a:ext uri="{FF2B5EF4-FFF2-40B4-BE49-F238E27FC236}">
                <a16:creationId xmlns:a16="http://schemas.microsoft.com/office/drawing/2014/main" id="{F74CC7FA-159A-A245-AC24-50F9BEA24315}"/>
              </a:ext>
            </a:extLst>
          </p:cNvPr>
          <p:cNvSpPr>
            <a:spLocks noGrp="1"/>
          </p:cNvSpPr>
          <p:nvPr>
            <p:ph type="pic" sz="quarter" idx="11"/>
          </p:nvPr>
        </p:nvSpPr>
        <p:spPr>
          <a:xfrm>
            <a:off x="839435" y="1439648"/>
            <a:ext cx="3859565" cy="3970552"/>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pattFill prst="pct20">
            <a:fgClr>
              <a:schemeClr val="accent1"/>
            </a:fgClr>
            <a:bgClr>
              <a:schemeClr val="bg1"/>
            </a:bgClr>
          </a:pattFill>
        </p:spPr>
        <p:txBody>
          <a:bodyPr wrap="square" anchor="ctr">
            <a:noAutofit/>
          </a:bodyPr>
          <a:lstStyle>
            <a:lvl1pPr marL="0" indent="0" algn="ctr">
              <a:buNone/>
              <a:defRPr sz="1200"/>
            </a:lvl1pPr>
          </a:lstStyle>
          <a:p>
            <a:r>
              <a:rPr lang="en-US" dirty="0"/>
              <a:t>Click icon to add picture</a:t>
            </a:r>
            <a:endParaRPr lang="id-ID" dirty="0"/>
          </a:p>
        </p:txBody>
      </p:sp>
      <p:sp>
        <p:nvSpPr>
          <p:cNvPr id="2" name="Footer Placeholder 1">
            <a:extLst>
              <a:ext uri="{FF2B5EF4-FFF2-40B4-BE49-F238E27FC236}">
                <a16:creationId xmlns:a16="http://schemas.microsoft.com/office/drawing/2014/main" id="{9F20A646-7949-4A45-83F2-C982BA44660D}"/>
              </a:ext>
            </a:extLst>
          </p:cNvPr>
          <p:cNvSpPr>
            <a:spLocks noGrp="1"/>
          </p:cNvSpPr>
          <p:nvPr>
            <p:ph type="ftr" sz="quarter" idx="14"/>
          </p:nvPr>
        </p:nvSpPr>
        <p:spPr>
          <a:xfrm>
            <a:off x="5637229"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31542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18E8F-10A9-6445-A422-50AED2FB7719}"/>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DBB5935-E507-3B44-AD51-1D3B1F0405E1}"/>
              </a:ext>
            </a:extLst>
          </p:cNvPr>
          <p:cNvPicPr>
            <a:picLocks noChangeAspect="1"/>
          </p:cNvPicPr>
          <p:nvPr/>
        </p:nvPicPr>
        <p:blipFill>
          <a:blip r:embed="rId21"/>
          <a:stretch>
            <a:fillRect/>
          </a:stretch>
        </p:blipFill>
        <p:spPr>
          <a:xfrm>
            <a:off x="11462017" y="6126480"/>
            <a:ext cx="604558" cy="589280"/>
          </a:xfrm>
          <a:prstGeom prst="rect">
            <a:avLst/>
          </a:prstGeom>
        </p:spPr>
      </p:pic>
      <p:sp>
        <p:nvSpPr>
          <p:cNvPr id="9" name="Title Placeholder 1">
            <a:extLst>
              <a:ext uri="{FF2B5EF4-FFF2-40B4-BE49-F238E27FC236}">
                <a16:creationId xmlns:a16="http://schemas.microsoft.com/office/drawing/2014/main" id="{DBA86899-E688-504E-A570-178B715EA3C8}"/>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0" name="Text Placeholder 2">
            <a:extLst>
              <a:ext uri="{FF2B5EF4-FFF2-40B4-BE49-F238E27FC236}">
                <a16:creationId xmlns:a16="http://schemas.microsoft.com/office/drawing/2014/main" id="{005117A9-42CA-BD41-9D8D-547D5CDB2A2B}"/>
              </a:ext>
            </a:extLst>
          </p:cNvPr>
          <p:cNvSpPr>
            <a:spLocks noGrp="1"/>
          </p:cNvSpPr>
          <p:nvPr>
            <p:ph type="body"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7" descr="red UIC circle mark">
            <a:extLst>
              <a:ext uri="{FF2B5EF4-FFF2-40B4-BE49-F238E27FC236}">
                <a16:creationId xmlns:a16="http://schemas.microsoft.com/office/drawing/2014/main" id="{51353ED9-6758-5C4A-B0DC-BD4F58B26932}"/>
              </a:ext>
            </a:extLst>
          </p:cNvPr>
          <p:cNvPicPr>
            <a:picLocks noChangeAspect="1"/>
          </p:cNvPicPr>
          <p:nvPr userDrawn="1"/>
        </p:nvPicPr>
        <p:blipFill>
          <a:blip r:embed="rId21"/>
          <a:stretch>
            <a:fillRect/>
          </a:stretch>
        </p:blipFill>
        <p:spPr>
          <a:xfrm>
            <a:off x="11462017" y="6126480"/>
            <a:ext cx="604558" cy="589280"/>
          </a:xfrm>
          <a:prstGeom prst="rect">
            <a:avLst/>
          </a:prstGeom>
        </p:spPr>
      </p:pic>
      <p:sp>
        <p:nvSpPr>
          <p:cNvPr id="2" name="Footer Placeholder 1">
            <a:extLst>
              <a:ext uri="{FF2B5EF4-FFF2-40B4-BE49-F238E27FC236}">
                <a16:creationId xmlns:a16="http://schemas.microsoft.com/office/drawing/2014/main" id="{C7EA0ADE-DED0-334D-AE1C-0EBE7C7C1CF1}"/>
              </a:ext>
            </a:extLst>
          </p:cNvPr>
          <p:cNvSpPr>
            <a:spLocks noGrp="1"/>
          </p:cNvSpPr>
          <p:nvPr>
            <p:ph type="ftr" sz="quarter" idx="3"/>
          </p:nvPr>
        </p:nvSpPr>
        <p:spPr>
          <a:xfrm>
            <a:off x="571499" y="6419410"/>
            <a:ext cx="4114800" cy="365125"/>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College/Department/Presentation Name</a:t>
            </a:r>
            <a:endParaRPr lang="en-US" dirty="0"/>
          </a:p>
        </p:txBody>
      </p:sp>
    </p:spTree>
    <p:extLst>
      <p:ext uri="{BB962C8B-B14F-4D97-AF65-F5344CB8AC3E}">
        <p14:creationId xmlns:p14="http://schemas.microsoft.com/office/powerpoint/2010/main" val="230517919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21" r:id="rId6"/>
    <p:sldLayoutId id="2147483715"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6" r:id="rId16"/>
    <p:sldLayoutId id="2147483718" r:id="rId17"/>
    <p:sldLayoutId id="2147483719" r:id="rId18"/>
    <p:sldLayoutId id="2147483720" r:id="rId19"/>
  </p:sldLayoutIdLst>
  <p:hf sldNum="0" hdr="0" dt="0"/>
  <p:txStyles>
    <p:titleStyle>
      <a:lvl1pPr algn="l" defTabSz="914400" rtl="0" eaLnBrk="1" latinLnBrk="0" hangingPunct="1">
        <a:lnSpc>
          <a:spcPct val="90000"/>
        </a:lnSpc>
        <a:spcBef>
          <a:spcPct val="0"/>
        </a:spcBef>
        <a:buNone/>
        <a:defRPr sz="3600" b="1" i="0" kern="1200">
          <a:solidFill>
            <a:srgbClr val="001E62"/>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1000"/>
        </a:spcBef>
        <a:buFontTx/>
        <a:buNone/>
        <a:defRPr sz="2000" b="0" i="0" kern="1200">
          <a:solidFill>
            <a:schemeClr val="tx1"/>
          </a:solidFill>
          <a:latin typeface="Arial" panose="020B0604020202020204" pitchFamily="34" charset="0"/>
          <a:ea typeface="+mn-ea"/>
          <a:cs typeface="+mn-cs"/>
        </a:defRPr>
      </a:lvl1pPr>
      <a:lvl2pPr marL="635000" indent="-177800" algn="l" defTabSz="914400" rtl="0" eaLnBrk="1" latinLnBrk="0" hangingPunct="1">
        <a:lnSpc>
          <a:spcPct val="100000"/>
        </a:lnSpc>
        <a:spcBef>
          <a:spcPts val="500"/>
        </a:spcBef>
        <a:buClr>
          <a:srgbClr val="001E62"/>
        </a:buClr>
        <a:buFont typeface="Arial" panose="020B0604020202020204" pitchFamily="34" charset="0"/>
        <a:buChar char="•"/>
        <a:tabLst/>
        <a:defRPr sz="2000" b="0" i="0" kern="1200">
          <a:solidFill>
            <a:schemeClr val="tx1"/>
          </a:solidFill>
          <a:latin typeface="Arial" panose="020B0604020202020204" pitchFamily="34" charset="0"/>
          <a:ea typeface="+mn-ea"/>
          <a:cs typeface="+mn-cs"/>
        </a:defRPr>
      </a:lvl2pPr>
      <a:lvl3pPr marL="1098550" indent="-184150" algn="l" defTabSz="914400" rtl="0" eaLnBrk="1" latinLnBrk="0" hangingPunct="1">
        <a:lnSpc>
          <a:spcPct val="100000"/>
        </a:lnSpc>
        <a:spcBef>
          <a:spcPts val="500"/>
        </a:spcBef>
        <a:buClr>
          <a:srgbClr val="001E62"/>
        </a:buClr>
        <a:buFont typeface="System Font Regular"/>
        <a:buChar char="–"/>
        <a:tabLst/>
        <a:defRPr sz="16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4">
          <p15:clr>
            <a:srgbClr val="F26B43"/>
          </p15:clr>
        </p15:guide>
        <p15:guide id="4"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C76-7780-2642-B71B-C00F78B9580C}"/>
              </a:ext>
            </a:extLst>
          </p:cNvPr>
          <p:cNvSpPr>
            <a:spLocks noGrp="1"/>
          </p:cNvSpPr>
          <p:nvPr>
            <p:ph type="ctrTitle"/>
          </p:nvPr>
        </p:nvSpPr>
        <p:spPr/>
        <p:txBody>
          <a:bodyPr/>
          <a:lstStyle/>
          <a:p>
            <a:endParaRPr lang="en-US" dirty="0"/>
          </a:p>
        </p:txBody>
      </p:sp>
      <p:sp>
        <p:nvSpPr>
          <p:cNvPr id="3" name="Text Placeholder 2">
            <a:extLst>
              <a:ext uri="{FF2B5EF4-FFF2-40B4-BE49-F238E27FC236}">
                <a16:creationId xmlns:a16="http://schemas.microsoft.com/office/drawing/2014/main" id="{73687C4F-686F-6948-8BBC-1B03CE0459BC}"/>
              </a:ext>
            </a:extLst>
          </p:cNvPr>
          <p:cNvSpPr>
            <a:spLocks noGrp="1"/>
          </p:cNvSpPr>
          <p:nvPr>
            <p:ph type="body" sz="quarter" idx="11"/>
          </p:nvPr>
        </p:nvSpPr>
        <p:spPr/>
        <p:txBody>
          <a:bodyPr/>
          <a:lstStyle/>
          <a:p>
            <a:endParaRPr lang="en-US"/>
          </a:p>
        </p:txBody>
      </p:sp>
      <p:sp>
        <p:nvSpPr>
          <p:cNvPr id="4" name="Subtitle 3">
            <a:extLst>
              <a:ext uri="{FF2B5EF4-FFF2-40B4-BE49-F238E27FC236}">
                <a16:creationId xmlns:a16="http://schemas.microsoft.com/office/drawing/2014/main" id="{3868B8A4-AF72-9142-9161-F969CE9CD2B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2875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 you must type your ADA compliant description here.">
            <a:extLst>
              <a:ext uri="{FF2B5EF4-FFF2-40B4-BE49-F238E27FC236}">
                <a16:creationId xmlns:a16="http://schemas.microsoft.com/office/drawing/2014/main" id="{89E81F81-D6EA-C341-BD20-98B638804BCB}"/>
              </a:ext>
            </a:extLst>
          </p:cNvPr>
          <p:cNvSpPr>
            <a:spLocks noGrp="1"/>
          </p:cNvSpPr>
          <p:nvPr>
            <p:ph type="pic" sz="quarter" idx="14"/>
          </p:nvPr>
        </p:nvSpPr>
        <p:spPr/>
      </p:sp>
      <p:sp>
        <p:nvSpPr>
          <p:cNvPr id="3" name="Content Placeholder 2" descr="if picture or chart you must type your ADA compliant description here.">
            <a:extLst>
              <a:ext uri="{FF2B5EF4-FFF2-40B4-BE49-F238E27FC236}">
                <a16:creationId xmlns:a16="http://schemas.microsoft.com/office/drawing/2014/main" id="{3E2DE21E-2AFC-A34A-AA5F-22A8DBA90CF3}"/>
              </a:ext>
            </a:extLst>
          </p:cNvPr>
          <p:cNvSpPr>
            <a:spLocks noGrp="1"/>
          </p:cNvSpPr>
          <p:nvPr>
            <p:ph idx="1"/>
          </p:nvPr>
        </p:nvSpPr>
        <p:spPr/>
        <p:txBody>
          <a:bodyPr/>
          <a:lstStyle/>
          <a:p>
            <a:endParaRPr lang="en-US" dirty="0"/>
          </a:p>
        </p:txBody>
      </p:sp>
      <p:sp>
        <p:nvSpPr>
          <p:cNvPr id="4" name="Title 3">
            <a:extLst>
              <a:ext uri="{FF2B5EF4-FFF2-40B4-BE49-F238E27FC236}">
                <a16:creationId xmlns:a16="http://schemas.microsoft.com/office/drawing/2014/main" id="{00A3F53E-F1ED-454A-B146-0695F7C00087}"/>
              </a:ext>
            </a:extLst>
          </p:cNvPr>
          <p:cNvSpPr>
            <a:spLocks noGrp="1"/>
          </p:cNvSpPr>
          <p:nvPr>
            <p:ph type="title"/>
          </p:nvPr>
        </p:nvSpPr>
        <p:spPr/>
        <p:txBody>
          <a:bodyPr/>
          <a:lstStyle/>
          <a:p>
            <a:endParaRPr lang="en-US" dirty="0"/>
          </a:p>
        </p:txBody>
      </p:sp>
      <p:sp>
        <p:nvSpPr>
          <p:cNvPr id="5" name="Footer Placeholder 4">
            <a:extLst>
              <a:ext uri="{FF2B5EF4-FFF2-40B4-BE49-F238E27FC236}">
                <a16:creationId xmlns:a16="http://schemas.microsoft.com/office/drawing/2014/main" id="{8E80EE40-C089-2640-A474-8F5168C00CD3}"/>
              </a:ext>
            </a:extLst>
          </p:cNvPr>
          <p:cNvSpPr>
            <a:spLocks noGrp="1"/>
          </p:cNvSpPr>
          <p:nvPr>
            <p:ph type="ftr" sz="quarter" idx="15"/>
          </p:nvPr>
        </p:nvSpPr>
        <p:spPr/>
        <p:txBody>
          <a:bodyPr/>
          <a:lstStyle/>
          <a:p>
            <a:r>
              <a:rPr lang="en-US"/>
              <a:t>College/Department/Presentation Name</a:t>
            </a:r>
            <a:endParaRPr lang="en-US" dirty="0"/>
          </a:p>
        </p:txBody>
      </p:sp>
      <p:pic>
        <p:nvPicPr>
          <p:cNvPr id="6" name="Picture 5">
            <a:extLst>
              <a:ext uri="{FF2B5EF4-FFF2-40B4-BE49-F238E27FC236}">
                <a16:creationId xmlns:a16="http://schemas.microsoft.com/office/drawing/2014/main" id="{C999FDED-62B4-7643-993E-44E70DED852A}"/>
              </a:ext>
              <a:ext uri="{C183D7F6-B498-43B3-948B-1728B52AA6E4}">
                <adec:decorative xmlns:adec="http://schemas.microsoft.com/office/drawing/2017/decorative" val="1"/>
              </a:ext>
            </a:extLst>
          </p:cNvPr>
          <p:cNvPicPr>
            <a:picLocks noChangeAspect="1"/>
          </p:cNvPicPr>
          <p:nvPr/>
        </p:nvPicPr>
        <p:blipFill rotWithShape="1">
          <a:blip r:embed="rId2"/>
          <a:srcRect l="15721" t="65897" r="80192"/>
          <a:stretch/>
        </p:blipFill>
        <p:spPr>
          <a:xfrm rot="5400000">
            <a:off x="10876085" y="3448194"/>
            <a:ext cx="498231" cy="2338753"/>
          </a:xfrm>
          <a:prstGeom prst="rect">
            <a:avLst/>
          </a:prstGeom>
        </p:spPr>
      </p:pic>
    </p:spTree>
    <p:extLst>
      <p:ext uri="{BB962C8B-B14F-4D97-AF65-F5344CB8AC3E}">
        <p14:creationId xmlns:p14="http://schemas.microsoft.com/office/powerpoint/2010/main" val="412040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FDCFC6-B9FB-9544-A175-676D7A01F33D}"/>
              </a:ext>
            </a:extLst>
          </p:cNvPr>
          <p:cNvSpPr>
            <a:spLocks noGrp="1"/>
          </p:cNvSpPr>
          <p:nvPr>
            <p:ph type="title"/>
          </p:nvPr>
        </p:nvSpPr>
        <p:spPr>
          <a:xfrm>
            <a:off x="588580" y="430105"/>
            <a:ext cx="6274133" cy="766989"/>
          </a:xfrm>
        </p:spPr>
        <p:txBody>
          <a:bodyPr/>
          <a:lstStyle/>
          <a:p>
            <a:endParaRPr lang="en-US"/>
          </a:p>
        </p:txBody>
      </p:sp>
      <p:sp>
        <p:nvSpPr>
          <p:cNvPr id="5" name="Content Placeholder 4" descr="if picture or chart you must type your ADA compliant description here.">
            <a:extLst>
              <a:ext uri="{FF2B5EF4-FFF2-40B4-BE49-F238E27FC236}">
                <a16:creationId xmlns:a16="http://schemas.microsoft.com/office/drawing/2014/main" id="{C7D188F7-9FC3-AF4E-95E1-C5EA0D487606}"/>
              </a:ext>
            </a:extLst>
          </p:cNvPr>
          <p:cNvSpPr>
            <a:spLocks noGrp="1"/>
          </p:cNvSpPr>
          <p:nvPr>
            <p:ph idx="4294967295"/>
          </p:nvPr>
        </p:nvSpPr>
        <p:spPr>
          <a:xfrm>
            <a:off x="588579" y="1368425"/>
            <a:ext cx="6274133" cy="4622472"/>
          </a:xfrm>
          <a:prstGeom prst="rect">
            <a:avLst/>
          </a:prstGeom>
        </p:spPr>
        <p:txBody>
          <a:bodyPr/>
          <a:lstStyle/>
          <a:p>
            <a:endParaRPr lang="en-US" dirty="0"/>
          </a:p>
        </p:txBody>
      </p:sp>
      <p:sp>
        <p:nvSpPr>
          <p:cNvPr id="12" name="Picture Placeholder 11" descr="you must type your ADA compliant description here.">
            <a:extLst>
              <a:ext uri="{FF2B5EF4-FFF2-40B4-BE49-F238E27FC236}">
                <a16:creationId xmlns:a16="http://schemas.microsoft.com/office/drawing/2014/main" id="{4F640D18-14C1-D949-BD6D-A7A4484399DB}"/>
              </a:ext>
            </a:extLst>
          </p:cNvPr>
          <p:cNvSpPr>
            <a:spLocks noGrp="1"/>
          </p:cNvSpPr>
          <p:nvPr>
            <p:ph type="pic" sz="quarter" idx="13"/>
          </p:nvPr>
        </p:nvSpPr>
        <p:spPr/>
      </p:sp>
      <p:sp>
        <p:nvSpPr>
          <p:cNvPr id="14" name="Picture Placeholder 13" descr="you must type your ADA compliant description here.">
            <a:extLst>
              <a:ext uri="{FF2B5EF4-FFF2-40B4-BE49-F238E27FC236}">
                <a16:creationId xmlns:a16="http://schemas.microsoft.com/office/drawing/2014/main" id="{FCA0D4D8-89AB-9A4F-A103-026D7B84757D}"/>
              </a:ext>
            </a:extLst>
          </p:cNvPr>
          <p:cNvSpPr>
            <a:spLocks noGrp="1"/>
          </p:cNvSpPr>
          <p:nvPr>
            <p:ph type="pic" sz="quarter" idx="14"/>
          </p:nvPr>
        </p:nvSpPr>
        <p:spPr/>
      </p:sp>
      <p:pic>
        <p:nvPicPr>
          <p:cNvPr id="15" name="Picture 14">
            <a:extLst>
              <a:ext uri="{FF2B5EF4-FFF2-40B4-BE49-F238E27FC236}">
                <a16:creationId xmlns:a16="http://schemas.microsoft.com/office/drawing/2014/main" id="{A8DBC6C4-66C1-9846-A828-2CCC5B53F7A0}"/>
              </a:ext>
              <a:ext uri="{C183D7F6-B498-43B3-948B-1728B52AA6E4}">
                <adec:decorative xmlns:adec="http://schemas.microsoft.com/office/drawing/2017/decorative" val="1"/>
              </a:ext>
            </a:extLst>
          </p:cNvPr>
          <p:cNvPicPr>
            <a:picLocks noChangeAspect="1"/>
          </p:cNvPicPr>
          <p:nvPr/>
        </p:nvPicPr>
        <p:blipFill rotWithShape="1">
          <a:blip r:embed="rId2"/>
          <a:srcRect l="17162" t="77592" r="78736"/>
          <a:stretch/>
        </p:blipFill>
        <p:spPr>
          <a:xfrm>
            <a:off x="8339116" y="0"/>
            <a:ext cx="500083" cy="1536790"/>
          </a:xfrm>
          <a:prstGeom prst="rect">
            <a:avLst/>
          </a:prstGeom>
        </p:spPr>
      </p:pic>
      <p:sp>
        <p:nvSpPr>
          <p:cNvPr id="2" name="Footer Placeholder 1">
            <a:extLst>
              <a:ext uri="{FF2B5EF4-FFF2-40B4-BE49-F238E27FC236}">
                <a16:creationId xmlns:a16="http://schemas.microsoft.com/office/drawing/2014/main" id="{367D6EA8-4C64-AA4E-ADCC-BC926C446958}"/>
              </a:ext>
            </a:extLst>
          </p:cNvPr>
          <p:cNvSpPr>
            <a:spLocks noGrp="1"/>
          </p:cNvSpPr>
          <p:nvPr>
            <p:ph type="ftr" sz="quarter" idx="15"/>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32064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descr="you must type your ADA compliant description here.">
            <a:extLst>
              <a:ext uri="{FF2B5EF4-FFF2-40B4-BE49-F238E27FC236}">
                <a16:creationId xmlns:a16="http://schemas.microsoft.com/office/drawing/2014/main" id="{0147720D-23DB-534F-900A-1F73553C6084}"/>
              </a:ext>
            </a:extLst>
          </p:cNvPr>
          <p:cNvSpPr>
            <a:spLocks noGrp="1"/>
          </p:cNvSpPr>
          <p:nvPr>
            <p:ph type="pic" sz="quarter" idx="13"/>
          </p:nvPr>
        </p:nvSpPr>
        <p:spPr/>
      </p:sp>
      <p:sp>
        <p:nvSpPr>
          <p:cNvPr id="20" name="Title 19">
            <a:extLst>
              <a:ext uri="{FF2B5EF4-FFF2-40B4-BE49-F238E27FC236}">
                <a16:creationId xmlns:a16="http://schemas.microsoft.com/office/drawing/2014/main" id="{EC17A23A-B1CF-2440-930B-319AF36F4967}"/>
              </a:ext>
            </a:extLst>
          </p:cNvPr>
          <p:cNvSpPr>
            <a:spLocks noGrp="1"/>
          </p:cNvSpPr>
          <p:nvPr>
            <p:ph type="title"/>
          </p:nvPr>
        </p:nvSpPr>
        <p:spPr/>
        <p:txBody>
          <a:bodyPr/>
          <a:lstStyle/>
          <a:p>
            <a:endParaRPr lang="en-US" dirty="0"/>
          </a:p>
        </p:txBody>
      </p:sp>
      <p:sp>
        <p:nvSpPr>
          <p:cNvPr id="21" name="Content Placeholder 20" descr="if picture or chart you must type your ADA compliant description here.">
            <a:extLst>
              <a:ext uri="{FF2B5EF4-FFF2-40B4-BE49-F238E27FC236}">
                <a16:creationId xmlns:a16="http://schemas.microsoft.com/office/drawing/2014/main" id="{7A1F44FF-26F4-4443-BC45-DD658328DE78}"/>
              </a:ext>
            </a:extLst>
          </p:cNvPr>
          <p:cNvSpPr>
            <a:spLocks noGrp="1"/>
          </p:cNvSpPr>
          <p:nvPr>
            <p:ph idx="1"/>
          </p:nvPr>
        </p:nvSpPr>
        <p:spPr/>
        <p:txBody>
          <a:bodyPr/>
          <a:lstStyle/>
          <a:p>
            <a:endParaRPr lang="en-US" dirty="0"/>
          </a:p>
        </p:txBody>
      </p:sp>
      <p:sp>
        <p:nvSpPr>
          <p:cNvPr id="16" name="Rectangle 15">
            <a:extLst>
              <a:ext uri="{FF2B5EF4-FFF2-40B4-BE49-F238E27FC236}">
                <a16:creationId xmlns:a16="http://schemas.microsoft.com/office/drawing/2014/main" id="{69103FFE-1548-5343-B52C-04BF40E6AFA4}"/>
              </a:ext>
              <a:ext uri="{C183D7F6-B498-43B3-948B-1728B52AA6E4}">
                <adec:decorative xmlns:adec="http://schemas.microsoft.com/office/drawing/2017/decorative" val="1"/>
              </a:ext>
            </a:extLst>
          </p:cNvPr>
          <p:cNvSpPr/>
          <p:nvPr/>
        </p:nvSpPr>
        <p:spPr>
          <a:xfrm>
            <a:off x="7023100" y="444500"/>
            <a:ext cx="3537128" cy="5753100"/>
          </a:xfrm>
          <a:prstGeom prst="rect">
            <a:avLst/>
          </a:prstGeom>
          <a:solidFill>
            <a:srgbClr val="D5003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Arial" panose="020B0604020202020204" pitchFamily="34" charset="0"/>
            </a:endParaRPr>
          </a:p>
        </p:txBody>
      </p:sp>
      <p:sp>
        <p:nvSpPr>
          <p:cNvPr id="12" name="Text Placeholder 14">
            <a:extLst>
              <a:ext uri="{FF2B5EF4-FFF2-40B4-BE49-F238E27FC236}">
                <a16:creationId xmlns:a16="http://schemas.microsoft.com/office/drawing/2014/main" id="{B961FB59-6005-D949-B019-FD576D0883A2}"/>
              </a:ext>
            </a:extLst>
          </p:cNvPr>
          <p:cNvSpPr txBox="1">
            <a:spLocks/>
          </p:cNvSpPr>
          <p:nvPr/>
        </p:nvSpPr>
        <p:spPr>
          <a:xfrm>
            <a:off x="7571105" y="3356415"/>
            <a:ext cx="2468562" cy="2381250"/>
          </a:xfrm>
          <a:prstGeom prst="rect">
            <a:avLst/>
          </a:prstGeom>
        </p:spPr>
        <p:txBody>
          <a:bodyPr/>
          <a:lstStyle>
            <a:lvl1pPr marL="0" indent="0" algn="l" defTabSz="914400" rtl="0" eaLnBrk="1" latinLnBrk="0" hangingPunct="1">
              <a:lnSpc>
                <a:spcPct val="100000"/>
              </a:lnSpc>
              <a:spcBef>
                <a:spcPts val="1000"/>
              </a:spcBef>
              <a:buFontTx/>
              <a:buNone/>
              <a:defRPr sz="2000" b="0" i="0" kern="1200" baseline="0">
                <a:solidFill>
                  <a:schemeClr val="bg1"/>
                </a:solidFill>
                <a:latin typeface="Arial" panose="020B0604020202020204" pitchFamily="34" charset="0"/>
                <a:ea typeface="+mn-ea"/>
                <a:cs typeface="+mn-cs"/>
              </a:defRPr>
            </a:lvl1pPr>
            <a:lvl2pPr marL="635000" indent="-177800" algn="l" defTabSz="914400" rtl="0" eaLnBrk="1" latinLnBrk="0" hangingPunct="1">
              <a:lnSpc>
                <a:spcPct val="100000"/>
              </a:lnSpc>
              <a:spcBef>
                <a:spcPts val="500"/>
              </a:spcBef>
              <a:buClr>
                <a:srgbClr val="001E62"/>
              </a:buClr>
              <a:buFont typeface="Arial" panose="020B0604020202020204" pitchFamily="34" charset="0"/>
              <a:buChar char="•"/>
              <a:tabLst/>
              <a:defRPr sz="2000" b="0" i="0" kern="1200">
                <a:solidFill>
                  <a:schemeClr val="tx1"/>
                </a:solidFill>
                <a:latin typeface="Arial" panose="020B0604020202020204" pitchFamily="34" charset="0"/>
                <a:ea typeface="+mn-ea"/>
                <a:cs typeface="+mn-cs"/>
              </a:defRPr>
            </a:lvl2pPr>
            <a:lvl3pPr marL="1098550" indent="-184150" algn="l" defTabSz="914400" rtl="0" eaLnBrk="1" latinLnBrk="0" hangingPunct="1">
              <a:lnSpc>
                <a:spcPct val="100000"/>
              </a:lnSpc>
              <a:spcBef>
                <a:spcPts val="500"/>
              </a:spcBef>
              <a:buClr>
                <a:srgbClr val="001E62"/>
              </a:buClr>
              <a:buFont typeface="System Font Regular"/>
              <a:buChar char="–"/>
              <a:tabLst/>
              <a:defRPr sz="16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dirty="0" err="1">
                <a:ea typeface="Open Sans" panose="020B0606030504020204" pitchFamily="34" charset="0"/>
                <a:cs typeface="Arial" panose="020B0604020202020204" pitchFamily="34" charset="0"/>
              </a:rPr>
              <a:t>lorem</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ipsum</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dolor</a:t>
            </a:r>
            <a:r>
              <a:rPr lang="id-ID" dirty="0">
                <a:ea typeface="Open Sans" panose="020B0606030504020204" pitchFamily="34" charset="0"/>
                <a:cs typeface="Arial" panose="020B0604020202020204" pitchFamily="34" charset="0"/>
              </a:rPr>
              <a:t> sit</a:t>
            </a:r>
            <a:r>
              <a:rPr lang="en-US" dirty="0">
                <a:ea typeface="Open Sans" panose="020B0606030504020204" pitchFamily="34" charset="0"/>
                <a:cs typeface="Arial" panose="020B0604020202020204" pitchFamily="34" charset="0"/>
              </a:rPr>
              <a:t>a</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amet</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con</a:t>
            </a:r>
            <a:r>
              <a:rPr lang="en-US"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tetur</a:t>
            </a:r>
            <a:r>
              <a:rPr lang="en-US" dirty="0">
                <a:ea typeface="Open Sans" panose="020B0606030504020204" pitchFamily="34" charset="0"/>
                <a:cs typeface="Arial" panose="020B0604020202020204" pitchFamily="34" charset="0"/>
              </a:rPr>
              <a:t>al</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adipiscinge</a:t>
            </a:r>
            <a:r>
              <a:rPr lang="en-US" dirty="0">
                <a:ea typeface="Open Sans" panose="020B0606030504020204" pitchFamily="34" charset="0"/>
                <a:cs typeface="Arial" panose="020B0604020202020204" pitchFamily="34" charset="0"/>
              </a:rPr>
              <a:t>l </a:t>
            </a:r>
            <a:r>
              <a:rPr lang="en-US" dirty="0" err="1">
                <a:ea typeface="Open Sans" panose="020B0606030504020204" pitchFamily="34" charset="0"/>
                <a:cs typeface="Arial" panose="020B0604020202020204" pitchFamily="34" charset="0"/>
              </a:rPr>
              <a:t>sahanis</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nib</a:t>
            </a:r>
            <a:r>
              <a:rPr lang="en-US" dirty="0">
                <a:ea typeface="Open Sans" panose="020B0606030504020204" pitchFamily="34" charset="0"/>
                <a:cs typeface="Arial" panose="020B0604020202020204" pitchFamily="34" charset="0"/>
              </a:rPr>
              <a:t>u</a:t>
            </a:r>
            <a:r>
              <a:rPr lang="id-ID" dirty="0" err="1">
                <a:ea typeface="Open Sans" panose="020B0606030504020204" pitchFamily="34" charset="0"/>
                <a:cs typeface="Arial" panose="020B0604020202020204" pitchFamily="34" charset="0"/>
              </a:rPr>
              <a:t>h</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eget</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justo</a:t>
            </a:r>
            <a:r>
              <a:rPr lang="en-US" dirty="0">
                <a:ea typeface="Open Sans" panose="020B0606030504020204" pitchFamily="34" charset="0"/>
                <a:cs typeface="Arial" panose="020B0604020202020204" pitchFamily="34" charset="0"/>
              </a:rPr>
              <a:t>ne</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sed</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gravida</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est</a:t>
            </a:r>
            <a:r>
              <a:rPr lang="en-US" dirty="0" err="1">
                <a:ea typeface="Open Sans" panose="020B0606030504020204" pitchFamily="34" charset="0"/>
                <a:cs typeface="Arial" panose="020B0604020202020204" pitchFamily="34" charset="0"/>
              </a:rPr>
              <a:t>asa</a:t>
            </a:r>
            <a:r>
              <a:rPr lang="en-US"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lorem</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ipsum</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dolor</a:t>
            </a:r>
            <a:r>
              <a:rPr lang="id-ID" dirty="0">
                <a:ea typeface="Open Sans" panose="020B0606030504020204" pitchFamily="34" charset="0"/>
                <a:cs typeface="Arial" panose="020B0604020202020204" pitchFamily="34" charset="0"/>
              </a:rPr>
              <a:t> sit</a:t>
            </a:r>
            <a:r>
              <a:rPr lang="en-US" dirty="0">
                <a:ea typeface="Open Sans" panose="020B0606030504020204" pitchFamily="34" charset="0"/>
                <a:cs typeface="Arial" panose="020B0604020202020204" pitchFamily="34" charset="0"/>
              </a:rPr>
              <a:t>a</a:t>
            </a:r>
            <a:r>
              <a:rPr lang="id-ID" dirty="0">
                <a:ea typeface="Open Sans" panose="020B0606030504020204" pitchFamily="34" charset="0"/>
                <a:cs typeface="Arial" panose="020B0604020202020204" pitchFamily="34" charset="0"/>
              </a:rPr>
              <a:t> </a:t>
            </a:r>
            <a:r>
              <a:rPr lang="id-ID" dirty="0" err="1">
                <a:ea typeface="Open Sans" panose="020B0606030504020204" pitchFamily="34" charset="0"/>
                <a:cs typeface="Arial" panose="020B0604020202020204" pitchFamily="34" charset="0"/>
              </a:rPr>
              <a:t>amet</a:t>
            </a:r>
            <a:r>
              <a:rPr lang="id-ID" dirty="0">
                <a:ea typeface="Open Sans" panose="020B0606030504020204" pitchFamily="34" charset="0"/>
                <a:cs typeface="Arial" panose="020B0604020202020204" pitchFamily="34" charset="0"/>
              </a:rPr>
              <a:t> </a:t>
            </a:r>
            <a:endParaRPr lang="en-US" dirty="0">
              <a:ea typeface="Open Sans" panose="020B0606030504020204" pitchFamily="34" charset="0"/>
              <a:cs typeface="Arial" panose="020B0604020202020204" pitchFamily="34" charset="0"/>
            </a:endParaRPr>
          </a:p>
        </p:txBody>
      </p:sp>
      <p:sp>
        <p:nvSpPr>
          <p:cNvPr id="14" name="Text Placeholder 17">
            <a:extLst>
              <a:ext uri="{FF2B5EF4-FFF2-40B4-BE49-F238E27FC236}">
                <a16:creationId xmlns:a16="http://schemas.microsoft.com/office/drawing/2014/main" id="{99208EA1-2166-6942-B728-32E4AEF9214A}"/>
              </a:ext>
            </a:extLst>
          </p:cNvPr>
          <p:cNvSpPr txBox="1">
            <a:spLocks/>
          </p:cNvSpPr>
          <p:nvPr/>
        </p:nvSpPr>
        <p:spPr>
          <a:xfrm>
            <a:off x="7571104" y="1334380"/>
            <a:ext cx="2639695" cy="1562100"/>
          </a:xfrm>
          <a:prstGeom prst="rect">
            <a:avLst/>
          </a:prstGeom>
        </p:spPr>
        <p:txBody>
          <a:bodyPr>
            <a:noAutofit/>
          </a:bodyPr>
          <a:lstStyle>
            <a:lvl1pPr marL="0" indent="0" algn="l" defTabSz="914400" rtl="0" eaLnBrk="1" latinLnBrk="0" hangingPunct="1">
              <a:lnSpc>
                <a:spcPct val="100000"/>
              </a:lnSpc>
              <a:spcBef>
                <a:spcPts val="1000"/>
              </a:spcBef>
              <a:buFontTx/>
              <a:buNone/>
              <a:defRPr sz="3600" b="1" i="0" kern="1200">
                <a:solidFill>
                  <a:schemeClr val="bg1"/>
                </a:solidFill>
                <a:latin typeface="Arial" panose="020B0604020202020204" pitchFamily="34" charset="0"/>
                <a:ea typeface="+mn-ea"/>
                <a:cs typeface="+mn-cs"/>
              </a:defRPr>
            </a:lvl1pPr>
            <a:lvl2pPr marL="635000" indent="-177800" algn="l" defTabSz="914400" rtl="0" eaLnBrk="1" latinLnBrk="0" hangingPunct="1">
              <a:lnSpc>
                <a:spcPct val="100000"/>
              </a:lnSpc>
              <a:spcBef>
                <a:spcPts val="500"/>
              </a:spcBef>
              <a:buClr>
                <a:srgbClr val="001E62"/>
              </a:buClr>
              <a:buFont typeface="Arial" panose="020B0604020202020204" pitchFamily="34" charset="0"/>
              <a:buChar char="•"/>
              <a:tabLst/>
              <a:defRPr sz="2000" b="1" i="0" kern="1200">
                <a:solidFill>
                  <a:schemeClr val="bg1"/>
                </a:solidFill>
                <a:latin typeface="Arial" panose="020B0604020202020204" pitchFamily="34" charset="0"/>
                <a:ea typeface="+mn-ea"/>
                <a:cs typeface="+mn-cs"/>
              </a:defRPr>
            </a:lvl2pPr>
            <a:lvl3pPr marL="1098550" indent="-184150" algn="l" defTabSz="914400" rtl="0" eaLnBrk="1" latinLnBrk="0" hangingPunct="1">
              <a:lnSpc>
                <a:spcPct val="100000"/>
              </a:lnSpc>
              <a:spcBef>
                <a:spcPts val="500"/>
              </a:spcBef>
              <a:buClr>
                <a:srgbClr val="001E62"/>
              </a:buClr>
              <a:buFont typeface="System Font Regular"/>
              <a:buChar char="–"/>
              <a:tabLst/>
              <a:defRPr sz="1600" b="1" i="0" kern="1200">
                <a:solidFill>
                  <a:schemeClr val="bg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i="0" kern="1200">
                <a:solidFill>
                  <a:schemeClr val="bg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i="0" kern="1200">
                <a:solidFill>
                  <a:schemeClr val="bg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Headline Goes Here and Here</a:t>
            </a:r>
          </a:p>
        </p:txBody>
      </p:sp>
      <p:sp>
        <p:nvSpPr>
          <p:cNvPr id="2" name="Footer Placeholder 1">
            <a:extLst>
              <a:ext uri="{FF2B5EF4-FFF2-40B4-BE49-F238E27FC236}">
                <a16:creationId xmlns:a16="http://schemas.microsoft.com/office/drawing/2014/main" id="{F7FED2E4-802C-1941-A315-3A67ADE20F05}"/>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14286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0A5B-2F7F-B74E-AD52-9945746D6F04}"/>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45731012-B263-6E44-96ED-6BE64B5A69A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2607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BA4E015-BA29-7440-B9F1-C3FD883E3DCA}"/>
              </a:ext>
            </a:extLst>
          </p:cNvPr>
          <p:cNvGraphicFramePr/>
          <p:nvPr>
            <p:extLst>
              <p:ext uri="{D42A27DB-BD31-4B8C-83A1-F6EECF244321}">
                <p14:modId xmlns:p14="http://schemas.microsoft.com/office/powerpoint/2010/main" val="167086621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595DF716-BBEF-3540-AA0A-C42A5B06ACA3}"/>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73441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BFB97E-AA37-5246-9C3B-7430824D3728}"/>
              </a:ext>
            </a:extLst>
          </p:cNvPr>
          <p:cNvSpPr>
            <a:spLocks noGrp="1"/>
          </p:cNvSpPr>
          <p:nvPr>
            <p:ph type="title"/>
          </p:nvPr>
        </p:nvSpPr>
        <p:spPr/>
        <p:txBody>
          <a:bodyPr/>
          <a:lstStyle/>
          <a:p>
            <a:r>
              <a:rPr lang="en-US" dirty="0"/>
              <a:t>Divider Slide</a:t>
            </a:r>
          </a:p>
        </p:txBody>
      </p:sp>
      <p:sp>
        <p:nvSpPr>
          <p:cNvPr id="2" name="Footer Placeholder 1">
            <a:extLst>
              <a:ext uri="{FF2B5EF4-FFF2-40B4-BE49-F238E27FC236}">
                <a16:creationId xmlns:a16="http://schemas.microsoft.com/office/drawing/2014/main" id="{EA05D18E-691F-3147-ACC9-F3B6A0082539}"/>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00429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1916-A3B9-C643-89B2-4671F057E3A8}"/>
              </a:ext>
            </a:extLst>
          </p:cNvPr>
          <p:cNvSpPr>
            <a:spLocks noGrp="1"/>
          </p:cNvSpPr>
          <p:nvPr>
            <p:ph type="title"/>
          </p:nvPr>
        </p:nvSpPr>
        <p:spPr/>
        <p:txBody>
          <a:bodyPr/>
          <a:lstStyle/>
          <a:p>
            <a:r>
              <a:rPr lang="en-US" dirty="0"/>
              <a:t>Divider Slide</a:t>
            </a:r>
          </a:p>
        </p:txBody>
      </p:sp>
    </p:spTree>
    <p:extLst>
      <p:ext uri="{BB962C8B-B14F-4D97-AF65-F5344CB8AC3E}">
        <p14:creationId xmlns:p14="http://schemas.microsoft.com/office/powerpoint/2010/main" val="122490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755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C7C39E-C232-F243-BA32-05F2634A2D23}"/>
              </a:ext>
            </a:extLst>
          </p:cNvPr>
          <p:cNvSpPr>
            <a:spLocks noGrp="1"/>
          </p:cNvSpPr>
          <p:nvPr>
            <p:ph type="title"/>
          </p:nvPr>
        </p:nvSpPr>
        <p:spPr/>
        <p:txBody>
          <a:bodyPr/>
          <a:lstStyle/>
          <a:p>
            <a:r>
              <a:rPr lang="en-US" dirty="0">
                <a:solidFill>
                  <a:schemeClr val="accent1"/>
                </a:solidFill>
              </a:rPr>
              <a:t>How to customize or remove the footer</a:t>
            </a:r>
          </a:p>
        </p:txBody>
      </p:sp>
      <p:sp>
        <p:nvSpPr>
          <p:cNvPr id="2" name="Footer Placeholder 1">
            <a:extLst>
              <a:ext uri="{FF2B5EF4-FFF2-40B4-BE49-F238E27FC236}">
                <a16:creationId xmlns:a16="http://schemas.microsoft.com/office/drawing/2014/main" id="{24EE1913-11F5-4147-A152-D6DF84F81590}"/>
              </a:ext>
            </a:extLst>
          </p:cNvPr>
          <p:cNvSpPr>
            <a:spLocks noGrp="1"/>
          </p:cNvSpPr>
          <p:nvPr>
            <p:ph type="ftr" sz="quarter" idx="10"/>
          </p:nvPr>
        </p:nvSpPr>
        <p:spPr/>
        <p:txBody>
          <a:bodyPr/>
          <a:lstStyle/>
          <a:p>
            <a:r>
              <a:rPr lang="en-US"/>
              <a:t>College/Department/Presentation Name</a:t>
            </a:r>
            <a:endParaRPr lang="en-US" dirty="0"/>
          </a:p>
        </p:txBody>
      </p:sp>
      <p:sp>
        <p:nvSpPr>
          <p:cNvPr id="4" name="TextBox 3">
            <a:extLst>
              <a:ext uri="{FF2B5EF4-FFF2-40B4-BE49-F238E27FC236}">
                <a16:creationId xmlns:a16="http://schemas.microsoft.com/office/drawing/2014/main" id="{71FF51A6-F4CB-9541-AB25-A82A66A469F3}"/>
              </a:ext>
            </a:extLst>
          </p:cNvPr>
          <p:cNvSpPr txBox="1"/>
          <p:nvPr/>
        </p:nvSpPr>
        <p:spPr>
          <a:xfrm>
            <a:off x="481188" y="1238480"/>
            <a:ext cx="9599790" cy="4247317"/>
          </a:xfrm>
          <a:prstGeom prst="rect">
            <a:avLst/>
          </a:prstGeom>
          <a:noFill/>
        </p:spPr>
        <p:txBody>
          <a:bodyPr wrap="square" rtlCol="0">
            <a:spAutoFit/>
          </a:bodyPr>
          <a:lstStyle/>
          <a:p>
            <a:r>
              <a:rPr lang="en-US" b="1" dirty="0"/>
              <a:t>Step 1:</a:t>
            </a:r>
            <a:r>
              <a:rPr lang="en-US" dirty="0"/>
              <a:t> Click the PowerPoint slide for which you want to edit the footer information. To choose more than one slide, click on the first slide for which you want to change the footer, and then press and hold the ‘CTRL’ button on your keyboard as you click the other slides.</a:t>
            </a:r>
          </a:p>
          <a:p>
            <a:endParaRPr lang="en-US" dirty="0"/>
          </a:p>
          <a:p>
            <a:r>
              <a:rPr lang="en-US" b="1" dirty="0"/>
              <a:t>Step 2:</a:t>
            </a:r>
            <a:r>
              <a:rPr lang="en-US" dirty="0"/>
              <a:t> Head over to the ‘Insert’ tab, and then click the ‘Header &amp; Footer’ button.</a:t>
            </a:r>
          </a:p>
          <a:p>
            <a:endParaRPr lang="en-US" dirty="0"/>
          </a:p>
          <a:p>
            <a:r>
              <a:rPr lang="en-US" b="1" dirty="0"/>
              <a:t>Step 3:</a:t>
            </a:r>
            <a:r>
              <a:rPr lang="en-US" dirty="0"/>
              <a:t> In the ‘Header &amp; Footer’ dialog box, click the ‘Slide’ tab. Now type the changes you want.</a:t>
            </a:r>
          </a:p>
          <a:p>
            <a:endParaRPr lang="en-US" dirty="0"/>
          </a:p>
          <a:p>
            <a:pPr lvl="1"/>
            <a:r>
              <a:rPr lang="en-US" b="1" dirty="0"/>
              <a:t>To remove footer: </a:t>
            </a:r>
            <a:r>
              <a:rPr lang="en-US" dirty="0"/>
              <a:t>uncheck the box labeled “footer”</a:t>
            </a:r>
          </a:p>
          <a:p>
            <a:endParaRPr lang="en-US" dirty="0"/>
          </a:p>
          <a:p>
            <a:r>
              <a:rPr lang="en-US" b="1" dirty="0"/>
              <a:t>Step 4:</a:t>
            </a:r>
            <a:r>
              <a:rPr lang="en-US" dirty="0"/>
              <a:t> Click ‘Apply’ to save the changes and to update the selected slides. If you want to apply the changes on all slides, click on ‘Apply to All’ instead.</a:t>
            </a:r>
          </a:p>
          <a:p>
            <a:endParaRPr lang="en-US" dirty="0"/>
          </a:p>
          <a:p>
            <a:endParaRPr lang="en-US" dirty="0"/>
          </a:p>
        </p:txBody>
      </p:sp>
    </p:spTree>
    <p:extLst>
      <p:ext uri="{BB962C8B-B14F-4D97-AF65-F5344CB8AC3E}">
        <p14:creationId xmlns:p14="http://schemas.microsoft.com/office/powerpoint/2010/main" val="374707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 you must type your ADA compliant description here.">
            <a:extLst>
              <a:ext uri="{FF2B5EF4-FFF2-40B4-BE49-F238E27FC236}">
                <a16:creationId xmlns:a16="http://schemas.microsoft.com/office/drawing/2014/main" id="{A87DA9A7-414B-AF4B-94C5-E8B65AEFC1E6}"/>
              </a:ext>
            </a:extLst>
          </p:cNvPr>
          <p:cNvSpPr>
            <a:spLocks noGrp="1"/>
          </p:cNvSpPr>
          <p:nvPr>
            <p:ph type="pic" sz="quarter" idx="12"/>
          </p:nvPr>
        </p:nvSpPr>
        <p:spPr/>
      </p:sp>
      <p:sp>
        <p:nvSpPr>
          <p:cNvPr id="3" name="Title 2">
            <a:extLst>
              <a:ext uri="{FF2B5EF4-FFF2-40B4-BE49-F238E27FC236}">
                <a16:creationId xmlns:a16="http://schemas.microsoft.com/office/drawing/2014/main" id="{265CAB02-2979-F743-BCBE-6123B624788C}"/>
              </a:ext>
            </a:extLst>
          </p:cNvPr>
          <p:cNvSpPr>
            <a:spLocks noGrp="1"/>
          </p:cNvSpPr>
          <p:nvPr>
            <p:ph type="ctrTitle"/>
          </p:nvPr>
        </p:nvSpPr>
        <p:spPr/>
        <p:txBody>
          <a:bodyPr/>
          <a:lstStyle/>
          <a:p>
            <a:endParaRPr lang="en-US" dirty="0"/>
          </a:p>
        </p:txBody>
      </p:sp>
      <p:sp>
        <p:nvSpPr>
          <p:cNvPr id="4" name="Subtitle 3">
            <a:extLst>
              <a:ext uri="{FF2B5EF4-FFF2-40B4-BE49-F238E27FC236}">
                <a16:creationId xmlns:a16="http://schemas.microsoft.com/office/drawing/2014/main" id="{47C3D5BC-402D-A04F-BB9A-D625ED16760C}"/>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A5D0CAF-757B-8D44-A9F8-107B346FC99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9947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3FE8-017A-D048-AFE7-0511C0A667B2}"/>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D63D4F6-30AC-6949-9967-65F7815CBC77}"/>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1CAEEA31-45A1-F243-90BA-A29E13401F0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45582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endParaRPr lang="en-US" dirty="0"/>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75706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1B590-9438-E94C-A74B-2D0A8C7AA07F}"/>
              </a:ext>
            </a:extLst>
          </p:cNvPr>
          <p:cNvSpPr>
            <a:spLocks noGrp="1"/>
          </p:cNvSpPr>
          <p:nvPr>
            <p:ph type="body" sz="quarter" idx="12"/>
          </p:nvPr>
        </p:nvSpPr>
        <p:spPr/>
        <p:txBody>
          <a:bodyPr/>
          <a:lstStyle/>
          <a:p>
            <a:endParaRPr lang="en-US" dirty="0"/>
          </a:p>
        </p:txBody>
      </p:sp>
      <p:sp>
        <p:nvSpPr>
          <p:cNvPr id="3" name="Content Placeholder 2" descr="if picture or chart ADA compliant description here.">
            <a:extLst>
              <a:ext uri="{FF2B5EF4-FFF2-40B4-BE49-F238E27FC236}">
                <a16:creationId xmlns:a16="http://schemas.microsoft.com/office/drawing/2014/main" id="{9C6099EC-6EB4-2C49-8D52-04359291A5DE}"/>
              </a:ext>
            </a:extLst>
          </p:cNvPr>
          <p:cNvSpPr>
            <a:spLocks noGrp="1"/>
          </p:cNvSpPr>
          <p:nvPr>
            <p:ph sz="quarter" idx="13"/>
          </p:nvPr>
        </p:nvSpPr>
        <p:spPr/>
        <p:txBody>
          <a:bodyPr/>
          <a:lstStyle/>
          <a:p>
            <a:endParaRPr lang="en-US" dirty="0"/>
          </a:p>
        </p:txBody>
      </p:sp>
      <p:sp>
        <p:nvSpPr>
          <p:cNvPr id="4" name="Picture Placeholder 3" descr="if picture or chart you must type your ADA compliant description here.">
            <a:extLst>
              <a:ext uri="{FF2B5EF4-FFF2-40B4-BE49-F238E27FC236}">
                <a16:creationId xmlns:a16="http://schemas.microsoft.com/office/drawing/2014/main" id="{DF2FBBF8-D4F2-654E-AFA6-D0D2739DF40C}"/>
              </a:ext>
            </a:extLst>
          </p:cNvPr>
          <p:cNvSpPr>
            <a:spLocks noGrp="1"/>
          </p:cNvSpPr>
          <p:nvPr>
            <p:ph type="pic" sz="quarter" idx="10"/>
          </p:nvPr>
        </p:nvSpPr>
        <p:spPr/>
      </p:sp>
      <p:sp>
        <p:nvSpPr>
          <p:cNvPr id="5" name="Footer Placeholder 4">
            <a:extLst>
              <a:ext uri="{FF2B5EF4-FFF2-40B4-BE49-F238E27FC236}">
                <a16:creationId xmlns:a16="http://schemas.microsoft.com/office/drawing/2014/main" id="{76E0BC91-DE76-4243-9E44-CDDA360D4A71}"/>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81875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83F3D-20D5-7241-8999-8E196CAA7936}"/>
              </a:ext>
            </a:extLst>
          </p:cNvPr>
          <p:cNvSpPr>
            <a:spLocks noGrp="1"/>
          </p:cNvSpPr>
          <p:nvPr>
            <p:ph type="body" sz="quarter" idx="15"/>
          </p:nvPr>
        </p:nvSpPr>
        <p:spPr/>
        <p:txBody>
          <a:bodyPr/>
          <a:lstStyle/>
          <a:p>
            <a:r>
              <a:rPr lang="en-US" dirty="0"/>
              <a:t>C</a:t>
            </a:r>
            <a:r>
              <a:rPr lang="id-ID" dirty="0" err="1"/>
              <a:t>lorem</a:t>
            </a:r>
            <a:r>
              <a:rPr lang="id-ID" dirty="0"/>
              <a:t> </a:t>
            </a:r>
            <a:r>
              <a:rPr lang="id-ID" dirty="0" err="1"/>
              <a:t>ipsum</a:t>
            </a:r>
            <a:r>
              <a:rPr lang="id-ID" dirty="0"/>
              <a:t> </a:t>
            </a:r>
            <a:r>
              <a:rPr lang="id-ID" dirty="0" err="1"/>
              <a:t>dolor</a:t>
            </a:r>
            <a:r>
              <a:rPr lang="id-ID" dirty="0"/>
              <a:t> sit</a:t>
            </a:r>
            <a:r>
              <a:rPr lang="en-US" dirty="0"/>
              <a:t>a</a:t>
            </a:r>
            <a:r>
              <a:rPr lang="id-ID" dirty="0"/>
              <a:t> </a:t>
            </a:r>
            <a:r>
              <a:rPr lang="id-ID" dirty="0" err="1"/>
              <a:t>amet</a:t>
            </a:r>
            <a:r>
              <a:rPr lang="id-ID" dirty="0"/>
              <a:t> </a:t>
            </a:r>
            <a:r>
              <a:rPr lang="id-ID" dirty="0" err="1"/>
              <a:t>consec</a:t>
            </a:r>
            <a:r>
              <a:rPr lang="en-US" dirty="0"/>
              <a:t> </a:t>
            </a:r>
            <a:r>
              <a:rPr lang="id-ID" dirty="0" err="1"/>
              <a:t>tetur</a:t>
            </a:r>
            <a:r>
              <a:rPr lang="en-US" dirty="0" err="1"/>
              <a:t>asi</a:t>
            </a:r>
            <a:r>
              <a:rPr lang="id-ID" dirty="0"/>
              <a:t> </a:t>
            </a:r>
            <a:r>
              <a:rPr lang="id-ID" dirty="0" err="1"/>
              <a:t>adipis</a:t>
            </a:r>
            <a:r>
              <a:rPr lang="en-US" dirty="0"/>
              <a:t> </a:t>
            </a:r>
            <a:r>
              <a:rPr lang="en-US" dirty="0" err="1"/>
              <a:t>sahanisi</a:t>
            </a:r>
            <a:r>
              <a:rPr lang="id-ID" dirty="0"/>
              <a:t> </a:t>
            </a:r>
            <a:r>
              <a:rPr lang="id-ID" dirty="0" err="1"/>
              <a:t>nib</a:t>
            </a:r>
            <a:r>
              <a:rPr lang="en-US" dirty="0"/>
              <a:t>u</a:t>
            </a:r>
            <a:r>
              <a:rPr lang="id-ID" dirty="0" err="1"/>
              <a:t>h</a:t>
            </a:r>
            <a:r>
              <a:rPr lang="en-US" dirty="0" err="1"/>
              <a:t>ase</a:t>
            </a:r>
            <a:r>
              <a:rPr lang="id-ID" dirty="0"/>
              <a:t> </a:t>
            </a:r>
            <a:r>
              <a:rPr lang="id-ID" dirty="0" err="1"/>
              <a:t>eget</a:t>
            </a:r>
            <a:r>
              <a:rPr lang="id-ID" dirty="0"/>
              <a:t> </a:t>
            </a:r>
            <a:r>
              <a:rPr lang="id-ID" dirty="0" err="1"/>
              <a:t>justo</a:t>
            </a:r>
            <a:r>
              <a:rPr lang="id-ID" dirty="0"/>
              <a:t> </a:t>
            </a:r>
            <a:r>
              <a:rPr lang="id-ID" dirty="0" err="1"/>
              <a:t>sed</a:t>
            </a:r>
            <a:r>
              <a:rPr lang="id-ID" dirty="0"/>
              <a:t> </a:t>
            </a:r>
            <a:r>
              <a:rPr lang="id-ID" dirty="0" err="1"/>
              <a:t>gravida</a:t>
            </a:r>
            <a:r>
              <a:rPr lang="id-ID" dirty="0"/>
              <a:t> </a:t>
            </a:r>
            <a:r>
              <a:rPr lang="id-ID" dirty="0" err="1"/>
              <a:t>adipiscinge</a:t>
            </a:r>
            <a:r>
              <a:rPr lang="id-ID" dirty="0"/>
              <a:t> </a:t>
            </a:r>
            <a:r>
              <a:rPr lang="id-ID" dirty="0" err="1"/>
              <a:t>elit</a:t>
            </a:r>
            <a:r>
              <a:rPr lang="id-ID" dirty="0"/>
              <a:t> </a:t>
            </a:r>
            <a:r>
              <a:rPr lang="id-ID" dirty="0" err="1"/>
              <a:t>sed</a:t>
            </a:r>
            <a:r>
              <a:rPr lang="id-ID" dirty="0"/>
              <a:t> </a:t>
            </a:r>
            <a:r>
              <a:rPr lang="id-ID" dirty="0" err="1"/>
              <a:t>cursus</a:t>
            </a:r>
            <a:r>
              <a:rPr lang="id-ID" dirty="0"/>
              <a:t> mi</a:t>
            </a:r>
            <a:r>
              <a:rPr lang="en-US" dirty="0" err="1"/>
              <a:t>sani</a:t>
            </a:r>
            <a:r>
              <a:rPr lang="id-ID" dirty="0"/>
              <a:t> </a:t>
            </a:r>
            <a:r>
              <a:rPr lang="id-ID" dirty="0" err="1"/>
              <a:t>ut</a:t>
            </a:r>
            <a:r>
              <a:rPr lang="en-US" dirty="0" err="1"/>
              <a:t>asisau</a:t>
            </a:r>
            <a:r>
              <a:rPr lang="en-US" dirty="0"/>
              <a:t> </a:t>
            </a:r>
            <a:r>
              <a:rPr lang="en-US" dirty="0" err="1"/>
              <a:t>nasat</a:t>
            </a:r>
            <a:r>
              <a:rPr lang="id-ID" dirty="0"/>
              <a:t> </a:t>
            </a:r>
            <a:r>
              <a:rPr lang="id-ID" dirty="0" err="1"/>
              <a:t>sapien</a:t>
            </a:r>
            <a:r>
              <a:rPr lang="en-US" dirty="0"/>
              <a:t>a</a:t>
            </a:r>
            <a:r>
              <a:rPr lang="id-ID" dirty="0" err="1"/>
              <a:t>n</a:t>
            </a:r>
            <a:r>
              <a:rPr lang="en-US" dirty="0" err="1"/>
              <a:t>i</a:t>
            </a:r>
            <a:r>
              <a:rPr lang="id-ID" dirty="0"/>
              <a:t> </a:t>
            </a:r>
            <a:r>
              <a:rPr lang="id-ID" dirty="0" err="1"/>
              <a:t>tincidunts</a:t>
            </a:r>
            <a:r>
              <a:rPr lang="id-ID" dirty="0"/>
              <a:t>.</a:t>
            </a:r>
            <a:endParaRPr lang="en-US" dirty="0"/>
          </a:p>
        </p:txBody>
      </p:sp>
      <p:sp>
        <p:nvSpPr>
          <p:cNvPr id="3" name="Text Placeholder 2">
            <a:extLst>
              <a:ext uri="{FF2B5EF4-FFF2-40B4-BE49-F238E27FC236}">
                <a16:creationId xmlns:a16="http://schemas.microsoft.com/office/drawing/2014/main" id="{D1D21CE7-8E21-7A47-96C1-81D61A854E9D}"/>
              </a:ext>
            </a:extLst>
          </p:cNvPr>
          <p:cNvSpPr>
            <a:spLocks noGrp="1"/>
          </p:cNvSpPr>
          <p:nvPr>
            <p:ph type="body" sz="quarter" idx="16"/>
          </p:nvPr>
        </p:nvSpPr>
        <p:spPr/>
        <p:txBody>
          <a:bodyPr/>
          <a:lstStyle/>
          <a:p>
            <a:r>
              <a:rPr lang="en-US" dirty="0"/>
              <a:t>Section here</a:t>
            </a:r>
          </a:p>
        </p:txBody>
      </p:sp>
      <p:sp>
        <p:nvSpPr>
          <p:cNvPr id="5" name="Text Placeholder 4">
            <a:extLst>
              <a:ext uri="{FF2B5EF4-FFF2-40B4-BE49-F238E27FC236}">
                <a16:creationId xmlns:a16="http://schemas.microsoft.com/office/drawing/2014/main" id="{8CACDD94-9F13-5A42-8D10-5656CC28665B}"/>
              </a:ext>
            </a:extLst>
          </p:cNvPr>
          <p:cNvSpPr>
            <a:spLocks noGrp="1"/>
          </p:cNvSpPr>
          <p:nvPr>
            <p:ph type="body" sz="quarter" idx="17"/>
          </p:nvPr>
        </p:nvSpPr>
        <p:spPr/>
        <p:txBody>
          <a:bodyPr/>
          <a:lstStyle/>
          <a:p>
            <a:r>
              <a:rPr lang="en-US" dirty="0"/>
              <a:t>Headline Goes Here and Here</a:t>
            </a:r>
          </a:p>
        </p:txBody>
      </p:sp>
      <p:sp>
        <p:nvSpPr>
          <p:cNvPr id="4" name="Content Placeholder 3">
            <a:extLst>
              <a:ext uri="{FF2B5EF4-FFF2-40B4-BE49-F238E27FC236}">
                <a16:creationId xmlns:a16="http://schemas.microsoft.com/office/drawing/2014/main" id="{7E705C67-3847-814A-982A-58471F216E67}"/>
              </a:ext>
            </a:extLst>
          </p:cNvPr>
          <p:cNvSpPr>
            <a:spLocks noGrp="1"/>
          </p:cNvSpPr>
          <p:nvPr>
            <p:ph idx="18"/>
          </p:nvPr>
        </p:nvSpPr>
        <p:spPr/>
        <p:txBody>
          <a:bodyPr>
            <a:normAutofit/>
          </a:bodyPr>
          <a:lstStyle/>
          <a:p>
            <a:pPr lvl="1"/>
            <a:r>
              <a:rPr lang="en-US" dirty="0"/>
              <a:t>C</a:t>
            </a:r>
            <a:r>
              <a:rPr lang="id-ID" dirty="0" err="1"/>
              <a:t>lorem</a:t>
            </a:r>
            <a:r>
              <a:rPr lang="id-ID" dirty="0"/>
              <a:t> </a:t>
            </a:r>
            <a:r>
              <a:rPr lang="id-ID" dirty="0" err="1"/>
              <a:t>ipsum</a:t>
            </a:r>
            <a:r>
              <a:rPr lang="id-ID" dirty="0"/>
              <a:t> </a:t>
            </a:r>
            <a:r>
              <a:rPr lang="id-ID" dirty="0" err="1"/>
              <a:t>dolor</a:t>
            </a:r>
            <a:r>
              <a:rPr lang="id-ID" dirty="0"/>
              <a:t> sit</a:t>
            </a:r>
            <a:r>
              <a:rPr lang="en-US" dirty="0"/>
              <a:t>a</a:t>
            </a:r>
            <a:r>
              <a:rPr lang="id-ID" dirty="0"/>
              <a:t> </a:t>
            </a:r>
            <a:r>
              <a:rPr lang="id-ID" dirty="0" err="1"/>
              <a:t>amet</a:t>
            </a:r>
            <a:r>
              <a:rPr lang="id-ID" dirty="0"/>
              <a:t> </a:t>
            </a:r>
            <a:r>
              <a:rPr lang="id-ID" dirty="0" err="1"/>
              <a:t>consec</a:t>
            </a:r>
            <a:r>
              <a:rPr lang="en-US" dirty="0"/>
              <a:t> </a:t>
            </a:r>
            <a:r>
              <a:rPr lang="id-ID" dirty="0" err="1"/>
              <a:t>tetur</a:t>
            </a:r>
            <a:r>
              <a:rPr lang="en-US" dirty="0" err="1"/>
              <a:t>asi</a:t>
            </a:r>
            <a:r>
              <a:rPr lang="id-ID" dirty="0"/>
              <a:t> </a:t>
            </a:r>
            <a:r>
              <a:rPr lang="id-ID" dirty="0" err="1"/>
              <a:t>adipis</a:t>
            </a:r>
            <a:r>
              <a:rPr lang="en-US" dirty="0"/>
              <a:t> </a:t>
            </a:r>
            <a:r>
              <a:rPr lang="en-US" dirty="0" err="1"/>
              <a:t>sahanisi</a:t>
            </a:r>
            <a:r>
              <a:rPr lang="id-ID" dirty="0"/>
              <a:t> </a:t>
            </a:r>
            <a:r>
              <a:rPr lang="id-ID" dirty="0" err="1"/>
              <a:t>nib</a:t>
            </a:r>
            <a:r>
              <a:rPr lang="en-US" dirty="0"/>
              <a:t>u</a:t>
            </a:r>
            <a:r>
              <a:rPr lang="id-ID" dirty="0" err="1"/>
              <a:t>h</a:t>
            </a:r>
            <a:r>
              <a:rPr lang="en-US" dirty="0" err="1"/>
              <a:t>ase</a:t>
            </a:r>
            <a:r>
              <a:rPr lang="id-ID" dirty="0"/>
              <a:t> </a:t>
            </a:r>
            <a:r>
              <a:rPr lang="id-ID" dirty="0" err="1"/>
              <a:t>eget</a:t>
            </a:r>
            <a:r>
              <a:rPr lang="id-ID" dirty="0"/>
              <a:t> </a:t>
            </a:r>
            <a:r>
              <a:rPr lang="id-ID" dirty="0" err="1"/>
              <a:t>justo</a:t>
            </a:r>
            <a:r>
              <a:rPr lang="id-ID" dirty="0"/>
              <a:t> </a:t>
            </a:r>
            <a:r>
              <a:rPr lang="id-ID" dirty="0" err="1"/>
              <a:t>sed</a:t>
            </a:r>
            <a:r>
              <a:rPr lang="id-ID" dirty="0"/>
              <a:t> </a:t>
            </a:r>
            <a:r>
              <a:rPr lang="id-ID" dirty="0" err="1"/>
              <a:t>gravida</a:t>
            </a:r>
            <a:r>
              <a:rPr lang="id-ID" dirty="0"/>
              <a:t> </a:t>
            </a:r>
            <a:r>
              <a:rPr lang="id-ID" dirty="0" err="1"/>
              <a:t>est</a:t>
            </a:r>
            <a:r>
              <a:rPr lang="id-ID" dirty="0"/>
              <a:t> </a:t>
            </a:r>
            <a:r>
              <a:rPr lang="id-ID" dirty="0" err="1"/>
              <a:t>sed</a:t>
            </a:r>
            <a:r>
              <a:rPr lang="en-US" dirty="0" err="1"/>
              <a:t>i</a:t>
            </a:r>
            <a:r>
              <a:rPr lang="id-ID" dirty="0"/>
              <a:t> </a:t>
            </a:r>
            <a:r>
              <a:rPr lang="id-ID" dirty="0" err="1"/>
              <a:t>onsec</a:t>
            </a:r>
            <a:r>
              <a:rPr lang="en-US" dirty="0"/>
              <a:t> </a:t>
            </a:r>
            <a:r>
              <a:rPr lang="id-ID" dirty="0" err="1"/>
              <a:t>teturasa</a:t>
            </a:r>
            <a:r>
              <a:rPr lang="en-US" dirty="0" err="1"/>
              <a:t>ni</a:t>
            </a:r>
            <a:r>
              <a:rPr lang="id-ID" dirty="0" err="1"/>
              <a:t>t</a:t>
            </a:r>
            <a:r>
              <a:rPr lang="en-US" dirty="0"/>
              <a:t>a</a:t>
            </a:r>
            <a:r>
              <a:rPr lang="id-ID" dirty="0"/>
              <a:t> </a:t>
            </a:r>
            <a:r>
              <a:rPr lang="id-ID" dirty="0" err="1"/>
              <a:t>elit</a:t>
            </a:r>
            <a:r>
              <a:rPr lang="en-US" dirty="0" err="1"/>
              <a:t>asi</a:t>
            </a:r>
            <a:r>
              <a:rPr lang="id-ID" dirty="0"/>
              <a:t> </a:t>
            </a:r>
            <a:r>
              <a:rPr lang="id-ID" dirty="0" err="1"/>
              <a:t>sed</a:t>
            </a:r>
            <a:r>
              <a:rPr lang="id-ID" dirty="0"/>
              <a:t> </a:t>
            </a:r>
            <a:r>
              <a:rPr lang="id-ID" dirty="0" err="1"/>
              <a:t>cursus</a:t>
            </a:r>
            <a:r>
              <a:rPr lang="id-ID" dirty="0"/>
              <a:t> mi </a:t>
            </a:r>
            <a:r>
              <a:rPr lang="id-ID" dirty="0" err="1"/>
              <a:t>ut</a:t>
            </a:r>
            <a:r>
              <a:rPr lang="id-ID" dirty="0"/>
              <a:t> </a:t>
            </a:r>
            <a:r>
              <a:rPr lang="id-ID" dirty="0" err="1"/>
              <a:t>sapien</a:t>
            </a:r>
            <a:r>
              <a:rPr lang="id-ID" dirty="0"/>
              <a:t> </a:t>
            </a:r>
            <a:r>
              <a:rPr lang="id-ID" dirty="0" err="1"/>
              <a:t>tincidunt</a:t>
            </a:r>
            <a:r>
              <a:rPr lang="id-ID" dirty="0"/>
              <a:t> </a:t>
            </a:r>
            <a:r>
              <a:rPr lang="id-ID" dirty="0" err="1"/>
              <a:t>velas</a:t>
            </a:r>
            <a:r>
              <a:rPr lang="id-ID" dirty="0"/>
              <a:t> </a:t>
            </a:r>
            <a:r>
              <a:rPr lang="id-ID" dirty="0" err="1"/>
              <a:t>aliqueta</a:t>
            </a:r>
            <a:r>
              <a:rPr lang="id-ID" dirty="0"/>
              <a:t> </a:t>
            </a:r>
            <a:r>
              <a:rPr lang="id-ID" dirty="0" err="1"/>
              <a:t>nisa</a:t>
            </a:r>
            <a:r>
              <a:rPr lang="en-US" dirty="0"/>
              <a:t>s</a:t>
            </a:r>
            <a:r>
              <a:rPr lang="id-ID" dirty="0"/>
              <a:t> </a:t>
            </a:r>
            <a:r>
              <a:rPr lang="id-ID" dirty="0" err="1"/>
              <a:t>adipiscinge</a:t>
            </a:r>
            <a:r>
              <a:rPr lang="id-ID" dirty="0"/>
              <a:t> </a:t>
            </a:r>
            <a:r>
              <a:rPr lang="id-ID" dirty="0" err="1"/>
              <a:t>elit</a:t>
            </a:r>
            <a:r>
              <a:rPr lang="id-ID" dirty="0"/>
              <a:t> </a:t>
            </a:r>
            <a:r>
              <a:rPr lang="id-ID" dirty="0" err="1"/>
              <a:t>sed</a:t>
            </a:r>
            <a:r>
              <a:rPr lang="id-ID" dirty="0"/>
              <a:t> </a:t>
            </a:r>
            <a:r>
              <a:rPr lang="id-ID" dirty="0" err="1"/>
              <a:t>cursus</a:t>
            </a:r>
            <a:r>
              <a:rPr lang="id-ID" dirty="0"/>
              <a:t> mi</a:t>
            </a:r>
            <a:r>
              <a:rPr lang="en-US" dirty="0" err="1"/>
              <a:t>sani</a:t>
            </a:r>
            <a:r>
              <a:rPr lang="id-ID" dirty="0"/>
              <a:t> </a:t>
            </a:r>
            <a:r>
              <a:rPr lang="id-ID" dirty="0" err="1"/>
              <a:t>ut</a:t>
            </a:r>
            <a:r>
              <a:rPr lang="en-US" dirty="0" err="1"/>
              <a:t>asisau</a:t>
            </a:r>
            <a:r>
              <a:rPr lang="en-US" dirty="0"/>
              <a:t> </a:t>
            </a:r>
            <a:r>
              <a:rPr lang="en-US" dirty="0" err="1"/>
              <a:t>nasat</a:t>
            </a:r>
            <a:r>
              <a:rPr lang="id-ID" dirty="0"/>
              <a:t> </a:t>
            </a:r>
            <a:r>
              <a:rPr lang="id-ID" dirty="0" err="1"/>
              <a:t>sapien</a:t>
            </a:r>
            <a:r>
              <a:rPr lang="en-US" dirty="0"/>
              <a:t>a</a:t>
            </a:r>
            <a:r>
              <a:rPr lang="id-ID" dirty="0" err="1"/>
              <a:t>n</a:t>
            </a:r>
            <a:r>
              <a:rPr lang="en-US" dirty="0" err="1"/>
              <a:t>i</a:t>
            </a:r>
            <a:r>
              <a:rPr lang="id-ID" dirty="0"/>
              <a:t> </a:t>
            </a:r>
            <a:r>
              <a:rPr lang="id-ID" dirty="0" err="1"/>
              <a:t>tincidunt</a:t>
            </a:r>
            <a:r>
              <a:rPr lang="id-ID" dirty="0"/>
              <a:t> </a:t>
            </a:r>
            <a:r>
              <a:rPr lang="id-ID" dirty="0" err="1"/>
              <a:t>velas</a:t>
            </a:r>
            <a:r>
              <a:rPr lang="en-US" dirty="0"/>
              <a:t>am</a:t>
            </a:r>
            <a:r>
              <a:rPr lang="id-ID" dirty="0"/>
              <a:t> </a:t>
            </a:r>
            <a:r>
              <a:rPr lang="id-ID" dirty="0" err="1"/>
              <a:t>nib</a:t>
            </a:r>
            <a:r>
              <a:rPr lang="en-US" dirty="0"/>
              <a:t>u</a:t>
            </a:r>
            <a:r>
              <a:rPr lang="id-ID" dirty="0" err="1"/>
              <a:t>h</a:t>
            </a:r>
            <a:r>
              <a:rPr lang="en-US" dirty="0" err="1"/>
              <a:t>ase</a:t>
            </a:r>
            <a:r>
              <a:rPr lang="id-ID" dirty="0"/>
              <a:t> </a:t>
            </a:r>
            <a:r>
              <a:rPr lang="id-ID" dirty="0" err="1"/>
              <a:t>eget</a:t>
            </a:r>
            <a:r>
              <a:rPr lang="id-ID" dirty="0"/>
              <a:t> </a:t>
            </a:r>
            <a:r>
              <a:rPr lang="id-ID" dirty="0" err="1"/>
              <a:t>justo</a:t>
            </a:r>
            <a:r>
              <a:rPr lang="id-ID" dirty="0"/>
              <a:t> </a:t>
            </a:r>
            <a:r>
              <a:rPr lang="id-ID" dirty="0" err="1"/>
              <a:t>sed</a:t>
            </a:r>
            <a:r>
              <a:rPr lang="id-ID" dirty="0"/>
              <a:t> </a:t>
            </a:r>
            <a:r>
              <a:rPr lang="id-ID" dirty="0" err="1"/>
              <a:t>gravida</a:t>
            </a:r>
            <a:r>
              <a:rPr lang="id-ID" dirty="0"/>
              <a:t> </a:t>
            </a:r>
            <a:r>
              <a:rPr lang="id-ID" dirty="0" err="1"/>
              <a:t>et</a:t>
            </a:r>
            <a:r>
              <a:rPr lang="en-US" dirty="0"/>
              <a:t>it</a:t>
            </a:r>
            <a:r>
              <a:rPr lang="id-ID" dirty="0"/>
              <a:t> </a:t>
            </a:r>
            <a:r>
              <a:rPr lang="id-ID" dirty="0" err="1"/>
              <a:t>sed</a:t>
            </a:r>
            <a:r>
              <a:rPr lang="en-US" dirty="0"/>
              <a:t>it</a:t>
            </a:r>
          </a:p>
          <a:p>
            <a:endParaRPr lang="id-ID" dirty="0"/>
          </a:p>
          <a:p>
            <a:r>
              <a:rPr lang="en-US" dirty="0"/>
              <a:t>SUBHEAD HERE</a:t>
            </a:r>
            <a:endParaRPr lang="id-ID" dirty="0"/>
          </a:p>
          <a:p>
            <a:pPr lvl="1"/>
            <a:r>
              <a:rPr lang="id-ID" dirty="0" err="1"/>
              <a:t>cursus</a:t>
            </a:r>
            <a:r>
              <a:rPr lang="id-ID" dirty="0"/>
              <a:t> mi </a:t>
            </a:r>
            <a:r>
              <a:rPr lang="id-ID" dirty="0" err="1"/>
              <a:t>ut</a:t>
            </a:r>
            <a:r>
              <a:rPr lang="id-ID" dirty="0"/>
              <a:t> </a:t>
            </a:r>
            <a:r>
              <a:rPr lang="id-ID" dirty="0" err="1"/>
              <a:t>sapien</a:t>
            </a:r>
            <a:r>
              <a:rPr lang="id-ID" dirty="0"/>
              <a:t> </a:t>
            </a:r>
            <a:r>
              <a:rPr lang="id-ID" dirty="0" err="1"/>
              <a:t>tincidunt</a:t>
            </a:r>
            <a:r>
              <a:rPr lang="id-ID" dirty="0"/>
              <a:t> </a:t>
            </a:r>
            <a:r>
              <a:rPr lang="id-ID" dirty="0" err="1"/>
              <a:t>velas</a:t>
            </a:r>
            <a:r>
              <a:rPr lang="id-ID" dirty="0"/>
              <a:t> </a:t>
            </a:r>
            <a:r>
              <a:rPr lang="id-ID" dirty="0" err="1"/>
              <a:t>aliqueta</a:t>
            </a:r>
            <a:r>
              <a:rPr lang="id-ID" dirty="0"/>
              <a:t> </a:t>
            </a:r>
            <a:r>
              <a:rPr lang="id-ID" dirty="0" err="1"/>
              <a:t>nib</a:t>
            </a:r>
            <a:r>
              <a:rPr lang="en-US" dirty="0"/>
              <a:t>u</a:t>
            </a:r>
            <a:r>
              <a:rPr lang="id-ID" dirty="0" err="1"/>
              <a:t>h</a:t>
            </a:r>
            <a:r>
              <a:rPr lang="en-US" dirty="0" err="1"/>
              <a:t>ase</a:t>
            </a:r>
            <a:r>
              <a:rPr lang="id-ID" dirty="0"/>
              <a:t> </a:t>
            </a:r>
            <a:r>
              <a:rPr lang="id-ID" dirty="0" err="1"/>
              <a:t>e</a:t>
            </a:r>
            <a:r>
              <a:rPr lang="en-US" dirty="0"/>
              <a:t>s</a:t>
            </a:r>
            <a:r>
              <a:rPr lang="id-ID" dirty="0" err="1"/>
              <a:t>et</a:t>
            </a:r>
            <a:r>
              <a:rPr lang="en-US" dirty="0"/>
              <a:t>al</a:t>
            </a:r>
            <a:r>
              <a:rPr lang="id-ID" dirty="0"/>
              <a:t> </a:t>
            </a:r>
            <a:r>
              <a:rPr lang="id-ID" dirty="0" err="1"/>
              <a:t>justo</a:t>
            </a:r>
            <a:r>
              <a:rPr lang="en-US" dirty="0"/>
              <a:t>s</a:t>
            </a:r>
            <a:r>
              <a:rPr lang="id-ID" dirty="0"/>
              <a:t> </a:t>
            </a:r>
            <a:r>
              <a:rPr lang="id-ID" dirty="0" err="1"/>
              <a:t>nib</a:t>
            </a:r>
            <a:r>
              <a:rPr lang="en-US" dirty="0"/>
              <a:t>u</a:t>
            </a:r>
            <a:r>
              <a:rPr lang="id-ID" dirty="0" err="1"/>
              <a:t>h</a:t>
            </a:r>
            <a:r>
              <a:rPr lang="en-US" dirty="0" err="1"/>
              <a:t>ase</a:t>
            </a:r>
            <a:r>
              <a:rPr lang="id-ID" dirty="0"/>
              <a:t> </a:t>
            </a:r>
            <a:r>
              <a:rPr lang="id-ID" dirty="0" err="1"/>
              <a:t>eget</a:t>
            </a:r>
            <a:r>
              <a:rPr lang="id-ID" dirty="0"/>
              <a:t> </a:t>
            </a:r>
            <a:r>
              <a:rPr lang="id-ID" dirty="0" err="1"/>
              <a:t>justo</a:t>
            </a:r>
            <a:r>
              <a:rPr lang="id-ID" dirty="0"/>
              <a:t> </a:t>
            </a:r>
            <a:r>
              <a:rPr lang="id-ID" dirty="0" err="1"/>
              <a:t>sed</a:t>
            </a:r>
            <a:r>
              <a:rPr lang="id-ID" dirty="0"/>
              <a:t> </a:t>
            </a:r>
            <a:r>
              <a:rPr lang="id-ID" dirty="0" err="1"/>
              <a:t>gravida</a:t>
            </a:r>
            <a:r>
              <a:rPr lang="id-ID" dirty="0"/>
              <a:t> </a:t>
            </a:r>
            <a:r>
              <a:rPr lang="id-ID" dirty="0" err="1"/>
              <a:t>est</a:t>
            </a:r>
            <a:r>
              <a:rPr lang="id-ID" dirty="0"/>
              <a:t> </a:t>
            </a:r>
            <a:r>
              <a:rPr lang="id-ID" dirty="0" err="1"/>
              <a:t>sed</a:t>
            </a:r>
            <a:r>
              <a:rPr lang="en-US" dirty="0" err="1"/>
              <a:t>i</a:t>
            </a:r>
            <a:r>
              <a:rPr lang="id-ID" dirty="0"/>
              <a:t> </a:t>
            </a:r>
            <a:r>
              <a:rPr lang="id-ID" dirty="0" err="1"/>
              <a:t>onse</a:t>
            </a:r>
            <a:r>
              <a:rPr lang="en-US" dirty="0"/>
              <a:t> </a:t>
            </a:r>
            <a:r>
              <a:rPr lang="id-ID" dirty="0"/>
              <a:t>c</a:t>
            </a:r>
            <a:r>
              <a:rPr lang="en-US" dirty="0" err="1"/>
              <a:t>asenil</a:t>
            </a:r>
            <a:r>
              <a:rPr lang="en-US" dirty="0"/>
              <a:t> </a:t>
            </a:r>
            <a:r>
              <a:rPr lang="id-ID" dirty="0" err="1"/>
              <a:t>teturasa</a:t>
            </a:r>
            <a:r>
              <a:rPr lang="en-US" dirty="0" err="1"/>
              <a:t>ni</a:t>
            </a:r>
            <a:r>
              <a:rPr lang="id-ID" dirty="0" err="1"/>
              <a:t>t</a:t>
            </a:r>
            <a:r>
              <a:rPr lang="id-ID" dirty="0"/>
              <a:t> </a:t>
            </a:r>
            <a:r>
              <a:rPr lang="id-ID" dirty="0" err="1"/>
              <a:t>elit</a:t>
            </a:r>
            <a:r>
              <a:rPr lang="en-US" dirty="0" err="1"/>
              <a:t>asi</a:t>
            </a:r>
            <a:r>
              <a:rPr lang="id-ID" dirty="0"/>
              <a:t> selit </a:t>
            </a:r>
            <a:r>
              <a:rPr lang="id-ID" dirty="0" err="1"/>
              <a:t>sed</a:t>
            </a:r>
            <a:r>
              <a:rPr lang="id-ID" dirty="0"/>
              <a:t> </a:t>
            </a:r>
            <a:r>
              <a:rPr lang="id-ID" dirty="0" err="1"/>
              <a:t>cursus</a:t>
            </a:r>
            <a:r>
              <a:rPr lang="id-ID" dirty="0"/>
              <a:t> mi</a:t>
            </a:r>
            <a:r>
              <a:rPr lang="en-US" dirty="0" err="1"/>
              <a:t>sani</a:t>
            </a:r>
            <a:r>
              <a:rPr lang="id-ID" dirty="0"/>
              <a:t> </a:t>
            </a:r>
            <a:r>
              <a:rPr lang="id-ID" dirty="0" err="1"/>
              <a:t>ut</a:t>
            </a:r>
            <a:r>
              <a:rPr lang="en-US" dirty="0" err="1"/>
              <a:t>asisa</a:t>
            </a:r>
            <a:endParaRPr lang="en-US" dirty="0"/>
          </a:p>
          <a:p>
            <a:pPr lvl="2"/>
            <a:r>
              <a:rPr lang="id-ID" dirty="0" err="1"/>
              <a:t>cursus</a:t>
            </a:r>
            <a:r>
              <a:rPr lang="id-ID" dirty="0"/>
              <a:t> mi </a:t>
            </a:r>
            <a:r>
              <a:rPr lang="id-ID" dirty="0" err="1"/>
              <a:t>ut</a:t>
            </a:r>
            <a:r>
              <a:rPr lang="id-ID" dirty="0"/>
              <a:t> </a:t>
            </a:r>
            <a:r>
              <a:rPr lang="id-ID" dirty="0" err="1"/>
              <a:t>sapien</a:t>
            </a:r>
            <a:r>
              <a:rPr lang="id-ID" dirty="0"/>
              <a:t> </a:t>
            </a:r>
            <a:r>
              <a:rPr lang="id-ID" dirty="0" err="1"/>
              <a:t>tincidunt</a:t>
            </a:r>
            <a:endParaRPr lang="id-ID" dirty="0"/>
          </a:p>
          <a:p>
            <a:pPr lvl="2"/>
            <a:r>
              <a:rPr lang="id-ID" dirty="0" err="1"/>
              <a:t>lorem</a:t>
            </a:r>
            <a:r>
              <a:rPr lang="id-ID" dirty="0"/>
              <a:t> </a:t>
            </a:r>
            <a:r>
              <a:rPr lang="id-ID" dirty="0" err="1"/>
              <a:t>ipsum</a:t>
            </a:r>
            <a:r>
              <a:rPr lang="id-ID" dirty="0"/>
              <a:t> </a:t>
            </a:r>
            <a:r>
              <a:rPr lang="id-ID" dirty="0" err="1"/>
              <a:t>dolor</a:t>
            </a:r>
            <a:endParaRPr lang="id-ID" dirty="0"/>
          </a:p>
          <a:p>
            <a:pPr lvl="2"/>
            <a:r>
              <a:rPr lang="id-ID" dirty="0" err="1"/>
              <a:t>tincidunt</a:t>
            </a:r>
            <a:r>
              <a:rPr lang="id-ID" dirty="0"/>
              <a:t> </a:t>
            </a:r>
            <a:r>
              <a:rPr lang="id-ID" dirty="0" err="1"/>
              <a:t>velas</a:t>
            </a:r>
            <a:r>
              <a:rPr lang="en-US" dirty="0"/>
              <a:t>am</a:t>
            </a:r>
          </a:p>
          <a:p>
            <a:endParaRPr lang="en-US" dirty="0"/>
          </a:p>
        </p:txBody>
      </p:sp>
      <p:sp>
        <p:nvSpPr>
          <p:cNvPr id="6" name="Footer Placeholder 5">
            <a:extLst>
              <a:ext uri="{FF2B5EF4-FFF2-40B4-BE49-F238E27FC236}">
                <a16:creationId xmlns:a16="http://schemas.microsoft.com/office/drawing/2014/main" id="{6475A208-DDCD-C94B-B534-F4E03AA18D4B}"/>
              </a:ext>
            </a:extLst>
          </p:cNvPr>
          <p:cNvSpPr>
            <a:spLocks noGrp="1"/>
          </p:cNvSpPr>
          <p:nvPr>
            <p:ph type="ftr" sz="quarter" idx="19"/>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38344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96D9EC2-C2BB-FC43-A611-690E5DE8389F}"/>
              </a:ext>
            </a:extLst>
          </p:cNvPr>
          <p:cNvSpPr>
            <a:spLocks noGrp="1"/>
          </p:cNvSpPr>
          <p:nvPr>
            <p:ph type="body" sz="quarter" idx="12"/>
          </p:nvPr>
        </p:nvSpPr>
        <p:spPr/>
        <p:txBody>
          <a:bodyPr/>
          <a:lstStyle/>
          <a:p>
            <a:endParaRPr lang="en-US" dirty="0"/>
          </a:p>
        </p:txBody>
      </p:sp>
      <p:sp>
        <p:nvSpPr>
          <p:cNvPr id="9" name="Content Placeholder 8" descr="if picture or chart you must type your ADA compliant description here.">
            <a:extLst>
              <a:ext uri="{FF2B5EF4-FFF2-40B4-BE49-F238E27FC236}">
                <a16:creationId xmlns:a16="http://schemas.microsoft.com/office/drawing/2014/main" id="{702D5D30-B895-5448-BB7C-2A9806267174}"/>
              </a:ext>
            </a:extLst>
          </p:cNvPr>
          <p:cNvSpPr>
            <a:spLocks noGrp="1"/>
          </p:cNvSpPr>
          <p:nvPr>
            <p:ph sz="quarter" idx="13"/>
          </p:nvPr>
        </p:nvSpPr>
        <p:spPr/>
        <p:txBody>
          <a:bodyPr/>
          <a:lstStyle/>
          <a:p>
            <a:endParaRPr lang="en-US" dirty="0"/>
          </a:p>
        </p:txBody>
      </p:sp>
      <p:sp>
        <p:nvSpPr>
          <p:cNvPr id="11" name="Picture Placeholder 10" descr="you must type your ADA compliant description here.">
            <a:extLst>
              <a:ext uri="{FF2B5EF4-FFF2-40B4-BE49-F238E27FC236}">
                <a16:creationId xmlns:a16="http://schemas.microsoft.com/office/drawing/2014/main" id="{2B736726-E5B5-DC4C-894D-34C17439875B}"/>
              </a:ext>
            </a:extLst>
          </p:cNvPr>
          <p:cNvSpPr>
            <a:spLocks noGrp="1"/>
          </p:cNvSpPr>
          <p:nvPr>
            <p:ph type="pic" sz="quarter" idx="11"/>
          </p:nvPr>
        </p:nvSpPr>
        <p:spPr/>
      </p:sp>
      <p:sp>
        <p:nvSpPr>
          <p:cNvPr id="2" name="Footer Placeholder 1">
            <a:extLst>
              <a:ext uri="{FF2B5EF4-FFF2-40B4-BE49-F238E27FC236}">
                <a16:creationId xmlns:a16="http://schemas.microsoft.com/office/drawing/2014/main" id="{F7B811AD-0D87-7948-BDD0-F04D8C151441}"/>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78591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B527C-D18F-5940-8D93-4245FA6D50C3}"/>
              </a:ext>
            </a:extLst>
          </p:cNvPr>
          <p:cNvSpPr>
            <a:spLocks noGrp="1"/>
          </p:cNvSpPr>
          <p:nvPr>
            <p:ph type="title"/>
          </p:nvPr>
        </p:nvSpPr>
        <p:spPr>
          <a:xfrm>
            <a:off x="579527" y="430105"/>
            <a:ext cx="10932535" cy="766989"/>
          </a:xfrm>
        </p:spPr>
        <p:txBody>
          <a:bodyPr/>
          <a:lstStyle/>
          <a:p>
            <a:endParaRPr lang="en-US"/>
          </a:p>
        </p:txBody>
      </p:sp>
      <p:sp>
        <p:nvSpPr>
          <p:cNvPr id="4" name="Content Placeholder 3" descr="if picture or chart you must type your ADA compliant description here.">
            <a:extLst>
              <a:ext uri="{FF2B5EF4-FFF2-40B4-BE49-F238E27FC236}">
                <a16:creationId xmlns:a16="http://schemas.microsoft.com/office/drawing/2014/main" id="{78604FAD-4DCB-7143-81CF-00BC526F7DF3}"/>
              </a:ext>
            </a:extLst>
          </p:cNvPr>
          <p:cNvSpPr>
            <a:spLocks noGrp="1"/>
          </p:cNvSpPr>
          <p:nvPr>
            <p:ph idx="4294967295"/>
          </p:nvPr>
        </p:nvSpPr>
        <p:spPr>
          <a:xfrm>
            <a:off x="579527" y="1368425"/>
            <a:ext cx="5516474" cy="4622472"/>
          </a:xfrm>
        </p:spPr>
        <p:txBody>
          <a:bodyPr/>
          <a:lstStyle/>
          <a:p>
            <a:endParaRPr lang="en-US" dirty="0"/>
          </a:p>
        </p:txBody>
      </p:sp>
      <p:sp>
        <p:nvSpPr>
          <p:cNvPr id="9" name="Picture Placeholder 8" descr="you must type your ADA compliant description here.">
            <a:extLst>
              <a:ext uri="{FF2B5EF4-FFF2-40B4-BE49-F238E27FC236}">
                <a16:creationId xmlns:a16="http://schemas.microsoft.com/office/drawing/2014/main" id="{89DEC521-8861-724B-A925-1666EA48A46A}"/>
              </a:ext>
            </a:extLst>
          </p:cNvPr>
          <p:cNvSpPr>
            <a:spLocks noGrp="1"/>
          </p:cNvSpPr>
          <p:nvPr>
            <p:ph type="pic" sz="quarter" idx="10"/>
          </p:nvPr>
        </p:nvSpPr>
        <p:spPr/>
      </p:sp>
      <p:sp>
        <p:nvSpPr>
          <p:cNvPr id="2" name="Footer Placeholder 1">
            <a:extLst>
              <a:ext uri="{FF2B5EF4-FFF2-40B4-BE49-F238E27FC236}">
                <a16:creationId xmlns:a16="http://schemas.microsoft.com/office/drawing/2014/main" id="{6EF584A8-79C5-E940-A24B-25A3EE6CC25D}"/>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95939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3C965213-DEA0-994B-9144-28BEBA9AAF3B}"/>
              </a:ext>
            </a:extLst>
          </p:cNvPr>
          <p:cNvSpPr>
            <a:spLocks noGrp="1"/>
          </p:cNvSpPr>
          <p:nvPr>
            <p:ph type="title"/>
          </p:nvPr>
        </p:nvSpPr>
        <p:spPr/>
        <p:txBody>
          <a:bodyPr/>
          <a:lstStyle/>
          <a:p>
            <a:endParaRPr lang="en-US" dirty="0"/>
          </a:p>
        </p:txBody>
      </p:sp>
      <p:sp>
        <p:nvSpPr>
          <p:cNvPr id="61" name="Text Placeholder 60">
            <a:extLst>
              <a:ext uri="{FF2B5EF4-FFF2-40B4-BE49-F238E27FC236}">
                <a16:creationId xmlns:a16="http://schemas.microsoft.com/office/drawing/2014/main" id="{EF9E2146-3937-B044-A118-048E62263BB6}"/>
              </a:ext>
            </a:extLst>
          </p:cNvPr>
          <p:cNvSpPr>
            <a:spLocks noGrp="1"/>
          </p:cNvSpPr>
          <p:nvPr>
            <p:ph type="body" sz="quarter" idx="14"/>
          </p:nvPr>
        </p:nvSpPr>
        <p:spPr/>
        <p:txBody>
          <a:bodyPr/>
          <a:lstStyle/>
          <a:p>
            <a:endParaRPr lang="en-US"/>
          </a:p>
        </p:txBody>
      </p:sp>
      <p:sp>
        <p:nvSpPr>
          <p:cNvPr id="62" name="Text Placeholder 61">
            <a:extLst>
              <a:ext uri="{FF2B5EF4-FFF2-40B4-BE49-F238E27FC236}">
                <a16:creationId xmlns:a16="http://schemas.microsoft.com/office/drawing/2014/main" id="{68D7AB35-4B3F-FB4F-B4B7-149EE89B848B}"/>
              </a:ext>
            </a:extLst>
          </p:cNvPr>
          <p:cNvSpPr>
            <a:spLocks noGrp="1"/>
          </p:cNvSpPr>
          <p:nvPr>
            <p:ph type="body" sz="quarter" idx="16"/>
          </p:nvPr>
        </p:nvSpPr>
        <p:spPr/>
        <p:txBody>
          <a:bodyPr/>
          <a:lstStyle/>
          <a:p>
            <a:endParaRPr lang="en-US" dirty="0"/>
          </a:p>
        </p:txBody>
      </p:sp>
      <p:sp>
        <p:nvSpPr>
          <p:cNvPr id="63" name="Text Placeholder 62">
            <a:extLst>
              <a:ext uri="{FF2B5EF4-FFF2-40B4-BE49-F238E27FC236}">
                <a16:creationId xmlns:a16="http://schemas.microsoft.com/office/drawing/2014/main" id="{FC5EC779-89A0-9247-92F4-CDCD6F5400F1}"/>
              </a:ext>
            </a:extLst>
          </p:cNvPr>
          <p:cNvSpPr>
            <a:spLocks noGrp="1"/>
          </p:cNvSpPr>
          <p:nvPr>
            <p:ph type="body" sz="quarter" idx="18"/>
          </p:nvPr>
        </p:nvSpPr>
        <p:spPr/>
        <p:txBody>
          <a:bodyPr/>
          <a:lstStyle/>
          <a:p>
            <a:endParaRPr lang="en-US"/>
          </a:p>
        </p:txBody>
      </p:sp>
      <p:sp>
        <p:nvSpPr>
          <p:cNvPr id="60" name="Picture Placeholder 59" descr=" you must type your ADA compliant description here.">
            <a:extLst>
              <a:ext uri="{FF2B5EF4-FFF2-40B4-BE49-F238E27FC236}">
                <a16:creationId xmlns:a16="http://schemas.microsoft.com/office/drawing/2014/main" id="{6AE9D465-8163-A140-8C0D-9342D2760BCB}"/>
              </a:ext>
            </a:extLst>
          </p:cNvPr>
          <p:cNvSpPr>
            <a:spLocks noGrp="1"/>
          </p:cNvSpPr>
          <p:nvPr>
            <p:ph type="pic" sz="quarter" idx="11"/>
          </p:nvPr>
        </p:nvSpPr>
        <p:spPr/>
      </p:sp>
      <p:sp>
        <p:nvSpPr>
          <p:cNvPr id="64" name="Picture Placeholder 63" descr=" you must type your ADA compliant description here.">
            <a:extLst>
              <a:ext uri="{FF2B5EF4-FFF2-40B4-BE49-F238E27FC236}">
                <a16:creationId xmlns:a16="http://schemas.microsoft.com/office/drawing/2014/main" id="{376AB7CB-99D3-AA4D-9685-53D12C74AA55}"/>
              </a:ext>
            </a:extLst>
          </p:cNvPr>
          <p:cNvSpPr>
            <a:spLocks noGrp="1"/>
          </p:cNvSpPr>
          <p:nvPr>
            <p:ph type="pic" sz="quarter" idx="19"/>
          </p:nvPr>
        </p:nvSpPr>
        <p:spPr/>
      </p:sp>
      <p:sp>
        <p:nvSpPr>
          <p:cNvPr id="65" name="Picture Placeholder 64" descr=" you must type your ADA compliant description here.">
            <a:extLst>
              <a:ext uri="{FF2B5EF4-FFF2-40B4-BE49-F238E27FC236}">
                <a16:creationId xmlns:a16="http://schemas.microsoft.com/office/drawing/2014/main" id="{727C122A-232B-7C40-BF70-53551C9EBD00}"/>
              </a:ext>
            </a:extLst>
          </p:cNvPr>
          <p:cNvSpPr>
            <a:spLocks noGrp="1"/>
          </p:cNvSpPr>
          <p:nvPr>
            <p:ph type="pic" sz="quarter" idx="20"/>
          </p:nvPr>
        </p:nvSpPr>
        <p:spPr/>
      </p:sp>
      <p:sp>
        <p:nvSpPr>
          <p:cNvPr id="59" name="Content Placeholder 58" descr="if picture or chart you must type your ADA compliant description here.">
            <a:extLst>
              <a:ext uri="{FF2B5EF4-FFF2-40B4-BE49-F238E27FC236}">
                <a16:creationId xmlns:a16="http://schemas.microsoft.com/office/drawing/2014/main" id="{830B8365-7279-0148-9368-7E2720701654}"/>
              </a:ext>
            </a:extLst>
          </p:cNvPr>
          <p:cNvSpPr>
            <a:spLocks noGrp="1"/>
          </p:cNvSpPr>
          <p:nvPr>
            <p:ph idx="1"/>
          </p:nvPr>
        </p:nvSpPr>
        <p:spPr/>
        <p:txBody>
          <a:bodyPr/>
          <a:lstStyle/>
          <a:p>
            <a:endParaRPr lang="en-US" dirty="0"/>
          </a:p>
        </p:txBody>
      </p:sp>
      <p:sp>
        <p:nvSpPr>
          <p:cNvPr id="66" name="Content Placeholder 65" descr="if picture or chart you must type your ADA compliant description here.">
            <a:extLst>
              <a:ext uri="{FF2B5EF4-FFF2-40B4-BE49-F238E27FC236}">
                <a16:creationId xmlns:a16="http://schemas.microsoft.com/office/drawing/2014/main" id="{111FEB61-4265-7E4F-8108-AB37904A381E}"/>
              </a:ext>
            </a:extLst>
          </p:cNvPr>
          <p:cNvSpPr>
            <a:spLocks noGrp="1"/>
          </p:cNvSpPr>
          <p:nvPr>
            <p:ph idx="21"/>
          </p:nvPr>
        </p:nvSpPr>
        <p:spPr/>
        <p:txBody>
          <a:bodyPr/>
          <a:lstStyle/>
          <a:p>
            <a:endParaRPr lang="en-US" dirty="0"/>
          </a:p>
        </p:txBody>
      </p:sp>
      <p:sp>
        <p:nvSpPr>
          <p:cNvPr id="67" name="Content Placeholder 66" descr="if picture or chart you must type your ADA compliant description here.">
            <a:extLst>
              <a:ext uri="{FF2B5EF4-FFF2-40B4-BE49-F238E27FC236}">
                <a16:creationId xmlns:a16="http://schemas.microsoft.com/office/drawing/2014/main" id="{F18B3EE2-FFB9-F741-BA2C-C10976765172}"/>
              </a:ext>
            </a:extLst>
          </p:cNvPr>
          <p:cNvSpPr>
            <a:spLocks noGrp="1"/>
          </p:cNvSpPr>
          <p:nvPr>
            <p:ph idx="22"/>
          </p:nvPr>
        </p:nvSpPr>
        <p:spPr/>
        <p:txBody>
          <a:bodyPr/>
          <a:lstStyle/>
          <a:p>
            <a:endParaRPr lang="en-US"/>
          </a:p>
        </p:txBody>
      </p:sp>
      <p:sp>
        <p:nvSpPr>
          <p:cNvPr id="2" name="Footer Placeholder 1">
            <a:extLst>
              <a:ext uri="{FF2B5EF4-FFF2-40B4-BE49-F238E27FC236}">
                <a16:creationId xmlns:a16="http://schemas.microsoft.com/office/drawing/2014/main" id="{F86043A8-C7BC-444B-B8FB-3B024D1CAE06}"/>
              </a:ext>
            </a:extLst>
          </p:cNvPr>
          <p:cNvSpPr>
            <a:spLocks noGrp="1"/>
          </p:cNvSpPr>
          <p:nvPr>
            <p:ph type="ftr" sz="quarter" idx="23"/>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646309949"/>
      </p:ext>
    </p:extLst>
  </p:cSld>
  <p:clrMapOvr>
    <a:masterClrMapping/>
  </p:clrMapOvr>
</p:sld>
</file>

<file path=ppt/theme/theme1.xml><?xml version="1.0" encoding="utf-8"?>
<a:theme xmlns:a="http://schemas.openxmlformats.org/drawingml/2006/main" name="1_UIC">
  <a:themeElements>
    <a:clrScheme name="UIC">
      <a:dk1>
        <a:srgbClr val="575757"/>
      </a:dk1>
      <a:lt1>
        <a:srgbClr val="FFFFFF"/>
      </a:lt1>
      <a:dk2>
        <a:srgbClr val="001D69"/>
      </a:dk2>
      <a:lt2>
        <a:srgbClr val="F2F7EB"/>
      </a:lt2>
      <a:accent1>
        <a:srgbClr val="D40032"/>
      </a:accent1>
      <a:accent2>
        <a:srgbClr val="001E61"/>
      </a:accent2>
      <a:accent3>
        <a:srgbClr val="41B6E5"/>
      </a:accent3>
      <a:accent4>
        <a:srgbClr val="FFBE3E"/>
      </a:accent4>
      <a:accent5>
        <a:srgbClr val="0085AD"/>
      </a:accent5>
      <a:accent6>
        <a:srgbClr val="D0D2CF"/>
      </a:accent6>
      <a:hlink>
        <a:srgbClr val="41B6E6"/>
      </a:hlink>
      <a:folHlink>
        <a:srgbClr val="001E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C" id="{B82EF8CA-CF45-B347-9F86-BDCB680E2AB6}" vid="{5E8F787F-D014-A040-8B66-4854019F9F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14335</TotalTime>
  <Words>447</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Open Sans</vt:lpstr>
      <vt:lpstr>System Font Regular</vt:lpstr>
      <vt:lpstr>1_UIC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Divider Slide</vt:lpstr>
      <vt:lpstr>Divider Slide</vt:lpstr>
      <vt:lpstr>PowerPoint Presentation</vt:lpstr>
      <vt:lpstr>How to customize or remove the footer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Campbell</dc:creator>
  <cp:lastModifiedBy>rebecca ruhlman</cp:lastModifiedBy>
  <cp:revision>123</cp:revision>
  <dcterms:created xsi:type="dcterms:W3CDTF">2020-05-04T17:53:51Z</dcterms:created>
  <dcterms:modified xsi:type="dcterms:W3CDTF">2021-05-04T15:04:29Z</dcterms:modified>
</cp:coreProperties>
</file>