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1202E14-95B7-4272-AD41-BB7CF0EC7A25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1BB9A-0A35-9856-80A5-DA5DA5D6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0F70C-E030-88DA-7E92-75C7C846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A1FA1A-DF25-E41A-4115-05414E9C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E0A8A9-ECF4-D3B0-2AB6-B0995458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D7F52-5F47-18D2-E2C0-5B061827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4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173ED-0437-3CB3-7963-972A3417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A9204E-8B33-4BBC-A421-07D0E1BB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084B6-B869-DF60-D440-5E63791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A8591-3BC3-498D-ECBD-28D62E42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FD2E2-267F-482C-33CB-D64D8DEC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2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05E0A4-1FCC-03F8-D865-A533885FC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9E750E-4A1A-F8E8-886C-ADEFEDC2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B2E14-F004-D3D9-6AAD-0211303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5C6432-8284-0938-F4C0-CC810017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F4150-7988-5920-E082-867E5D87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5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D9EA1-3426-6639-EDFF-420C946B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3A3C5-9212-BB1F-15FC-0E3C4FB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0610F-F2BC-7A56-3D92-A1F3CD4A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9EE798-5B91-D310-7D69-F1FB4CCA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870F9-9A8A-0425-2458-8945C4CF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5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8F274-0952-16A9-2D1C-2D30A6D2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204BF1-C1FE-66C4-02C7-6FEC3126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9C4F8-B23E-763F-EEA3-7E8DF00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55019-264E-3443-02ED-FB01E53C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B13AA-D1B3-3B22-6BBB-D7FFAD7A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4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94473-B92F-C4D7-C0B4-21C4C98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BB9E6-3250-183E-EA42-756C56C2A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DB94E0-9290-D466-F001-4BDBF3589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F9684-5B7C-348C-4115-64336771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2B1E5-FD76-1646-66C5-965C9EA5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C041A7-CA12-6D7B-D52C-E41BAEA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2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589FA-D98A-D8BC-5939-13DD6606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0BE98-469B-14C8-CBB9-9A2CBF90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A86AC2-BCE8-CD9D-F52E-BDA2CADD9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ABDFF8-B8F4-3F89-D86E-94866D5CB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DAE129-90C2-BB9D-F2A9-884FA67B0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A6A106-1736-1AD6-82C8-1C182686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2B5E8A-3DAD-4079-22E3-3D125C5F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2A2F60-ED20-5FB8-B79A-B7D047E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2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50947-2ECC-AA5E-1293-C77254F6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E2B61D-7A95-1261-0696-4230C243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A30D19-6404-B155-FA80-27F71F4C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1EFE20-3DBB-87A6-0F02-02CA4298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21A7CB-2241-9288-5D35-93A2A51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BD9505-B416-AC97-4B18-1400632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2BAAE-B776-88EA-4453-26AB20D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7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D835C-B96E-CB69-C56A-7ED53C7A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70306-EA2A-5A43-3470-A311A46F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BCD9BA-C901-D513-779A-F503CCA0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184E49-DCBF-53CD-ECA9-F452B1D2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017C0F-A79D-CCE1-DF35-95057912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08BB-8609-D7CB-F3E9-BAB2D519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4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92BD6-4B4E-2B48-32DA-CD93EF3B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460F98-70AB-38E9-F884-9256F552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6D866-4939-7DED-CBB9-156A24D3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D9E2F6-A60C-8EA3-F385-DA148AB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41BE21-65BD-3362-2413-3A3E298B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9F9654-09B3-4A3E-FC51-66394930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3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6F78D-A188-0E1A-9170-C0CAB77F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305AF2-4D2A-70F4-C5B9-C8CD0664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3E1E55-943E-FABA-542F-BD5CECA4B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D94A-C293-4A2A-92BF-D57B433383C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580ED-4C1E-0F12-B37A-B59209E9F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CE8E66-8739-6349-51DD-7E6449BE7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357C-E07B-49B1-98EC-3E1B97E5F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2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37A7D-3217-7A09-38B8-EEF237B2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9210"/>
            <a:ext cx="9144000" cy="2387600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-52"/>
              </a:rPr>
              <a:t>GUI-</a:t>
            </a:r>
            <a:r>
              <a:rPr lang="ru-RU" dirty="0">
                <a:latin typeface="Montserrat" panose="00000500000000000000" pitchFamily="2" charset="-52"/>
              </a:rPr>
              <a:t>приложение для генерации шумов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C23E89-A934-3AC9-155C-C09EC10F51D4}"/>
              </a:ext>
            </a:extLst>
          </p:cNvPr>
          <p:cNvSpPr/>
          <p:nvPr/>
        </p:nvSpPr>
        <p:spPr>
          <a:xfrm>
            <a:off x="0" y="6516210"/>
            <a:ext cx="12192000" cy="341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C20769-16FF-2748-27FF-9645562EDD20}"/>
              </a:ext>
            </a:extLst>
          </p:cNvPr>
          <p:cNvSpPr/>
          <p:nvPr/>
        </p:nvSpPr>
        <p:spPr>
          <a:xfrm>
            <a:off x="0" y="0"/>
            <a:ext cx="12192000" cy="341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060E2C-67EF-D397-121B-E97262B93747}"/>
              </a:ext>
            </a:extLst>
          </p:cNvPr>
          <p:cNvSpPr/>
          <p:nvPr/>
        </p:nvSpPr>
        <p:spPr>
          <a:xfrm rot="5400000">
            <a:off x="-3049868" y="3124552"/>
            <a:ext cx="6441526" cy="341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A6531C-E341-3B10-927A-54E307459730}"/>
              </a:ext>
            </a:extLst>
          </p:cNvPr>
          <p:cNvSpPr/>
          <p:nvPr/>
        </p:nvSpPr>
        <p:spPr>
          <a:xfrm rot="5400000">
            <a:off x="8800342" y="3295447"/>
            <a:ext cx="6441526" cy="341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7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2AB53-25CD-3893-814B-BED82A32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Montserrat Light" panose="00000400000000000000" pitchFamily="2" charset="-52"/>
              </a:rPr>
              <a:t>Создать </a:t>
            </a:r>
            <a:r>
              <a:rPr lang="en-US" sz="4400" dirty="0">
                <a:latin typeface="Montserrat Light" panose="00000400000000000000" pitchFamily="2" charset="-52"/>
              </a:rPr>
              <a:t>GUI </a:t>
            </a:r>
            <a:r>
              <a:rPr lang="ru-RU" sz="4400" dirty="0">
                <a:latin typeface="Montserrat Light" panose="00000400000000000000" pitchFamily="2" charset="-52"/>
              </a:rPr>
              <a:t>приложение на </a:t>
            </a:r>
            <a:r>
              <a:rPr lang="en-US" sz="4400" dirty="0">
                <a:latin typeface="Montserrat Light" panose="00000400000000000000" pitchFamily="2" charset="-52"/>
              </a:rPr>
              <a:t>Python</a:t>
            </a:r>
            <a:r>
              <a:rPr lang="ru-RU" sz="4400" dirty="0">
                <a:latin typeface="Montserrat Light" panose="00000400000000000000" pitchFamily="2" charset="-52"/>
              </a:rPr>
              <a:t> для генерации шумов/изменения изображения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2531615" y="797086"/>
            <a:ext cx="9660383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3080551" y="797086"/>
            <a:ext cx="9111447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sz="4400" dirty="0">
                <a:latin typeface="Montserrat Light" panose="00000400000000000000" pitchFamily="2" charset="-52"/>
              </a:rPr>
              <a:t>определиться с типами шума</a:t>
            </a:r>
          </a:p>
          <a:p>
            <a:pPr marL="742950" indent="-742950">
              <a:buAutoNum type="arabicPeriod"/>
            </a:pPr>
            <a:r>
              <a:rPr lang="ru-RU" sz="4400" dirty="0">
                <a:latin typeface="Montserrat Light" panose="00000400000000000000" pitchFamily="2" charset="-52"/>
              </a:rPr>
              <a:t>выбрать библиотеку для создания</a:t>
            </a:r>
          </a:p>
          <a:p>
            <a:pPr marL="742950" indent="-742950">
              <a:buAutoNum type="arabicPeriod"/>
            </a:pPr>
            <a:r>
              <a:rPr lang="ru-RU" sz="4400" dirty="0">
                <a:latin typeface="Montserrat Light" panose="00000400000000000000" pitchFamily="2" charset="-52"/>
              </a:rPr>
              <a:t>создать макет приложения</a:t>
            </a:r>
          </a:p>
          <a:p>
            <a:pPr marL="742950" indent="-742950">
              <a:buAutoNum type="arabicPeriod"/>
            </a:pPr>
            <a:r>
              <a:rPr lang="ru-RU" sz="4400" dirty="0">
                <a:latin typeface="Montserrat Light" panose="00000400000000000000" pitchFamily="2" charset="-52"/>
              </a:rPr>
              <a:t>закодироваться</a:t>
            </a:r>
          </a:p>
          <a:p>
            <a:pPr marL="0" indent="0">
              <a:buNone/>
            </a:pPr>
            <a:endParaRPr lang="ru-RU" sz="28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2343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Типы шума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4296792" y="797086"/>
            <a:ext cx="7895206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285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1. </a:t>
            </a:r>
            <a:r>
              <a:rPr lang="ru-RU" sz="4000" dirty="0">
                <a:latin typeface="Montserrat Light" panose="00000400000000000000" pitchFamily="2" charset="-52"/>
              </a:rPr>
              <a:t>Нормальное распределение</a:t>
            </a:r>
            <a:endParaRPr lang="en-US" sz="4000" dirty="0">
              <a:latin typeface="Montserrat Light" panose="00000400000000000000" pitchFamily="2" charset="-52"/>
            </a:endParaRPr>
          </a:p>
          <a:p>
            <a:pPr marL="0" indent="0">
              <a:buNone/>
            </a:pPr>
            <a:r>
              <a:rPr lang="ru-RU" sz="4000" dirty="0">
                <a:latin typeface="Montserrat Light" panose="00000400000000000000" pitchFamily="2" charset="-52"/>
              </a:rPr>
              <a:t>(</a:t>
            </a:r>
            <a:r>
              <a:rPr lang="en-US" sz="4000" dirty="0">
                <a:latin typeface="Montserrat Light" panose="00000400000000000000" pitchFamily="2" charset="-52"/>
              </a:rPr>
              <a:t>Normal Distribution</a:t>
            </a:r>
            <a:r>
              <a:rPr lang="ru-RU" sz="4000" dirty="0">
                <a:latin typeface="Montserrat Light" panose="00000400000000000000" pitchFamily="2" charset="-52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2. </a:t>
            </a:r>
            <a:r>
              <a:rPr lang="ru-RU" sz="4000" dirty="0">
                <a:latin typeface="Montserrat Light" panose="00000400000000000000" pitchFamily="2" charset="-52"/>
              </a:rPr>
              <a:t>Шум гаусса</a:t>
            </a:r>
            <a:r>
              <a:rPr lang="en-US" sz="4000" dirty="0">
                <a:latin typeface="Montserrat Light" panose="00000400000000000000" pitchFamily="2" charset="-52"/>
              </a:rPr>
              <a:t> (</a:t>
            </a:r>
            <a:r>
              <a:rPr lang="en-US" sz="4000" dirty="0" err="1">
                <a:latin typeface="Montserrat Light" panose="00000400000000000000" pitchFamily="2" charset="-52"/>
              </a:rPr>
              <a:t>Gaussan</a:t>
            </a:r>
            <a:r>
              <a:rPr lang="en-US" sz="4000" dirty="0">
                <a:latin typeface="Montserrat Light" panose="00000400000000000000" pitchFamily="2" charset="-52"/>
              </a:rPr>
              <a:t>)</a:t>
            </a:r>
            <a:endParaRPr lang="ru-RU" sz="4000" dirty="0">
              <a:latin typeface="Montserrat Light" panose="00000400000000000000" pitchFamily="2" charset="-52"/>
            </a:endParaRPr>
          </a:p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3. </a:t>
            </a:r>
            <a:r>
              <a:rPr lang="ru-RU" sz="4000" dirty="0">
                <a:latin typeface="Montserrat Light" panose="00000400000000000000" pitchFamily="2" charset="-52"/>
              </a:rPr>
              <a:t>Соль и перец</a:t>
            </a:r>
            <a:r>
              <a:rPr lang="en-US" sz="4000" dirty="0">
                <a:latin typeface="Montserrat Light" panose="00000400000000000000" pitchFamily="2" charset="-52"/>
              </a:rPr>
              <a:t> (Salt &amp; Pepper)</a:t>
            </a:r>
            <a:endParaRPr lang="ru-RU" sz="40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64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Библиотеки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4580879" y="797086"/>
            <a:ext cx="761112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sz="2800" dirty="0">
                <a:latin typeface="Montserrat Light" panose="00000400000000000000" pitchFamily="2" charset="-52"/>
              </a:rPr>
              <a:t>Для создания </a:t>
            </a:r>
            <a:r>
              <a:rPr lang="en-US" sz="2800" dirty="0">
                <a:latin typeface="Montserrat Light" panose="00000400000000000000" pitchFamily="2" charset="-52"/>
              </a:rPr>
              <a:t>GUI </a:t>
            </a:r>
            <a:r>
              <a:rPr lang="ru-RU" sz="2800" dirty="0">
                <a:latin typeface="Montserrat Light" panose="00000400000000000000" pitchFamily="2" charset="-52"/>
              </a:rPr>
              <a:t>была выбрана библиотека </a:t>
            </a:r>
            <a:r>
              <a:rPr lang="en-US" sz="2800" b="1" dirty="0" err="1">
                <a:latin typeface="Montserrat Light" panose="00000400000000000000" pitchFamily="2" charset="-52"/>
              </a:rPr>
              <a:t>Tkinte</a:t>
            </a:r>
            <a:r>
              <a:rPr lang="en-US" b="1" dirty="0" err="1">
                <a:latin typeface="Montserrat Light" panose="00000400000000000000" pitchFamily="2" charset="-52"/>
              </a:rPr>
              <a:t>r</a:t>
            </a:r>
            <a:r>
              <a:rPr lang="en-US" b="1" dirty="0">
                <a:latin typeface="Montserrat Light" panose="00000400000000000000" pitchFamily="2" charset="-52"/>
              </a:rPr>
              <a:t>,</a:t>
            </a:r>
          </a:p>
          <a:p>
            <a:pPr marL="0" indent="0">
              <a:buNone/>
            </a:pPr>
            <a:r>
              <a:rPr lang="ru-RU" sz="2800" dirty="0">
                <a:latin typeface="Montserrat Light" panose="00000400000000000000" pitchFamily="2" charset="-52"/>
              </a:rPr>
              <a:t>А для обработки фото такие как </a:t>
            </a:r>
            <a:r>
              <a:rPr lang="en-US" sz="2800" b="1" dirty="0" err="1">
                <a:latin typeface="Montserrat Light" panose="00000400000000000000" pitchFamily="2" charset="-52"/>
              </a:rPr>
              <a:t>numpy</a:t>
            </a:r>
            <a:r>
              <a:rPr lang="en-US" sz="2800" b="1" dirty="0">
                <a:latin typeface="Montserrat Light" panose="00000400000000000000" pitchFamily="2" charset="-52"/>
              </a:rPr>
              <a:t> </a:t>
            </a:r>
            <a:r>
              <a:rPr lang="ru-RU" sz="2800" b="1" dirty="0">
                <a:latin typeface="Montserrat Light" panose="00000400000000000000" pitchFamily="2" charset="-52"/>
              </a:rPr>
              <a:t>и </a:t>
            </a:r>
            <a:r>
              <a:rPr lang="en-US" sz="2800" b="1" dirty="0">
                <a:latin typeface="Montserrat Light" panose="00000400000000000000" pitchFamily="2" charset="-52"/>
              </a:rPr>
              <a:t>PIL</a:t>
            </a:r>
            <a:endParaRPr lang="ru-RU" sz="2800" b="1" dirty="0">
              <a:latin typeface="Montserrat Light" panose="00000400000000000000" pitchFamily="2" charset="-52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C688E1B3-7376-DF6A-B955-3F94CBE96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00" y="3761597"/>
            <a:ext cx="3546886" cy="159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97DC8FF6-0784-8B86-F75B-2542C7DC2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97" y="3761597"/>
            <a:ext cx="3870664" cy="19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227AA0CE-0656-9312-9E9B-5A8D8DDC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41" y="3548625"/>
            <a:ext cx="2018745" cy="20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31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Макет приложения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6693762" y="797086"/>
            <a:ext cx="5498235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снимок экрана, текст, Красочнос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7253A70-F230-5181-384D-5EA4CC64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7" y="1003176"/>
            <a:ext cx="10866267" cy="61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8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C174-0D2E-D9D8-FED7-5A47DDF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Типы шума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3912F-8CD5-EA52-4B22-CBA7ECD5EA8E}"/>
              </a:ext>
            </a:extLst>
          </p:cNvPr>
          <p:cNvSpPr/>
          <p:nvPr/>
        </p:nvSpPr>
        <p:spPr>
          <a:xfrm>
            <a:off x="1" y="772357"/>
            <a:ext cx="838200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DCBE3F-D532-C58A-A17E-F18EE4FA97E9}"/>
              </a:ext>
            </a:extLst>
          </p:cNvPr>
          <p:cNvSpPr/>
          <p:nvPr/>
        </p:nvSpPr>
        <p:spPr>
          <a:xfrm>
            <a:off x="4296792" y="797086"/>
            <a:ext cx="7895206" cy="461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E89D5E-1B9F-45A4-C725-FD500D19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285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1. </a:t>
            </a:r>
            <a:r>
              <a:rPr lang="ru-RU" sz="4000" dirty="0">
                <a:latin typeface="Montserrat Light" panose="00000400000000000000" pitchFamily="2" charset="-52"/>
              </a:rPr>
              <a:t>Нормальное распределение</a:t>
            </a:r>
            <a:endParaRPr lang="en-US" sz="4000" dirty="0">
              <a:latin typeface="Montserrat Light" panose="00000400000000000000" pitchFamily="2" charset="-52"/>
            </a:endParaRPr>
          </a:p>
          <a:p>
            <a:pPr marL="0" indent="0">
              <a:buNone/>
            </a:pPr>
            <a:r>
              <a:rPr lang="ru-RU" sz="4000" dirty="0">
                <a:latin typeface="Montserrat Light" panose="00000400000000000000" pitchFamily="2" charset="-52"/>
              </a:rPr>
              <a:t>(</a:t>
            </a:r>
            <a:r>
              <a:rPr lang="en-US" sz="4000" dirty="0">
                <a:latin typeface="Montserrat Light" panose="00000400000000000000" pitchFamily="2" charset="-52"/>
              </a:rPr>
              <a:t>Normal Distribution</a:t>
            </a:r>
            <a:r>
              <a:rPr lang="ru-RU" sz="4000" dirty="0">
                <a:latin typeface="Montserrat Light" panose="00000400000000000000" pitchFamily="2" charset="-52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2. </a:t>
            </a:r>
            <a:r>
              <a:rPr lang="ru-RU" sz="4000" dirty="0">
                <a:latin typeface="Montserrat Light" panose="00000400000000000000" pitchFamily="2" charset="-52"/>
              </a:rPr>
              <a:t>Шум гаусса</a:t>
            </a:r>
            <a:r>
              <a:rPr lang="en-US" sz="4000" dirty="0">
                <a:latin typeface="Montserrat Light" panose="00000400000000000000" pitchFamily="2" charset="-52"/>
              </a:rPr>
              <a:t> (</a:t>
            </a:r>
            <a:r>
              <a:rPr lang="en-US" sz="4000" dirty="0" err="1">
                <a:latin typeface="Montserrat Light" panose="00000400000000000000" pitchFamily="2" charset="-52"/>
              </a:rPr>
              <a:t>Gaussan</a:t>
            </a:r>
            <a:r>
              <a:rPr lang="en-US" sz="4000" dirty="0">
                <a:latin typeface="Montserrat Light" panose="00000400000000000000" pitchFamily="2" charset="-52"/>
              </a:rPr>
              <a:t>)</a:t>
            </a:r>
            <a:endParaRPr lang="ru-RU" sz="4000" dirty="0">
              <a:latin typeface="Montserrat Light" panose="00000400000000000000" pitchFamily="2" charset="-52"/>
            </a:endParaRPr>
          </a:p>
          <a:p>
            <a:pPr marL="0" indent="0">
              <a:buNone/>
            </a:pPr>
            <a:r>
              <a:rPr lang="en-US" sz="4000" dirty="0">
                <a:latin typeface="Montserrat Light" panose="00000400000000000000" pitchFamily="2" charset="-52"/>
              </a:rPr>
              <a:t>3. </a:t>
            </a:r>
            <a:r>
              <a:rPr lang="ru-RU" sz="4000" dirty="0">
                <a:latin typeface="Montserrat Light" panose="00000400000000000000" pitchFamily="2" charset="-52"/>
              </a:rPr>
              <a:t>Соль и перец</a:t>
            </a:r>
            <a:r>
              <a:rPr lang="en-US" sz="4000" dirty="0">
                <a:latin typeface="Montserrat Light" panose="00000400000000000000" pitchFamily="2" charset="-52"/>
              </a:rPr>
              <a:t> (Salt &amp; Pepper)</a:t>
            </a:r>
            <a:endParaRPr lang="ru-RU" sz="40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6899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104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Montserrat Light</vt:lpstr>
      <vt:lpstr>Тема Office</vt:lpstr>
      <vt:lpstr>GUI-приложение для генерации шумов </vt:lpstr>
      <vt:lpstr>Цель</vt:lpstr>
      <vt:lpstr>Задачи</vt:lpstr>
      <vt:lpstr>Типы шума</vt:lpstr>
      <vt:lpstr>Библиотеки</vt:lpstr>
      <vt:lpstr>Макет приложения</vt:lpstr>
      <vt:lpstr>Типы шума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GUI-приложение для генерации шумов </dc:title>
  <dc:creator>Suge Knight</dc:creator>
  <cp:lastModifiedBy>Suge Knight</cp:lastModifiedBy>
  <cp:revision>1</cp:revision>
  <dcterms:created xsi:type="dcterms:W3CDTF">2023-05-23T09:14:16Z</dcterms:created>
  <dcterms:modified xsi:type="dcterms:W3CDTF">2023-05-23T14:11:14Z</dcterms:modified>
</cp:coreProperties>
</file>