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68" r:id="rId5"/>
    <p:sldId id="258" r:id="rId6"/>
    <p:sldId id="260" r:id="rId7"/>
    <p:sldId id="282" r:id="rId8"/>
    <p:sldId id="263" r:id="rId9"/>
    <p:sldId id="261" r:id="rId10"/>
    <p:sldId id="283" r:id="rId11"/>
    <p:sldId id="281" r:id="rId12"/>
    <p:sldId id="262" r:id="rId13"/>
    <p:sldId id="274" r:id="rId14"/>
    <p:sldId id="272" r:id="rId15"/>
    <p:sldId id="275" r:id="rId16"/>
    <p:sldId id="271" r:id="rId17"/>
    <p:sldId id="270" r:id="rId18"/>
    <p:sldId id="276" r:id="rId19"/>
    <p:sldId id="279" r:id="rId20"/>
    <p:sldId id="284" r:id="rId21"/>
    <p:sldId id="267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2147"/>
    <a:srgbClr val="FFAA71"/>
    <a:srgbClr val="FFDCC4"/>
    <a:srgbClr val="97A1FF"/>
    <a:srgbClr val="C4CAFF"/>
    <a:srgbClr val="E49F98"/>
    <a:srgbClr val="9A3428"/>
    <a:srgbClr val="B07012"/>
    <a:srgbClr val="92E2D3"/>
    <a:srgbClr val="E5C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09" autoAdjust="0"/>
    <p:restoredTop sz="94660"/>
  </p:normalViewPr>
  <p:slideViewPr>
    <p:cSldViewPr snapToGrid="0">
      <p:cViewPr>
        <p:scale>
          <a:sx n="33" d="100"/>
          <a:sy n="33" d="100"/>
        </p:scale>
        <p:origin x="2880" y="141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F97FEC-1930-C450-8ACF-8558D88BA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1944D2-9231-DF88-F6D0-C4C6131D7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4CA522-0C87-450A-4784-1099DE4C5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57FC-A956-4A75-AF31-069157008586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0F3DC5-6A8B-647E-1F36-58B5D48DC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274613-E709-BBF4-8D55-4D663EB5B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09D7-2302-4443-85FE-0977FAFC56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230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9E58E2-F7FB-3CA7-FCF5-9CFF6FC73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0A853F4-A7B0-1E47-AD3E-2BC44659D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C0F4EA-046C-4889-4346-175D58BDE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57FC-A956-4A75-AF31-069157008586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42F76E-C1BB-F444-E228-5960E745A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B98A9D-BCC6-19CB-57E2-A786DE783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09D7-2302-4443-85FE-0977FAFC56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3683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D87776C-92A1-980E-4E07-CAB75D2C35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00FCF2F-1DFB-04FA-3BDD-234938CFB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10519E-EF38-0CDB-CE84-2F28AE431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57FC-A956-4A75-AF31-069157008586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D02DF3-E1DC-1831-4A38-944F86A9E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0ED89E-DC83-C8B3-DA51-2BE8070E4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09D7-2302-4443-85FE-0977FAFC56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9252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8DB2DB-62A6-9963-E302-BBFF03AB9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16AEF2-7BA6-7ED8-79FC-9AB207CC5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F446C9-09DC-8E4D-9656-080804640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57FC-A956-4A75-AF31-069157008586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80EFFB-14CA-B10B-06FF-5EB25174B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E1807C-79E7-61A1-8070-B75CBBB5F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09D7-2302-4443-85FE-0977FAFC56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828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C6A867-16A6-E3C7-2383-15A268F06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2F43E5-C6C9-6D52-CCAC-355B0C475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5108D8-1CF0-6C32-ED4C-986324118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57FC-A956-4A75-AF31-069157008586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42AA40-B385-5928-3CDB-37013F231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3569A8-7B7A-71B6-67BE-0E8377A6B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09D7-2302-4443-85FE-0977FAFC56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137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2AE20E-16B8-1F25-BA3E-0C0A2AD84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2225F5-1665-33AD-ADB7-772B333F4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A28B7A-75ED-B1C8-ED21-B065D4002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26415A0-523C-EA34-D47E-8CB57BD23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57FC-A956-4A75-AF31-069157008586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1A7A6ED-29AB-2EDC-2040-EF8F5B0E5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042B52-AE40-9AF4-1D9E-DE7B7443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09D7-2302-4443-85FE-0977FAFC56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0784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9D3EA7-2694-0773-DDA6-4AAEFD5A2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5079B21-F60F-089E-12CB-0AFCFB31B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599354-7B63-FF66-B465-6F7D988E8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6BB482F-D919-6D0D-9336-27FA282802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C057775-F5F1-755B-D090-F79F3EA793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8E75960-75AE-A37C-C7C3-E5CEAC84E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57FC-A956-4A75-AF31-069157008586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25FD5AB-4EB2-3822-65BE-5432474C2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447303A-59E8-A11D-4A8F-D1C7309EE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09D7-2302-4443-85FE-0977FAFC56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316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73A745-AD6F-4530-1064-A4F96A395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D392BC7-64DB-634E-84DB-8EC4A397C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57FC-A956-4A75-AF31-069157008586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23711EC-8420-53E1-BBDA-CD2959703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AEA7087-4422-A2ED-1E16-E2E9DD132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09D7-2302-4443-85FE-0977FAFC56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857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4FD33DC-41DF-955E-D6D1-14A5D2721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57FC-A956-4A75-AF31-069157008586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41F7367-AF0F-DF15-E60D-F66366085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0CE8E9B-614A-2B19-1198-C4EDDDC11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09D7-2302-4443-85FE-0977FAFC56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1557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9D3DCC-7C56-E097-4F9A-405826F9B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734EF7-061E-F0A3-184D-D359F16FC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14E7B69-6A84-665E-6E17-F58C9359E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04CDAD-8422-C3B2-F62D-B93D801E0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57FC-A956-4A75-AF31-069157008586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7DB6A7-3E13-699E-D780-7A2878115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968CE3-8EC7-0153-8439-3BE4C083D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09D7-2302-4443-85FE-0977FAFC56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159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90D49A-E075-1817-5A97-5DDE51904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2FFE7EF-7143-6BC1-015C-C0C0D80786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0CF81C3-4ABC-EBE5-6259-F1E59C6F2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B0667DC-66F3-EB29-02DA-6F510266F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57FC-A956-4A75-AF31-069157008586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BCBD1E9-E3B3-E053-63EA-3DEDD7004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E9E99FC-D78F-7201-0351-6C03DD78A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309D7-2302-4443-85FE-0977FAFC56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1515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1000">
              <a:srgbClr val="CEF3EA"/>
            </a:gs>
            <a:gs pos="25000">
              <a:srgbClr val="CED7F3"/>
            </a:gs>
          </a:gsLst>
          <a:lin ang="4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5F389A-04F6-C917-9508-08F9705D2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C954B0-E035-BCDC-0A09-856E9B7F5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7CDB12-8C9A-C81C-30FB-E6A92F220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B57FC-A956-4A75-AF31-069157008586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8330E6-4FC8-816E-6007-A17CB1044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82D5A2-8FAE-B2AB-945C-BC505B7FB7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309D7-2302-4443-85FE-0977FAFC56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54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D65803-84C1-B9A4-B9B5-84E0469D5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: фигура 4">
            <a:extLst>
              <a:ext uri="{FF2B5EF4-FFF2-40B4-BE49-F238E27FC236}">
                <a16:creationId xmlns:a16="http://schemas.microsoft.com/office/drawing/2014/main" id="{C30A9622-EE1C-E8EC-3D4D-E5B75A8A1691}"/>
              </a:ext>
            </a:extLst>
          </p:cNvPr>
          <p:cNvSpPr/>
          <p:nvPr/>
        </p:nvSpPr>
        <p:spPr>
          <a:xfrm>
            <a:off x="-4713020" y="-4665714"/>
            <a:ext cx="5215977" cy="5713856"/>
          </a:xfrm>
          <a:custGeom>
            <a:avLst/>
            <a:gdLst>
              <a:gd name="connsiteX0" fmla="*/ 4136279 w 4182930"/>
              <a:gd name="connsiteY0" fmla="*/ 0 h 5191828"/>
              <a:gd name="connsiteX1" fmla="*/ 4136279 w 4182930"/>
              <a:gd name="connsiteY1" fmla="*/ 589144 h 5191828"/>
              <a:gd name="connsiteX2" fmla="*/ 3651463 w 4182930"/>
              <a:gd name="connsiteY2" fmla="*/ 951222 h 5191828"/>
              <a:gd name="connsiteX3" fmla="*/ 2571366 w 4182930"/>
              <a:gd name="connsiteY3" fmla="*/ 1141466 h 5191828"/>
              <a:gd name="connsiteX4" fmla="*/ 2712515 w 4182930"/>
              <a:gd name="connsiteY4" fmla="*/ 1914717 h 5191828"/>
              <a:gd name="connsiteX5" fmla="*/ 2822980 w 4182930"/>
              <a:gd name="connsiteY5" fmla="*/ 2712516 h 5191828"/>
              <a:gd name="connsiteX6" fmla="*/ 1638556 w 4182930"/>
              <a:gd name="connsiteY6" fmla="*/ 3129826 h 5191828"/>
              <a:gd name="connsiteX7" fmla="*/ 1043275 w 4182930"/>
              <a:gd name="connsiteY7" fmla="*/ 2645010 h 5191828"/>
              <a:gd name="connsiteX8" fmla="*/ 497090 w 4182930"/>
              <a:gd name="connsiteY8" fmla="*/ 3209606 h 5191828"/>
              <a:gd name="connsiteX9" fmla="*/ 1018727 w 4182930"/>
              <a:gd name="connsiteY9" fmla="*/ 4369482 h 5191828"/>
              <a:gd name="connsiteX10" fmla="*/ 0 w 4182930"/>
              <a:gd name="connsiteY10" fmla="*/ 5191828 h 5191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82930" h="5191828">
                <a:moveTo>
                  <a:pt x="4136279" y="0"/>
                </a:moveTo>
                <a:cubicBezTo>
                  <a:pt x="4176680" y="215303"/>
                  <a:pt x="4217082" y="430607"/>
                  <a:pt x="4136279" y="589144"/>
                </a:cubicBezTo>
                <a:cubicBezTo>
                  <a:pt x="4055476" y="747681"/>
                  <a:pt x="3912282" y="859168"/>
                  <a:pt x="3651463" y="951222"/>
                </a:cubicBezTo>
                <a:cubicBezTo>
                  <a:pt x="3390644" y="1043276"/>
                  <a:pt x="2727857" y="980884"/>
                  <a:pt x="2571366" y="1141466"/>
                </a:cubicBezTo>
                <a:cubicBezTo>
                  <a:pt x="2414875" y="1302048"/>
                  <a:pt x="2670579" y="1652875"/>
                  <a:pt x="2712515" y="1914717"/>
                </a:cubicBezTo>
                <a:cubicBezTo>
                  <a:pt x="2754451" y="2176559"/>
                  <a:pt x="3001973" y="2509998"/>
                  <a:pt x="2822980" y="2712516"/>
                </a:cubicBezTo>
                <a:cubicBezTo>
                  <a:pt x="2643987" y="2915034"/>
                  <a:pt x="1935173" y="3141077"/>
                  <a:pt x="1638556" y="3129826"/>
                </a:cubicBezTo>
                <a:cubicBezTo>
                  <a:pt x="1341939" y="3118575"/>
                  <a:pt x="1233519" y="2631713"/>
                  <a:pt x="1043275" y="2645010"/>
                </a:cubicBezTo>
                <a:cubicBezTo>
                  <a:pt x="853031" y="2658307"/>
                  <a:pt x="501181" y="2922194"/>
                  <a:pt x="497090" y="3209606"/>
                </a:cubicBezTo>
                <a:cubicBezTo>
                  <a:pt x="492999" y="3497018"/>
                  <a:pt x="1101575" y="4039112"/>
                  <a:pt x="1018727" y="4369482"/>
                </a:cubicBezTo>
                <a:cubicBezTo>
                  <a:pt x="935879" y="4699852"/>
                  <a:pt x="286389" y="5101820"/>
                  <a:pt x="0" y="5191828"/>
                </a:cubicBezTo>
              </a:path>
            </a:pathLst>
          </a:custGeom>
          <a:noFill/>
          <a:ln w="117475">
            <a:solidFill>
              <a:srgbClr val="C12147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AD2369E-8657-B2BE-916E-CA98BD6A4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7765" y="-3309890"/>
            <a:ext cx="1358334" cy="843326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A3FA54FF-44E0-BCD7-DAFA-6AFE04788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4533" y="-131427"/>
            <a:ext cx="811299" cy="820623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69EA09A-8324-13AC-CE45-EC77F84D7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3817" y="9779824"/>
            <a:ext cx="1030313" cy="871804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60DE9D6-292F-0290-2015-316A4AB2F9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0726" y="-2410872"/>
            <a:ext cx="938865" cy="804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5914BE2-223F-CA7C-939E-DB94189897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5158446" y="-6307444"/>
            <a:ext cx="1341236" cy="1329043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36434748-625E-1FB1-D9D4-DEB16E7F3D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05026" y="8839156"/>
            <a:ext cx="1147141" cy="2753140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92B38E24-D575-BDB3-B65F-888D9DD90E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479261">
            <a:off x="14394717" y="8631336"/>
            <a:ext cx="1322947" cy="1499746"/>
          </a:xfrm>
          <a:prstGeom prst="rect">
            <a:avLst/>
          </a:prstGeom>
        </p:spPr>
      </p:pic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6A1FB718-4F5C-16EA-C7CC-07D0D10D3805}"/>
              </a:ext>
            </a:extLst>
          </p:cNvPr>
          <p:cNvGrpSpPr/>
          <p:nvPr/>
        </p:nvGrpSpPr>
        <p:grpSpPr>
          <a:xfrm>
            <a:off x="16201401" y="1743519"/>
            <a:ext cx="7561677" cy="3370962"/>
            <a:chOff x="4142751" y="1743519"/>
            <a:chExt cx="7561677" cy="3370962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F177EE6C-17E8-12EE-9764-8514F0CA60D4}"/>
                </a:ext>
              </a:extLst>
            </p:cNvPr>
            <p:cNvSpPr/>
            <p:nvPr/>
          </p:nvSpPr>
          <p:spPr>
            <a:xfrm>
              <a:off x="4142751" y="1743519"/>
              <a:ext cx="7561677" cy="337096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3018D8B-D881-06BA-328A-8C0459345BE3}"/>
                </a:ext>
              </a:extLst>
            </p:cNvPr>
            <p:cNvSpPr txBox="1"/>
            <p:nvPr/>
          </p:nvSpPr>
          <p:spPr>
            <a:xfrm>
              <a:off x="4473279" y="1939642"/>
              <a:ext cx="6912604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>
                  <a:latin typeface="Mochiy Pop One" pitchFamily="2" charset="-128"/>
                  <a:ea typeface="Mochiy Pop One" pitchFamily="2" charset="-128"/>
                  <a:cs typeface="Mochiy Pop One" pitchFamily="2" charset="-128"/>
                </a:rPr>
                <a:t>CANDY RUNNER</a:t>
              </a:r>
              <a:endParaRPr lang="ru-RU" sz="7200" dirty="0">
                <a:latin typeface="Lobster" panose="00000500000000000000" pitchFamily="2" charset="-52"/>
                <a:ea typeface="Mochiy Pop One" pitchFamily="2" charset="-128"/>
                <a:cs typeface="Mochiy Pop One" pitchFamily="2" charset="-128"/>
              </a:endParaRPr>
            </a:p>
          </p:txBody>
        </p:sp>
        <p:grpSp>
          <p:nvGrpSpPr>
            <p:cNvPr id="39" name="Группа 38">
              <a:extLst>
                <a:ext uri="{FF2B5EF4-FFF2-40B4-BE49-F238E27FC236}">
                  <a16:creationId xmlns:a16="http://schemas.microsoft.com/office/drawing/2014/main" id="{3CE28AAD-79B1-05EE-F901-966E4D06AB41}"/>
                </a:ext>
              </a:extLst>
            </p:cNvPr>
            <p:cNvGrpSpPr/>
            <p:nvPr/>
          </p:nvGrpSpPr>
          <p:grpSpPr>
            <a:xfrm>
              <a:off x="4721592" y="4309639"/>
              <a:ext cx="6231834" cy="385604"/>
              <a:chOff x="4821583" y="3878499"/>
              <a:chExt cx="6231834" cy="385604"/>
            </a:xfrm>
          </p:grpSpPr>
          <p:cxnSp>
            <p:nvCxnSpPr>
              <p:cNvPr id="40" name="Прямая соединительная линия 39">
                <a:extLst>
                  <a:ext uri="{FF2B5EF4-FFF2-40B4-BE49-F238E27FC236}">
                    <a16:creationId xmlns:a16="http://schemas.microsoft.com/office/drawing/2014/main" id="{3AC00BC2-EC77-1EB2-B02C-1951545E6F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21583" y="3878499"/>
                <a:ext cx="6231834" cy="0"/>
              </a:xfrm>
              <a:prstGeom prst="line">
                <a:avLst/>
              </a:prstGeom>
              <a:ln w="152400" cap="rnd">
                <a:solidFill>
                  <a:srgbClr val="97A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Прямая соединительная линия 40">
                <a:extLst>
                  <a:ext uri="{FF2B5EF4-FFF2-40B4-BE49-F238E27FC236}">
                    <a16:creationId xmlns:a16="http://schemas.microsoft.com/office/drawing/2014/main" id="{CDEAA2EF-E071-8557-4ED2-F2D75A48A2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21583" y="4264103"/>
                <a:ext cx="127694" cy="0"/>
              </a:xfrm>
              <a:prstGeom prst="line">
                <a:avLst/>
              </a:prstGeom>
              <a:ln w="152400" cap="rnd">
                <a:solidFill>
                  <a:srgbClr val="C121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единительная линия 41">
                <a:extLst>
                  <a:ext uri="{FF2B5EF4-FFF2-40B4-BE49-F238E27FC236}">
                    <a16:creationId xmlns:a16="http://schemas.microsoft.com/office/drawing/2014/main" id="{4714A54E-78E4-D40D-AADA-03AFFC4D50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0101" y="4264103"/>
                <a:ext cx="400049" cy="0"/>
              </a:xfrm>
              <a:prstGeom prst="line">
                <a:avLst/>
              </a:prstGeom>
              <a:ln w="152400" cap="rnd">
                <a:solidFill>
                  <a:srgbClr val="C121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Прямая соединительная линия 42">
                <a:extLst>
                  <a:ext uri="{FF2B5EF4-FFF2-40B4-BE49-F238E27FC236}">
                    <a16:creationId xmlns:a16="http://schemas.microsoft.com/office/drawing/2014/main" id="{06F92188-D821-EAD3-E900-E0F3FBA7F9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46376" y="4264103"/>
                <a:ext cx="102624" cy="0"/>
              </a:xfrm>
              <a:prstGeom prst="line">
                <a:avLst/>
              </a:prstGeom>
              <a:ln w="152400" cap="rnd">
                <a:solidFill>
                  <a:srgbClr val="C121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>
                <a:extLst>
                  <a:ext uri="{FF2B5EF4-FFF2-40B4-BE49-F238E27FC236}">
                    <a16:creationId xmlns:a16="http://schemas.microsoft.com/office/drawing/2014/main" id="{CF9D0D51-A338-8103-3DE3-420AD1C6F3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96300" y="4264103"/>
                <a:ext cx="565150" cy="0"/>
              </a:xfrm>
              <a:prstGeom prst="line">
                <a:avLst/>
              </a:prstGeom>
              <a:ln w="152400" cap="rnd">
                <a:solidFill>
                  <a:srgbClr val="FFAA7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>
                <a:extLst>
                  <a:ext uri="{FF2B5EF4-FFF2-40B4-BE49-F238E27FC236}">
                    <a16:creationId xmlns:a16="http://schemas.microsoft.com/office/drawing/2014/main" id="{89A5AB96-2344-CC32-F41F-982AB0C0DD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31102" y="4264103"/>
                <a:ext cx="711198" cy="0"/>
              </a:xfrm>
              <a:prstGeom prst="line">
                <a:avLst/>
              </a:prstGeom>
              <a:ln w="152400" cap="rnd">
                <a:solidFill>
                  <a:srgbClr val="C121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>
                <a:extLst>
                  <a:ext uri="{FF2B5EF4-FFF2-40B4-BE49-F238E27FC236}">
                    <a16:creationId xmlns:a16="http://schemas.microsoft.com/office/drawing/2014/main" id="{DDB5AB3F-8D73-4FAA-07E3-6A2EE71F39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50660" y="4264103"/>
                <a:ext cx="720090" cy="0"/>
              </a:xfrm>
              <a:prstGeom prst="line">
                <a:avLst/>
              </a:prstGeom>
              <a:ln w="152400" cap="rnd">
                <a:solidFill>
                  <a:srgbClr val="FFAA7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>
                <a:extLst>
                  <a:ext uri="{FF2B5EF4-FFF2-40B4-BE49-F238E27FC236}">
                    <a16:creationId xmlns:a16="http://schemas.microsoft.com/office/drawing/2014/main" id="{D5B27F50-9F18-A867-D76A-1FB3F3C6BA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3025" y="4264103"/>
                <a:ext cx="493713" cy="0"/>
              </a:xfrm>
              <a:prstGeom prst="line">
                <a:avLst/>
              </a:prstGeom>
              <a:ln w="152400" cap="rnd">
                <a:solidFill>
                  <a:srgbClr val="FFAA7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Прямая соединительная линия 47">
                <a:extLst>
                  <a:ext uri="{FF2B5EF4-FFF2-40B4-BE49-F238E27FC236}">
                    <a16:creationId xmlns:a16="http://schemas.microsoft.com/office/drawing/2014/main" id="{F8C31B0D-4226-253F-3AA3-42CA439552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4900" y="4264103"/>
                <a:ext cx="719138" cy="0"/>
              </a:xfrm>
              <a:prstGeom prst="line">
                <a:avLst/>
              </a:prstGeom>
              <a:ln w="152400" cap="rnd">
                <a:solidFill>
                  <a:srgbClr val="FFAA7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>
                <a:extLst>
                  <a:ext uri="{FF2B5EF4-FFF2-40B4-BE49-F238E27FC236}">
                    <a16:creationId xmlns:a16="http://schemas.microsoft.com/office/drawing/2014/main" id="{EDFDBB07-3293-731F-35C4-23A1DC82AB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90051" y="4264103"/>
                <a:ext cx="485774" cy="0"/>
              </a:xfrm>
              <a:prstGeom prst="line">
                <a:avLst/>
              </a:prstGeom>
              <a:ln w="152400" cap="rnd">
                <a:solidFill>
                  <a:srgbClr val="C121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60887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593EF0-4E3D-9519-7EB3-4A19B438A875}"/>
              </a:ext>
            </a:extLst>
          </p:cNvPr>
          <p:cNvSpPr txBox="1"/>
          <p:nvPr/>
        </p:nvSpPr>
        <p:spPr>
          <a:xfrm>
            <a:off x="4049485" y="244566"/>
            <a:ext cx="607422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6000">
                <a:latin typeface="Lobster" panose="00000500000000000000" pitchFamily="2" charset="-52"/>
              </a:defRPr>
            </a:lvl1pPr>
          </a:lstStyle>
          <a:p>
            <a:pPr algn="ctr"/>
            <a:r>
              <a:rPr lang="ru-RU" dirty="0"/>
              <a:t>Структура кода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543797E-08B7-AAB3-6F5F-D363FF332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89200" cy="685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0CBBDBB-6F60-BB6D-FCA3-9A865FEF95BE}"/>
              </a:ext>
            </a:extLst>
          </p:cNvPr>
          <p:cNvSpPr txBox="1"/>
          <p:nvPr/>
        </p:nvSpPr>
        <p:spPr>
          <a:xfrm>
            <a:off x="3184524" y="1431679"/>
            <a:ext cx="8836026" cy="4632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sz="2000" b="1" dirty="0">
                <a:latin typeface="Comic Sans MS" panose="030F0702030302020204" pitchFamily="66" charset="0"/>
              </a:rPr>
              <a:t>Основные модули: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Comic Sans MS" panose="030F0702030302020204" pitchFamily="66" charset="0"/>
              </a:rPr>
              <a:t>player.py – </a:t>
            </a:r>
            <a:r>
              <a:rPr lang="ru-RU" sz="2000" dirty="0">
                <a:latin typeface="Comic Sans MS" panose="030F0702030302020204" pitchFamily="66" charset="0"/>
              </a:rPr>
              <a:t>управление главным героем, врагами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Comic Sans MS" panose="030F0702030302020204" pitchFamily="66" charset="0"/>
              </a:rPr>
              <a:t>Camera.py – </a:t>
            </a:r>
            <a:r>
              <a:rPr lang="ru-RU" sz="2000" dirty="0">
                <a:latin typeface="Comic Sans MS" panose="030F0702030302020204" pitchFamily="66" charset="0"/>
              </a:rPr>
              <a:t>система камеры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Comic Sans MS" panose="030F0702030302020204" pitchFamily="66" charset="0"/>
              </a:rPr>
              <a:t>tilemap.py – </a:t>
            </a:r>
            <a:r>
              <a:rPr lang="ru-RU" sz="2000" dirty="0">
                <a:latin typeface="Comic Sans MS" panose="030F0702030302020204" pitchFamily="66" charset="0"/>
              </a:rPr>
              <a:t>генерация уровней из </a:t>
            </a:r>
            <a:r>
              <a:rPr lang="en-US" sz="2000" dirty="0">
                <a:latin typeface="Comic Sans MS" panose="030F0702030302020204" pitchFamily="66" charset="0"/>
              </a:rPr>
              <a:t>CSV-</a:t>
            </a:r>
            <a:r>
              <a:rPr lang="ru-RU" sz="2000" dirty="0">
                <a:latin typeface="Comic Sans MS" panose="030F0702030302020204" pitchFamily="66" charset="0"/>
              </a:rPr>
              <a:t>файлов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Comic Sans MS" panose="030F0702030302020204" pitchFamily="66" charset="0"/>
              </a:rPr>
              <a:t>Screens.py – </a:t>
            </a:r>
            <a:r>
              <a:rPr lang="ru-RU" sz="2000" dirty="0">
                <a:latin typeface="Comic Sans MS" panose="030F0702030302020204" pitchFamily="66" charset="0"/>
              </a:rPr>
              <a:t>игровые экраны 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Comic Sans MS" panose="030F0702030302020204" pitchFamily="66" charset="0"/>
              </a:rPr>
              <a:t>Music.py – </a:t>
            </a:r>
            <a:r>
              <a:rPr lang="ru-RU" sz="2000" dirty="0">
                <a:latin typeface="Comic Sans MS" panose="030F0702030302020204" pitchFamily="66" charset="0"/>
              </a:rPr>
              <a:t>управление фоновой музыкой и звуками</a:t>
            </a:r>
          </a:p>
          <a:p>
            <a:pPr>
              <a:spcAft>
                <a:spcPts val="600"/>
              </a:spcAft>
            </a:pPr>
            <a:endParaRPr lang="ru-RU" sz="2000" dirty="0">
              <a:latin typeface="Comic Sans MS" panose="030F0702030302020204" pitchFamily="66" charset="0"/>
            </a:endParaRPr>
          </a:p>
          <a:p>
            <a:pPr>
              <a:spcAft>
                <a:spcPts val="600"/>
              </a:spcAft>
            </a:pPr>
            <a:r>
              <a:rPr lang="ru-RU" sz="2000" b="1" dirty="0">
                <a:latin typeface="Comic Sans MS" panose="030F0702030302020204" pitchFamily="66" charset="0"/>
              </a:rPr>
              <a:t>Вспомогательные файлы: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Comic Sans MS" panose="030F0702030302020204" pitchFamily="66" charset="0"/>
              </a:rPr>
              <a:t>config.py –</a:t>
            </a:r>
            <a:r>
              <a:rPr lang="ru-RU" sz="2000" dirty="0">
                <a:latin typeface="Comic Sans MS" panose="030F0702030302020204" pitchFamily="66" charset="0"/>
              </a:rPr>
              <a:t> константы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Comic Sans MS" panose="030F0702030302020204" pitchFamily="66" charset="0"/>
              </a:rPr>
              <a:t>animations.py – </a:t>
            </a:r>
            <a:r>
              <a:rPr lang="ru-RU" sz="2000" dirty="0">
                <a:latin typeface="Comic Sans MS" panose="030F0702030302020204" pitchFamily="66" charset="0"/>
              </a:rPr>
              <a:t>анимации персонажей</a:t>
            </a:r>
          </a:p>
          <a:p>
            <a:pPr>
              <a:spcAft>
                <a:spcPts val="600"/>
              </a:spcAft>
            </a:pPr>
            <a:endParaRPr lang="ru-RU" sz="2000" dirty="0">
              <a:latin typeface="Comic Sans MS" panose="030F0702030302020204" pitchFamily="66" charset="0"/>
            </a:endParaRPr>
          </a:p>
          <a:p>
            <a:pPr>
              <a:spcAft>
                <a:spcPts val="600"/>
              </a:spcAft>
            </a:pPr>
            <a:r>
              <a:rPr lang="ru-RU" sz="2000" b="1" dirty="0">
                <a:latin typeface="Comic Sans MS" panose="030F0702030302020204" pitchFamily="66" charset="0"/>
              </a:rPr>
              <a:t>Запуск игры: </a:t>
            </a:r>
            <a:r>
              <a:rPr lang="en-US" sz="2000" dirty="0">
                <a:latin typeface="Comic Sans MS" panose="030F0702030302020204" pitchFamily="66" charset="0"/>
              </a:rPr>
              <a:t>START_GAME.py – </a:t>
            </a:r>
            <a:r>
              <a:rPr lang="ru-RU" sz="2000" dirty="0">
                <a:latin typeface="Comic Sans MS" panose="030F0702030302020204" pitchFamily="66" charset="0"/>
              </a:rPr>
              <a:t>главный скрипт для старта игры</a:t>
            </a:r>
          </a:p>
        </p:txBody>
      </p:sp>
      <p:pic>
        <p:nvPicPr>
          <p:cNvPr id="15" name="Google Shape;10197;p62">
            <a:extLst>
              <a:ext uri="{FF2B5EF4-FFF2-40B4-BE49-F238E27FC236}">
                <a16:creationId xmlns:a16="http://schemas.microsoft.com/office/drawing/2014/main" id="{743101BC-3DDA-CC1B-06F7-33E78F85E49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2794" t="17826" r="6482" b="11150"/>
          <a:stretch/>
        </p:blipFill>
        <p:spPr>
          <a:xfrm>
            <a:off x="10369988" y="48414"/>
            <a:ext cx="3828611" cy="14079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" name="Google Shape;9829;p61">
            <a:extLst>
              <a:ext uri="{FF2B5EF4-FFF2-40B4-BE49-F238E27FC236}">
                <a16:creationId xmlns:a16="http://schemas.microsoft.com/office/drawing/2014/main" id="{C087D487-45E4-DE12-EF93-0DC2E8761F09}"/>
              </a:ext>
            </a:extLst>
          </p:cNvPr>
          <p:cNvGrpSpPr/>
          <p:nvPr/>
        </p:nvGrpSpPr>
        <p:grpSpPr>
          <a:xfrm>
            <a:off x="3354728" y="570032"/>
            <a:ext cx="448483" cy="448504"/>
            <a:chOff x="2570821" y="2437054"/>
            <a:chExt cx="448483" cy="448504"/>
          </a:xfrm>
        </p:grpSpPr>
        <p:sp>
          <p:nvSpPr>
            <p:cNvPr id="24" name="Google Shape;9830;p61">
              <a:extLst>
                <a:ext uri="{FF2B5EF4-FFF2-40B4-BE49-F238E27FC236}">
                  <a16:creationId xmlns:a16="http://schemas.microsoft.com/office/drawing/2014/main" id="{220126A3-BBB9-7866-6132-D84A30052CA8}"/>
                </a:ext>
              </a:extLst>
            </p:cNvPr>
            <p:cNvSpPr/>
            <p:nvPr/>
          </p:nvSpPr>
          <p:spPr>
            <a:xfrm>
              <a:off x="2605692" y="2454697"/>
              <a:ext cx="404790" cy="421191"/>
            </a:xfrm>
            <a:custGeom>
              <a:avLst/>
              <a:gdLst/>
              <a:ahLst/>
              <a:cxnLst/>
              <a:rect l="l" t="t" r="r" b="b"/>
              <a:pathLst>
                <a:path w="19548" h="20340" extrusionOk="0">
                  <a:moveTo>
                    <a:pt x="5197" y="2112"/>
                  </a:moveTo>
                  <a:cubicBezTo>
                    <a:pt x="5705" y="2112"/>
                    <a:pt x="6192" y="2274"/>
                    <a:pt x="6638" y="2538"/>
                  </a:cubicBezTo>
                  <a:cubicBezTo>
                    <a:pt x="7470" y="2599"/>
                    <a:pt x="8079" y="3837"/>
                    <a:pt x="8709" y="4568"/>
                  </a:cubicBezTo>
                  <a:cubicBezTo>
                    <a:pt x="8079" y="5847"/>
                    <a:pt x="7876" y="6598"/>
                    <a:pt x="7876" y="8242"/>
                  </a:cubicBezTo>
                  <a:cubicBezTo>
                    <a:pt x="7876" y="9886"/>
                    <a:pt x="7998" y="10109"/>
                    <a:pt x="8506" y="11246"/>
                  </a:cubicBezTo>
                  <a:cubicBezTo>
                    <a:pt x="7815" y="12037"/>
                    <a:pt x="7430" y="13073"/>
                    <a:pt x="6557" y="13073"/>
                  </a:cubicBezTo>
                  <a:cubicBezTo>
                    <a:pt x="6132" y="13073"/>
                    <a:pt x="5665" y="13585"/>
                    <a:pt x="5262" y="13585"/>
                  </a:cubicBezTo>
                  <a:cubicBezTo>
                    <a:pt x="5183" y="13585"/>
                    <a:pt x="5107" y="13565"/>
                    <a:pt x="5035" y="13519"/>
                  </a:cubicBezTo>
                  <a:cubicBezTo>
                    <a:pt x="3046" y="13397"/>
                    <a:pt x="1280" y="10840"/>
                    <a:pt x="1280" y="7816"/>
                  </a:cubicBezTo>
                  <a:cubicBezTo>
                    <a:pt x="1280" y="4730"/>
                    <a:pt x="3147" y="2112"/>
                    <a:pt x="5197" y="2112"/>
                  </a:cubicBezTo>
                  <a:close/>
                  <a:moveTo>
                    <a:pt x="13073" y="2112"/>
                  </a:moveTo>
                  <a:cubicBezTo>
                    <a:pt x="13580" y="2112"/>
                    <a:pt x="14067" y="2274"/>
                    <a:pt x="14514" y="2538"/>
                  </a:cubicBezTo>
                  <a:cubicBezTo>
                    <a:pt x="16503" y="2680"/>
                    <a:pt x="18269" y="5238"/>
                    <a:pt x="18269" y="8242"/>
                  </a:cubicBezTo>
                  <a:cubicBezTo>
                    <a:pt x="18269" y="11347"/>
                    <a:pt x="16523" y="13966"/>
                    <a:pt x="14473" y="13966"/>
                  </a:cubicBezTo>
                  <a:lnTo>
                    <a:pt x="11185" y="13966"/>
                  </a:lnTo>
                  <a:lnTo>
                    <a:pt x="11185" y="13945"/>
                  </a:lnTo>
                  <a:cubicBezTo>
                    <a:pt x="11286" y="13824"/>
                    <a:pt x="11368" y="13682"/>
                    <a:pt x="11469" y="13539"/>
                  </a:cubicBezTo>
                  <a:lnTo>
                    <a:pt x="9906" y="13539"/>
                  </a:lnTo>
                  <a:cubicBezTo>
                    <a:pt x="11002" y="12058"/>
                    <a:pt x="11672" y="10048"/>
                    <a:pt x="11672" y="7816"/>
                  </a:cubicBezTo>
                  <a:cubicBezTo>
                    <a:pt x="11672" y="6171"/>
                    <a:pt x="11286" y="4629"/>
                    <a:pt x="10617" y="3350"/>
                  </a:cubicBezTo>
                  <a:cubicBezTo>
                    <a:pt x="11266" y="2579"/>
                    <a:pt x="12200" y="2112"/>
                    <a:pt x="13073" y="2112"/>
                  </a:cubicBezTo>
                  <a:close/>
                  <a:moveTo>
                    <a:pt x="6476" y="1"/>
                  </a:moveTo>
                  <a:cubicBezTo>
                    <a:pt x="2964" y="1"/>
                    <a:pt x="1" y="3695"/>
                    <a:pt x="1" y="8242"/>
                  </a:cubicBezTo>
                  <a:cubicBezTo>
                    <a:pt x="1" y="11794"/>
                    <a:pt x="1807" y="14818"/>
                    <a:pt x="4243" y="15975"/>
                  </a:cubicBezTo>
                  <a:cubicBezTo>
                    <a:pt x="4568" y="16036"/>
                    <a:pt x="4872" y="16077"/>
                    <a:pt x="5197" y="16077"/>
                  </a:cubicBezTo>
                  <a:lnTo>
                    <a:pt x="5644" y="16077"/>
                  </a:lnTo>
                  <a:lnTo>
                    <a:pt x="6496" y="16503"/>
                  </a:lnTo>
                  <a:lnTo>
                    <a:pt x="4649" y="18776"/>
                  </a:lnTo>
                  <a:cubicBezTo>
                    <a:pt x="4304" y="19263"/>
                    <a:pt x="4324" y="19913"/>
                    <a:pt x="4690" y="20339"/>
                  </a:cubicBezTo>
                  <a:cubicBezTo>
                    <a:pt x="4974" y="20278"/>
                    <a:pt x="5644" y="20116"/>
                    <a:pt x="5847" y="19872"/>
                  </a:cubicBezTo>
                  <a:lnTo>
                    <a:pt x="8729" y="16077"/>
                  </a:lnTo>
                  <a:lnTo>
                    <a:pt x="9460" y="16077"/>
                  </a:lnTo>
                  <a:lnTo>
                    <a:pt x="10901" y="16198"/>
                  </a:lnTo>
                  <a:lnTo>
                    <a:pt x="13884" y="19994"/>
                  </a:lnTo>
                  <a:cubicBezTo>
                    <a:pt x="13884" y="20014"/>
                    <a:pt x="13905" y="20035"/>
                    <a:pt x="13925" y="20055"/>
                  </a:cubicBezTo>
                  <a:cubicBezTo>
                    <a:pt x="13939" y="20052"/>
                    <a:pt x="13951" y="20050"/>
                    <a:pt x="13963" y="20050"/>
                  </a:cubicBezTo>
                  <a:cubicBezTo>
                    <a:pt x="14060" y="20050"/>
                    <a:pt x="14076" y="20163"/>
                    <a:pt x="14144" y="20163"/>
                  </a:cubicBezTo>
                  <a:cubicBezTo>
                    <a:pt x="14161" y="20163"/>
                    <a:pt x="14182" y="20155"/>
                    <a:pt x="14209" y="20136"/>
                  </a:cubicBezTo>
                  <a:cubicBezTo>
                    <a:pt x="14778" y="19710"/>
                    <a:pt x="14879" y="18918"/>
                    <a:pt x="14473" y="18350"/>
                  </a:cubicBezTo>
                  <a:lnTo>
                    <a:pt x="12626" y="16077"/>
                  </a:lnTo>
                  <a:lnTo>
                    <a:pt x="13194" y="16077"/>
                  </a:lnTo>
                  <a:cubicBezTo>
                    <a:pt x="16706" y="16077"/>
                    <a:pt x="19548" y="12383"/>
                    <a:pt x="19548" y="7816"/>
                  </a:cubicBezTo>
                  <a:cubicBezTo>
                    <a:pt x="19548" y="4284"/>
                    <a:pt x="17741" y="1259"/>
                    <a:pt x="15305" y="102"/>
                  </a:cubicBezTo>
                  <a:cubicBezTo>
                    <a:pt x="14981" y="42"/>
                    <a:pt x="14656" y="1"/>
                    <a:pt x="14331" y="1"/>
                  </a:cubicBezTo>
                  <a:cubicBezTo>
                    <a:pt x="12890" y="1"/>
                    <a:pt x="11428" y="630"/>
                    <a:pt x="10373" y="1686"/>
                  </a:cubicBezTo>
                  <a:cubicBezTo>
                    <a:pt x="10089" y="1402"/>
                    <a:pt x="9764" y="1158"/>
                    <a:pt x="9460" y="935"/>
                  </a:cubicBezTo>
                  <a:cubicBezTo>
                    <a:pt x="9338" y="1036"/>
                    <a:pt x="9216" y="1158"/>
                    <a:pt x="9094" y="1259"/>
                  </a:cubicBezTo>
                  <a:cubicBezTo>
                    <a:pt x="8587" y="772"/>
                    <a:pt x="8039" y="387"/>
                    <a:pt x="7430" y="102"/>
                  </a:cubicBezTo>
                  <a:cubicBezTo>
                    <a:pt x="7125" y="42"/>
                    <a:pt x="6801" y="1"/>
                    <a:pt x="64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831;p61">
              <a:extLst>
                <a:ext uri="{FF2B5EF4-FFF2-40B4-BE49-F238E27FC236}">
                  <a16:creationId xmlns:a16="http://schemas.microsoft.com/office/drawing/2014/main" id="{417E98BA-8B39-C148-C0E3-895815962F7A}"/>
                </a:ext>
              </a:extLst>
            </p:cNvPr>
            <p:cNvSpPr/>
            <p:nvPr/>
          </p:nvSpPr>
          <p:spPr>
            <a:xfrm>
              <a:off x="2570821" y="2617374"/>
              <a:ext cx="17249" cy="17663"/>
            </a:xfrm>
            <a:custGeom>
              <a:avLst/>
              <a:gdLst/>
              <a:ahLst/>
              <a:cxnLst/>
              <a:rect l="l" t="t" r="r" b="b"/>
              <a:pathLst>
                <a:path w="833" h="853" extrusionOk="0">
                  <a:moveTo>
                    <a:pt x="426" y="0"/>
                  </a:moveTo>
                  <a:cubicBezTo>
                    <a:pt x="183" y="0"/>
                    <a:pt x="0" y="203"/>
                    <a:pt x="0" y="426"/>
                  </a:cubicBezTo>
                  <a:cubicBezTo>
                    <a:pt x="0" y="670"/>
                    <a:pt x="183" y="853"/>
                    <a:pt x="426" y="853"/>
                  </a:cubicBezTo>
                  <a:cubicBezTo>
                    <a:pt x="650" y="853"/>
                    <a:pt x="832" y="670"/>
                    <a:pt x="832" y="426"/>
                  </a:cubicBezTo>
                  <a:cubicBezTo>
                    <a:pt x="832" y="203"/>
                    <a:pt x="650" y="0"/>
                    <a:pt x="426" y="0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832;p61">
              <a:extLst>
                <a:ext uri="{FF2B5EF4-FFF2-40B4-BE49-F238E27FC236}">
                  <a16:creationId xmlns:a16="http://schemas.microsoft.com/office/drawing/2014/main" id="{CE442BDB-B70D-D66A-DE4B-8E24E31CC07C}"/>
                </a:ext>
              </a:extLst>
            </p:cNvPr>
            <p:cNvSpPr/>
            <p:nvPr/>
          </p:nvSpPr>
          <p:spPr>
            <a:xfrm>
              <a:off x="2572084" y="2437054"/>
              <a:ext cx="447220" cy="448504"/>
            </a:xfrm>
            <a:custGeom>
              <a:avLst/>
              <a:gdLst/>
              <a:ahLst/>
              <a:cxnLst/>
              <a:rect l="l" t="t" r="r" b="b"/>
              <a:pathLst>
                <a:path w="21597" h="21659" extrusionOk="0">
                  <a:moveTo>
                    <a:pt x="9317" y="5055"/>
                  </a:moveTo>
                  <a:cubicBezTo>
                    <a:pt x="9966" y="6049"/>
                    <a:pt x="10332" y="7348"/>
                    <a:pt x="10332" y="8668"/>
                  </a:cubicBezTo>
                  <a:cubicBezTo>
                    <a:pt x="10332" y="9987"/>
                    <a:pt x="9966" y="11306"/>
                    <a:pt x="9317" y="12301"/>
                  </a:cubicBezTo>
                  <a:cubicBezTo>
                    <a:pt x="8870" y="11184"/>
                    <a:pt x="8647" y="9946"/>
                    <a:pt x="8647" y="8668"/>
                  </a:cubicBezTo>
                  <a:cubicBezTo>
                    <a:pt x="8647" y="7409"/>
                    <a:pt x="8870" y="6171"/>
                    <a:pt x="9317" y="5055"/>
                  </a:cubicBezTo>
                  <a:close/>
                  <a:moveTo>
                    <a:pt x="6820" y="3390"/>
                  </a:moveTo>
                  <a:cubicBezTo>
                    <a:pt x="7470" y="3390"/>
                    <a:pt x="8139" y="3715"/>
                    <a:pt x="8728" y="4304"/>
                  </a:cubicBezTo>
                  <a:cubicBezTo>
                    <a:pt x="8119" y="5623"/>
                    <a:pt x="7794" y="7125"/>
                    <a:pt x="7794" y="8668"/>
                  </a:cubicBezTo>
                  <a:cubicBezTo>
                    <a:pt x="7794" y="10230"/>
                    <a:pt x="8119" y="11732"/>
                    <a:pt x="8728" y="13052"/>
                  </a:cubicBezTo>
                  <a:cubicBezTo>
                    <a:pt x="8139" y="13640"/>
                    <a:pt x="7470" y="13965"/>
                    <a:pt x="6820" y="13965"/>
                  </a:cubicBezTo>
                  <a:cubicBezTo>
                    <a:pt x="4689" y="13965"/>
                    <a:pt x="3309" y="11002"/>
                    <a:pt x="3309" y="8668"/>
                  </a:cubicBezTo>
                  <a:cubicBezTo>
                    <a:pt x="3309" y="6354"/>
                    <a:pt x="4689" y="3390"/>
                    <a:pt x="6820" y="3390"/>
                  </a:cubicBezTo>
                  <a:close/>
                  <a:moveTo>
                    <a:pt x="14696" y="3390"/>
                  </a:moveTo>
                  <a:cubicBezTo>
                    <a:pt x="15548" y="3390"/>
                    <a:pt x="16421" y="3938"/>
                    <a:pt x="17091" y="4892"/>
                  </a:cubicBezTo>
                  <a:cubicBezTo>
                    <a:pt x="17801" y="5927"/>
                    <a:pt x="18207" y="7287"/>
                    <a:pt x="18207" y="8668"/>
                  </a:cubicBezTo>
                  <a:cubicBezTo>
                    <a:pt x="18207" y="10880"/>
                    <a:pt x="16989" y="13965"/>
                    <a:pt x="14817" y="13965"/>
                  </a:cubicBezTo>
                  <a:lnTo>
                    <a:pt x="12321" y="13965"/>
                  </a:lnTo>
                  <a:cubicBezTo>
                    <a:pt x="13234" y="12443"/>
                    <a:pt x="13721" y="10616"/>
                    <a:pt x="13721" y="8668"/>
                  </a:cubicBezTo>
                  <a:cubicBezTo>
                    <a:pt x="13721" y="7125"/>
                    <a:pt x="13397" y="5603"/>
                    <a:pt x="12747" y="4263"/>
                  </a:cubicBezTo>
                  <a:cubicBezTo>
                    <a:pt x="13295" y="3715"/>
                    <a:pt x="14026" y="3390"/>
                    <a:pt x="14696" y="3390"/>
                  </a:cubicBezTo>
                  <a:close/>
                  <a:moveTo>
                    <a:pt x="9499" y="17355"/>
                  </a:moveTo>
                  <a:lnTo>
                    <a:pt x="7125" y="20460"/>
                  </a:lnTo>
                  <a:cubicBezTo>
                    <a:pt x="6947" y="20698"/>
                    <a:pt x="6693" y="20810"/>
                    <a:pt x="6444" y="20810"/>
                  </a:cubicBezTo>
                  <a:cubicBezTo>
                    <a:pt x="6266" y="20810"/>
                    <a:pt x="6091" y="20753"/>
                    <a:pt x="5947" y="20643"/>
                  </a:cubicBezTo>
                  <a:cubicBezTo>
                    <a:pt x="5562" y="20359"/>
                    <a:pt x="5501" y="19831"/>
                    <a:pt x="5765" y="19466"/>
                  </a:cubicBezTo>
                  <a:lnTo>
                    <a:pt x="7470" y="17355"/>
                  </a:lnTo>
                  <a:close/>
                  <a:moveTo>
                    <a:pt x="14046" y="17355"/>
                  </a:moveTo>
                  <a:lnTo>
                    <a:pt x="15751" y="19466"/>
                  </a:lnTo>
                  <a:cubicBezTo>
                    <a:pt x="16035" y="19831"/>
                    <a:pt x="15954" y="20359"/>
                    <a:pt x="15589" y="20643"/>
                  </a:cubicBezTo>
                  <a:cubicBezTo>
                    <a:pt x="15432" y="20759"/>
                    <a:pt x="15251" y="20814"/>
                    <a:pt x="15073" y="20814"/>
                  </a:cubicBezTo>
                  <a:cubicBezTo>
                    <a:pt x="14814" y="20814"/>
                    <a:pt x="14560" y="20697"/>
                    <a:pt x="14391" y="20481"/>
                  </a:cubicBezTo>
                  <a:cubicBezTo>
                    <a:pt x="14391" y="20481"/>
                    <a:pt x="11955" y="17355"/>
                    <a:pt x="11955" y="17355"/>
                  </a:cubicBezTo>
                  <a:close/>
                  <a:moveTo>
                    <a:pt x="6820" y="0"/>
                  </a:moveTo>
                  <a:cubicBezTo>
                    <a:pt x="3207" y="0"/>
                    <a:pt x="568" y="3471"/>
                    <a:pt x="41" y="7186"/>
                  </a:cubicBezTo>
                  <a:cubicBezTo>
                    <a:pt x="0" y="7409"/>
                    <a:pt x="162" y="7632"/>
                    <a:pt x="406" y="7653"/>
                  </a:cubicBezTo>
                  <a:cubicBezTo>
                    <a:pt x="429" y="7657"/>
                    <a:pt x="452" y="7659"/>
                    <a:pt x="475" y="7659"/>
                  </a:cubicBezTo>
                  <a:cubicBezTo>
                    <a:pt x="673" y="7659"/>
                    <a:pt x="855" y="7508"/>
                    <a:pt x="873" y="7308"/>
                  </a:cubicBezTo>
                  <a:cubicBezTo>
                    <a:pt x="1401" y="3634"/>
                    <a:pt x="3958" y="853"/>
                    <a:pt x="6820" y="853"/>
                  </a:cubicBezTo>
                  <a:cubicBezTo>
                    <a:pt x="10169" y="853"/>
                    <a:pt x="12869" y="4466"/>
                    <a:pt x="12869" y="8668"/>
                  </a:cubicBezTo>
                  <a:cubicBezTo>
                    <a:pt x="12869" y="10636"/>
                    <a:pt x="12321" y="12504"/>
                    <a:pt x="11306" y="13965"/>
                  </a:cubicBezTo>
                  <a:lnTo>
                    <a:pt x="8992" y="13965"/>
                  </a:lnTo>
                  <a:cubicBezTo>
                    <a:pt x="10210" y="12950"/>
                    <a:pt x="11184" y="11022"/>
                    <a:pt x="11184" y="8668"/>
                  </a:cubicBezTo>
                  <a:cubicBezTo>
                    <a:pt x="11184" y="5988"/>
                    <a:pt x="9540" y="2538"/>
                    <a:pt x="6820" y="2538"/>
                  </a:cubicBezTo>
                  <a:cubicBezTo>
                    <a:pt x="4181" y="2538"/>
                    <a:pt x="2476" y="5826"/>
                    <a:pt x="2476" y="8668"/>
                  </a:cubicBezTo>
                  <a:cubicBezTo>
                    <a:pt x="2476" y="11509"/>
                    <a:pt x="4181" y="14818"/>
                    <a:pt x="6820" y="14818"/>
                  </a:cubicBezTo>
                  <a:lnTo>
                    <a:pt x="14817" y="14818"/>
                  </a:lnTo>
                  <a:cubicBezTo>
                    <a:pt x="17456" y="14818"/>
                    <a:pt x="19060" y="11509"/>
                    <a:pt x="19060" y="8668"/>
                  </a:cubicBezTo>
                  <a:cubicBezTo>
                    <a:pt x="19060" y="7105"/>
                    <a:pt x="18593" y="5582"/>
                    <a:pt x="17781" y="4425"/>
                  </a:cubicBezTo>
                  <a:cubicBezTo>
                    <a:pt x="16949" y="3228"/>
                    <a:pt x="15832" y="2538"/>
                    <a:pt x="14696" y="2538"/>
                  </a:cubicBezTo>
                  <a:cubicBezTo>
                    <a:pt x="13884" y="2538"/>
                    <a:pt x="13011" y="2903"/>
                    <a:pt x="12341" y="3492"/>
                  </a:cubicBezTo>
                  <a:cubicBezTo>
                    <a:pt x="12037" y="3005"/>
                    <a:pt x="11712" y="2538"/>
                    <a:pt x="11326" y="2132"/>
                  </a:cubicBezTo>
                  <a:cubicBezTo>
                    <a:pt x="12280" y="1320"/>
                    <a:pt x="13518" y="853"/>
                    <a:pt x="14696" y="853"/>
                  </a:cubicBezTo>
                  <a:cubicBezTo>
                    <a:pt x="16258" y="853"/>
                    <a:pt x="17761" y="1645"/>
                    <a:pt x="18917" y="3106"/>
                  </a:cubicBezTo>
                  <a:cubicBezTo>
                    <a:pt x="20095" y="4608"/>
                    <a:pt x="20744" y="6577"/>
                    <a:pt x="20744" y="8668"/>
                  </a:cubicBezTo>
                  <a:cubicBezTo>
                    <a:pt x="20744" y="12991"/>
                    <a:pt x="18085" y="16462"/>
                    <a:pt x="14817" y="16462"/>
                  </a:cubicBezTo>
                  <a:lnTo>
                    <a:pt x="6820" y="16462"/>
                  </a:lnTo>
                  <a:cubicBezTo>
                    <a:pt x="4202" y="16462"/>
                    <a:pt x="1827" y="14209"/>
                    <a:pt x="1035" y="10921"/>
                  </a:cubicBezTo>
                  <a:cubicBezTo>
                    <a:pt x="1001" y="10732"/>
                    <a:pt x="823" y="10602"/>
                    <a:pt x="634" y="10602"/>
                  </a:cubicBezTo>
                  <a:cubicBezTo>
                    <a:pt x="599" y="10602"/>
                    <a:pt x="563" y="10607"/>
                    <a:pt x="528" y="10616"/>
                  </a:cubicBezTo>
                  <a:cubicBezTo>
                    <a:pt x="305" y="10677"/>
                    <a:pt x="162" y="10900"/>
                    <a:pt x="223" y="11124"/>
                  </a:cubicBezTo>
                  <a:cubicBezTo>
                    <a:pt x="1056" y="14615"/>
                    <a:pt x="3552" y="17091"/>
                    <a:pt x="6394" y="17335"/>
                  </a:cubicBezTo>
                  <a:cubicBezTo>
                    <a:pt x="6394" y="17335"/>
                    <a:pt x="5095" y="18938"/>
                    <a:pt x="5095" y="18958"/>
                  </a:cubicBezTo>
                  <a:cubicBezTo>
                    <a:pt x="4526" y="19689"/>
                    <a:pt x="4689" y="20765"/>
                    <a:pt x="5440" y="21313"/>
                  </a:cubicBezTo>
                  <a:cubicBezTo>
                    <a:pt x="5729" y="21543"/>
                    <a:pt x="6086" y="21658"/>
                    <a:pt x="6447" y="21658"/>
                  </a:cubicBezTo>
                  <a:cubicBezTo>
                    <a:pt x="6946" y="21658"/>
                    <a:pt x="7452" y="21436"/>
                    <a:pt x="7794" y="20988"/>
                  </a:cubicBezTo>
                  <a:lnTo>
                    <a:pt x="10555" y="17355"/>
                  </a:lnTo>
                  <a:lnTo>
                    <a:pt x="10880" y="17355"/>
                  </a:lnTo>
                  <a:lnTo>
                    <a:pt x="13721" y="20988"/>
                  </a:lnTo>
                  <a:cubicBezTo>
                    <a:pt x="14058" y="21421"/>
                    <a:pt x="14566" y="21655"/>
                    <a:pt x="15080" y="21655"/>
                  </a:cubicBezTo>
                  <a:cubicBezTo>
                    <a:pt x="15434" y="21655"/>
                    <a:pt x="15790" y="21544"/>
                    <a:pt x="16096" y="21313"/>
                  </a:cubicBezTo>
                  <a:cubicBezTo>
                    <a:pt x="16827" y="20765"/>
                    <a:pt x="16989" y="19689"/>
                    <a:pt x="16421" y="18958"/>
                  </a:cubicBezTo>
                  <a:cubicBezTo>
                    <a:pt x="16421" y="18938"/>
                    <a:pt x="16421" y="18938"/>
                    <a:pt x="16421" y="18938"/>
                  </a:cubicBezTo>
                  <a:lnTo>
                    <a:pt x="15122" y="17335"/>
                  </a:lnTo>
                  <a:cubicBezTo>
                    <a:pt x="18349" y="17152"/>
                    <a:pt x="21597" y="13803"/>
                    <a:pt x="21597" y="8668"/>
                  </a:cubicBezTo>
                  <a:cubicBezTo>
                    <a:pt x="21597" y="6394"/>
                    <a:pt x="20866" y="4222"/>
                    <a:pt x="19567" y="2578"/>
                  </a:cubicBezTo>
                  <a:cubicBezTo>
                    <a:pt x="18369" y="1056"/>
                    <a:pt x="16644" y="0"/>
                    <a:pt x="14696" y="0"/>
                  </a:cubicBezTo>
                  <a:cubicBezTo>
                    <a:pt x="13275" y="0"/>
                    <a:pt x="11834" y="569"/>
                    <a:pt x="10717" y="1543"/>
                  </a:cubicBezTo>
                  <a:cubicBezTo>
                    <a:pt x="9581" y="549"/>
                    <a:pt x="8200" y="0"/>
                    <a:pt x="6820" y="0"/>
                  </a:cubicBezTo>
                  <a:close/>
                </a:path>
              </a:pathLst>
            </a:custGeom>
            <a:solidFill>
              <a:srgbClr val="0406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9924B530-910A-C268-3A77-86524D661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4628" y="2489721"/>
            <a:ext cx="451143" cy="396274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A94899C2-3CCD-B18A-EA5B-B41212D668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522658">
            <a:off x="11604560" y="2720248"/>
            <a:ext cx="280440" cy="445047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EA20BE78-ED10-F1E6-F471-FEB1ADA568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73133" y="383972"/>
            <a:ext cx="811299" cy="820623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C0E79217-9A1E-D9EE-68FD-6E398D5149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50609" y="3666814"/>
            <a:ext cx="445047" cy="4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38304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014DD9-8201-50CB-57D1-B0B30CFA8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4AF6D0-DDE5-94C3-ACFB-7F6F26FFB8C0}"/>
              </a:ext>
            </a:extLst>
          </p:cNvPr>
          <p:cNvSpPr txBox="1"/>
          <p:nvPr/>
        </p:nvSpPr>
        <p:spPr>
          <a:xfrm>
            <a:off x="2590002" y="1891199"/>
            <a:ext cx="701199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500" b="1" spc="400" dirty="0">
                <a:latin typeface="Lobster" panose="00000500000000000000" pitchFamily="2" charset="-52"/>
              </a:rPr>
              <a:t>ИГРОВЫЕ ОКНА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464DD51-533E-2D9E-739A-B284537A4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28" y="379706"/>
            <a:ext cx="274344" cy="27434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654CA07-064D-F2E8-04ED-0956DFD17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28" y="6296672"/>
            <a:ext cx="274344" cy="27434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7736CB1-CD69-E066-ADA4-F97E79EED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5100" y="379706"/>
            <a:ext cx="274344" cy="27434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907CFE7-9CBA-698B-618D-805B357C3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5100" y="6296672"/>
            <a:ext cx="274344" cy="274344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4272D756-9627-9198-6564-51ADCEF6F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6797" y="2729934"/>
            <a:ext cx="438950" cy="377985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3C48AD34-23D6-B37A-9135-FD9846C47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253" y="2729935"/>
            <a:ext cx="438950" cy="377985"/>
          </a:xfrm>
          <a:prstGeom prst="rect">
            <a:avLst/>
          </a:prstGeom>
        </p:spPr>
      </p:pic>
      <p:pic>
        <p:nvPicPr>
          <p:cNvPr id="2" name="Google Shape;10201;p62">
            <a:extLst>
              <a:ext uri="{FF2B5EF4-FFF2-40B4-BE49-F238E27FC236}">
                <a16:creationId xmlns:a16="http://schemas.microsoft.com/office/drawing/2014/main" id="{12B7916A-9FA0-C4D0-6D02-F5C3216DF08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6801296">
            <a:off x="7879365" y="4932997"/>
            <a:ext cx="2280011" cy="841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0201;p62">
            <a:extLst>
              <a:ext uri="{FF2B5EF4-FFF2-40B4-BE49-F238E27FC236}">
                <a16:creationId xmlns:a16="http://schemas.microsoft.com/office/drawing/2014/main" id="{7CBD25F0-3904-2932-0D8A-760D12A3A72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456454">
            <a:off x="2160416" y="4932996"/>
            <a:ext cx="2280011" cy="841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AFF12935-1B5C-CD72-562F-39A0DB08D6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7693" y="379706"/>
            <a:ext cx="2133785" cy="131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889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0">
              <a:srgbClr val="92E2D3">
                <a:lumMod val="89000"/>
                <a:lumOff val="11000"/>
              </a:srgbClr>
            </a:gs>
            <a:gs pos="56000">
              <a:srgbClr val="C1D5E7">
                <a:lumMod val="90000"/>
                <a:lumOff val="10000"/>
              </a:srgbClr>
            </a:gs>
            <a:gs pos="26000">
              <a:srgbClr val="E5CBF7">
                <a:lumMod val="90000"/>
                <a:lumOff val="10000"/>
              </a:srgbClr>
            </a:gs>
          </a:gsLst>
          <a:lin ang="30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A60A56-E442-32BE-1928-A5080AEB0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B521C1-E1DF-0BF8-0AFE-798EEA98B91E}"/>
              </a:ext>
            </a:extLst>
          </p:cNvPr>
          <p:cNvSpPr txBox="1"/>
          <p:nvPr/>
        </p:nvSpPr>
        <p:spPr>
          <a:xfrm>
            <a:off x="926453" y="101379"/>
            <a:ext cx="52084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spc="400" dirty="0">
                <a:latin typeface="Lobster" panose="00000500000000000000" pitchFamily="2" charset="-52"/>
                <a:ea typeface="Mochiy Pop One" pitchFamily="2" charset="-128"/>
                <a:cs typeface="Mochiy Pop One" pitchFamily="2" charset="-128"/>
              </a:rPr>
              <a:t>Стартовое окно 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FD1726B-C071-CC8A-8B9D-D2765DD88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31" y="379706"/>
            <a:ext cx="274344" cy="27434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9EA4EFD-7CD1-0D72-D3AC-4E6410372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62" y="1107428"/>
            <a:ext cx="274344" cy="27434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10416E2-E7A0-2EEE-8F3D-17444E05C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28" y="6296672"/>
            <a:ext cx="274344" cy="27434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04E993F-4B4F-F18E-5D4E-6371192BE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0628" y="379706"/>
            <a:ext cx="274344" cy="27434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47643AB-74A3-6F7D-D158-DEC47335D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632" y="6140970"/>
            <a:ext cx="274344" cy="274344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B0049243-1CCD-EC9A-260D-51BC4720F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7800" y="2729936"/>
            <a:ext cx="438950" cy="377985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B1F20C43-B350-5335-0BF1-2EC555554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03" y="4325857"/>
            <a:ext cx="438950" cy="377985"/>
          </a:xfrm>
          <a:prstGeom prst="rect">
            <a:avLst/>
          </a:prstGeom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7867F99F-CA08-2FDB-2000-B43D73B7160F}"/>
              </a:ext>
            </a:extLst>
          </p:cNvPr>
          <p:cNvSpPr/>
          <p:nvPr/>
        </p:nvSpPr>
        <p:spPr>
          <a:xfrm>
            <a:off x="926453" y="1066800"/>
            <a:ext cx="10321415" cy="5615214"/>
          </a:xfrm>
          <a:prstGeom prst="roundRect">
            <a:avLst/>
          </a:prstGeom>
          <a:solidFill>
            <a:schemeClr val="bg1"/>
          </a:solidFill>
          <a:ln w="60325">
            <a:solidFill>
              <a:srgbClr val="B0701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D575BC8-EA92-A7B2-F22A-F055ADBBB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7471" y="1374128"/>
            <a:ext cx="9339771" cy="485880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F0FE57A-DDB6-D89A-EF4E-1A4C176F641A}"/>
              </a:ext>
            </a:extLst>
          </p:cNvPr>
          <p:cNvSpPr txBox="1"/>
          <p:nvPr/>
        </p:nvSpPr>
        <p:spPr>
          <a:xfrm>
            <a:off x="6073053" y="-1384521"/>
            <a:ext cx="51748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4800" b="1" spc="400" dirty="0">
                <a:latin typeface="Lobster" panose="00000500000000000000" pitchFamily="2" charset="-52"/>
                <a:ea typeface="Mochiy Pop One" pitchFamily="2" charset="-128"/>
                <a:cs typeface="Mochiy Pop One" pitchFamily="2" charset="-128"/>
              </a:rPr>
              <a:t>Финальное окно </a:t>
            </a:r>
          </a:p>
        </p:txBody>
      </p:sp>
    </p:spTree>
    <p:extLst>
      <p:ext uri="{BB962C8B-B14F-4D97-AF65-F5344CB8AC3E}">
        <p14:creationId xmlns:p14="http://schemas.microsoft.com/office/powerpoint/2010/main" val="420316650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0">
              <a:srgbClr val="92E2D3">
                <a:lumMod val="89000"/>
                <a:lumOff val="11000"/>
              </a:srgbClr>
            </a:gs>
            <a:gs pos="56000">
              <a:srgbClr val="C1D5E7">
                <a:lumMod val="90000"/>
                <a:lumOff val="10000"/>
              </a:srgbClr>
            </a:gs>
            <a:gs pos="26000">
              <a:srgbClr val="E5CBF7">
                <a:lumMod val="90000"/>
                <a:lumOff val="10000"/>
              </a:srgbClr>
            </a:gs>
          </a:gsLst>
          <a:lin ang="30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528A3E-BC90-EFA0-F15F-EAE9AF27D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370828-4931-C51E-8F32-EE88CBF71898}"/>
              </a:ext>
            </a:extLst>
          </p:cNvPr>
          <p:cNvSpPr txBox="1"/>
          <p:nvPr/>
        </p:nvSpPr>
        <p:spPr>
          <a:xfrm>
            <a:off x="6073053" y="101379"/>
            <a:ext cx="51748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4800" b="1" spc="400" dirty="0">
                <a:latin typeface="Lobster" panose="00000500000000000000" pitchFamily="2" charset="-52"/>
                <a:ea typeface="Mochiy Pop One" pitchFamily="2" charset="-128"/>
                <a:cs typeface="Mochiy Pop One" pitchFamily="2" charset="-128"/>
              </a:rPr>
              <a:t>Финальное окно 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C7199F8-4B44-A784-F8EC-D4F6096FD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31" y="379706"/>
            <a:ext cx="274344" cy="27434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660421-0F6F-B695-F13F-BDCE54179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62" y="1107428"/>
            <a:ext cx="274344" cy="27434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18D9AFF-5D1E-CF0F-1727-4C35F96D5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28" y="6296672"/>
            <a:ext cx="274344" cy="27434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E0AD32B-C439-A95C-5419-F656B8F48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0628" y="379706"/>
            <a:ext cx="274344" cy="27434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8C2A52B-DA5F-1570-429E-B5F93606B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632" y="6140970"/>
            <a:ext cx="274344" cy="274344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65F7D536-B1C4-CE70-0CFC-9B0A2A21D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7800" y="2729936"/>
            <a:ext cx="438950" cy="377985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E35759B3-99E4-BCEA-5496-CA482CFAE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03" y="4325857"/>
            <a:ext cx="438950" cy="377985"/>
          </a:xfrm>
          <a:prstGeom prst="rect">
            <a:avLst/>
          </a:prstGeom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675E443C-FA9F-3BB7-9019-2A753D3D7593}"/>
              </a:ext>
            </a:extLst>
          </p:cNvPr>
          <p:cNvSpPr/>
          <p:nvPr/>
        </p:nvSpPr>
        <p:spPr>
          <a:xfrm>
            <a:off x="926453" y="1066800"/>
            <a:ext cx="10321415" cy="5615214"/>
          </a:xfrm>
          <a:prstGeom prst="roundRect">
            <a:avLst/>
          </a:prstGeom>
          <a:solidFill>
            <a:schemeClr val="bg1"/>
          </a:solidFill>
          <a:ln w="60325">
            <a:solidFill>
              <a:srgbClr val="B0701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3D894EE-34D7-E2D6-CA8A-D5BF3629B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051" y="1381772"/>
            <a:ext cx="9478003" cy="49181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EEE3AE-C876-96D4-FF9D-69528B17A291}"/>
              </a:ext>
            </a:extLst>
          </p:cNvPr>
          <p:cNvSpPr txBox="1"/>
          <p:nvPr/>
        </p:nvSpPr>
        <p:spPr>
          <a:xfrm>
            <a:off x="926453" y="-1765521"/>
            <a:ext cx="52084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spc="400" dirty="0">
                <a:latin typeface="Lobster" panose="00000500000000000000" pitchFamily="2" charset="-52"/>
                <a:ea typeface="Mochiy Pop One" pitchFamily="2" charset="-128"/>
                <a:cs typeface="Mochiy Pop One" pitchFamily="2" charset="-128"/>
              </a:rPr>
              <a:t>Стартовое окно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D67DDF-92B0-6F24-5ACE-A31C19B7BAB4}"/>
              </a:ext>
            </a:extLst>
          </p:cNvPr>
          <p:cNvSpPr txBox="1"/>
          <p:nvPr/>
        </p:nvSpPr>
        <p:spPr>
          <a:xfrm>
            <a:off x="1378660" y="-3414912"/>
            <a:ext cx="95125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b="1" spc="400" dirty="0">
                <a:latin typeface="Lobster" panose="00000500000000000000" pitchFamily="2" charset="-52"/>
                <a:ea typeface="Mochiy Pop One" pitchFamily="2" charset="-128"/>
                <a:cs typeface="Mochiy Pop One" pitchFamily="2" charset="-128"/>
              </a:rPr>
              <a:t>Переход на следующий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2922462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0">
              <a:srgbClr val="92E2D3">
                <a:lumMod val="89000"/>
                <a:lumOff val="11000"/>
              </a:srgbClr>
            </a:gs>
            <a:gs pos="56000">
              <a:srgbClr val="C1D5E7">
                <a:lumMod val="90000"/>
                <a:lumOff val="10000"/>
              </a:srgbClr>
            </a:gs>
            <a:gs pos="26000">
              <a:srgbClr val="E5CBF7">
                <a:lumMod val="90000"/>
                <a:lumOff val="10000"/>
              </a:srgbClr>
            </a:gs>
          </a:gsLst>
          <a:lin ang="30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E74B10-E160-5CA8-4712-1C5E20C45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483331B7-A8AC-24E6-D9D7-078877B43A34}"/>
              </a:ext>
            </a:extLst>
          </p:cNvPr>
          <p:cNvSpPr/>
          <p:nvPr/>
        </p:nvSpPr>
        <p:spPr>
          <a:xfrm>
            <a:off x="926453" y="1066800"/>
            <a:ext cx="10321415" cy="5615214"/>
          </a:xfrm>
          <a:prstGeom prst="roundRect">
            <a:avLst/>
          </a:prstGeom>
          <a:solidFill>
            <a:schemeClr val="bg1"/>
          </a:solidFill>
          <a:ln w="60325">
            <a:solidFill>
              <a:srgbClr val="B0701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499C3F-F7A1-20B4-2A06-CA1621688BA2}"/>
              </a:ext>
            </a:extLst>
          </p:cNvPr>
          <p:cNvSpPr txBox="1"/>
          <p:nvPr/>
        </p:nvSpPr>
        <p:spPr>
          <a:xfrm>
            <a:off x="1378660" y="109338"/>
            <a:ext cx="95125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b="1" spc="400" dirty="0">
                <a:latin typeface="Lobster" panose="00000500000000000000" pitchFamily="2" charset="-52"/>
                <a:ea typeface="Mochiy Pop One" pitchFamily="2" charset="-128"/>
                <a:cs typeface="Mochiy Pop One" pitchFamily="2" charset="-128"/>
              </a:rPr>
              <a:t>Переход на следующий уровень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568E121-5E2D-9CDA-2FFE-0B0D06D8F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31" y="379706"/>
            <a:ext cx="274344" cy="27434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D2B9B17-22A4-DD9B-ED43-45BC53823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62" y="1107428"/>
            <a:ext cx="274344" cy="27434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BED5377-B8A2-7763-AFE4-772C76546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28" y="6296672"/>
            <a:ext cx="274344" cy="27434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F671A97-FE75-983E-428D-071346D69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0628" y="379706"/>
            <a:ext cx="274344" cy="27434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F5C2B2F-E268-C055-275A-B25F667C0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632" y="6140970"/>
            <a:ext cx="274344" cy="274344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E907F0B1-FC91-2359-2938-90B5772EF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7800" y="2729936"/>
            <a:ext cx="438950" cy="377985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34BB45C3-8601-3FDB-BA05-EADD0F495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03" y="4325857"/>
            <a:ext cx="438950" cy="37798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EF7C0B1-A983-9311-2C71-637C4D969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9623" y="1381772"/>
            <a:ext cx="9350614" cy="485880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DA70EEF-390A-A76B-377C-2C1F1F5E4F5E}"/>
              </a:ext>
            </a:extLst>
          </p:cNvPr>
          <p:cNvSpPr txBox="1"/>
          <p:nvPr/>
        </p:nvSpPr>
        <p:spPr>
          <a:xfrm>
            <a:off x="2573379" y="9144503"/>
            <a:ext cx="73693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b="1" spc="400" dirty="0">
                <a:latin typeface="Lobster" panose="00000500000000000000" pitchFamily="2" charset="-52"/>
                <a:ea typeface="Mochiy Pop One" pitchFamily="2" charset="-128"/>
                <a:cs typeface="Mochiy Pop One" pitchFamily="2" charset="-128"/>
              </a:rPr>
              <a:t>Сообщение о проигрыше</a:t>
            </a:r>
          </a:p>
        </p:txBody>
      </p:sp>
    </p:spTree>
    <p:extLst>
      <p:ext uri="{BB962C8B-B14F-4D97-AF65-F5344CB8AC3E}">
        <p14:creationId xmlns:p14="http://schemas.microsoft.com/office/powerpoint/2010/main" val="30842672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0">
              <a:srgbClr val="92E2D3">
                <a:lumMod val="89000"/>
                <a:lumOff val="11000"/>
              </a:srgbClr>
            </a:gs>
            <a:gs pos="56000">
              <a:srgbClr val="C1D5E7">
                <a:lumMod val="90000"/>
                <a:lumOff val="10000"/>
              </a:srgbClr>
            </a:gs>
            <a:gs pos="26000">
              <a:srgbClr val="E5CBF7">
                <a:lumMod val="90000"/>
                <a:lumOff val="10000"/>
              </a:srgbClr>
            </a:gs>
          </a:gsLst>
          <a:lin ang="30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4CECDB-6325-89F6-81FE-6BD06CD9E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E1DEBF2-106D-7C03-9DF2-395D07DC8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31" y="379706"/>
            <a:ext cx="274344" cy="27434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DA7620F-B294-A829-9DBB-B9E4AC5B5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62" y="1107428"/>
            <a:ext cx="274344" cy="27434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AD3E33F-5E54-8080-F356-DB620760F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28" y="6296672"/>
            <a:ext cx="274344" cy="27434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778E57C-0B29-9B06-F27B-C4B136073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0628" y="379706"/>
            <a:ext cx="274344" cy="27434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7B5268E-568E-AF22-42D0-719535568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632" y="6140970"/>
            <a:ext cx="274344" cy="274344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469FD14E-C7DD-5534-15A8-9F083BDFA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7800" y="2729936"/>
            <a:ext cx="438950" cy="377985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AABC951E-ECAC-BB69-D45E-A9BF11F57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03" y="4325857"/>
            <a:ext cx="438950" cy="377985"/>
          </a:xfrm>
          <a:prstGeom prst="rect">
            <a:avLst/>
          </a:prstGeom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41BEEAD8-9B97-3077-8BC9-907200046D47}"/>
              </a:ext>
            </a:extLst>
          </p:cNvPr>
          <p:cNvSpPr/>
          <p:nvPr/>
        </p:nvSpPr>
        <p:spPr>
          <a:xfrm>
            <a:off x="926453" y="209550"/>
            <a:ext cx="10321415" cy="5615214"/>
          </a:xfrm>
          <a:prstGeom prst="roundRect">
            <a:avLst/>
          </a:prstGeom>
          <a:solidFill>
            <a:schemeClr val="bg1"/>
          </a:solidFill>
          <a:ln w="60325">
            <a:solidFill>
              <a:srgbClr val="B0701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A6BB872-FF13-5D6E-389C-501FC54D1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1996" y="508243"/>
            <a:ext cx="9405868" cy="48588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981067-34CD-F37D-F12C-1936CF2F509F}"/>
              </a:ext>
            </a:extLst>
          </p:cNvPr>
          <p:cNvSpPr txBox="1"/>
          <p:nvPr/>
        </p:nvSpPr>
        <p:spPr>
          <a:xfrm>
            <a:off x="2573379" y="5944103"/>
            <a:ext cx="73693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b="1" spc="400" dirty="0">
                <a:latin typeface="Lobster" panose="00000500000000000000" pitchFamily="2" charset="-52"/>
                <a:ea typeface="Mochiy Pop One" pitchFamily="2" charset="-128"/>
                <a:cs typeface="Mochiy Pop One" pitchFamily="2" charset="-128"/>
              </a:rPr>
              <a:t>Сообщение о проигрыше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5AD5A2-47A3-0C8B-ED66-B92F5E9A35DA}"/>
              </a:ext>
            </a:extLst>
          </p:cNvPr>
          <p:cNvSpPr txBox="1"/>
          <p:nvPr/>
        </p:nvSpPr>
        <p:spPr>
          <a:xfrm>
            <a:off x="1378660" y="-2995812"/>
            <a:ext cx="95125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b="1" spc="400" dirty="0">
                <a:latin typeface="Lobster" panose="00000500000000000000" pitchFamily="2" charset="-52"/>
                <a:ea typeface="Mochiy Pop One" pitchFamily="2" charset="-128"/>
                <a:cs typeface="Mochiy Pop One" pitchFamily="2" charset="-128"/>
              </a:rPr>
              <a:t>Переход на следующий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8370447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0">
              <a:srgbClr val="92E2D3">
                <a:lumMod val="89000"/>
                <a:lumOff val="11000"/>
              </a:srgbClr>
            </a:gs>
            <a:gs pos="56000">
              <a:srgbClr val="C1D5E7">
                <a:lumMod val="90000"/>
                <a:lumOff val="10000"/>
              </a:srgbClr>
            </a:gs>
            <a:gs pos="26000">
              <a:srgbClr val="E5CBF7">
                <a:lumMod val="90000"/>
                <a:lumOff val="10000"/>
              </a:srgbClr>
            </a:gs>
          </a:gsLst>
          <a:lin ang="30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75F30A-150B-4D77-4AB2-0E7260818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2509B9-EBF9-B2DE-D6EE-56C73C2959D1}"/>
              </a:ext>
            </a:extLst>
          </p:cNvPr>
          <p:cNvSpPr txBox="1"/>
          <p:nvPr/>
        </p:nvSpPr>
        <p:spPr>
          <a:xfrm>
            <a:off x="2464236" y="2321004"/>
            <a:ext cx="726352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800" b="1" spc="400" dirty="0">
                <a:latin typeface="Lobster" panose="00000500000000000000" pitchFamily="2" charset="-52"/>
              </a:rPr>
              <a:t>УРОВНИ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956292C-D293-3A03-17C6-20E9864DB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28" y="379706"/>
            <a:ext cx="274344" cy="27434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B7C669B-203B-89CA-B7FE-5DD6BD823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28" y="6296672"/>
            <a:ext cx="274344" cy="27434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F3017D8-57A7-9BE4-71D8-18C7B9F37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0628" y="379706"/>
            <a:ext cx="274344" cy="27434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C59B924-ACA1-8F30-9996-8E970F4A0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0628" y="6296672"/>
            <a:ext cx="274344" cy="274344"/>
          </a:xfrm>
          <a:prstGeom prst="rect">
            <a:avLst/>
          </a:prstGeom>
        </p:spPr>
      </p:pic>
      <p:pic>
        <p:nvPicPr>
          <p:cNvPr id="19" name="Google Shape;10196;p62">
            <a:extLst>
              <a:ext uri="{FF2B5EF4-FFF2-40B4-BE49-F238E27FC236}">
                <a16:creationId xmlns:a16="http://schemas.microsoft.com/office/drawing/2014/main" id="{E314B549-4323-1539-DD26-DA46C8D95E7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190" t="22107" r="6482" b="16258"/>
          <a:stretch/>
        </p:blipFill>
        <p:spPr>
          <a:xfrm>
            <a:off x="-538626" y="899813"/>
            <a:ext cx="1996708" cy="595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10196;p62">
            <a:extLst>
              <a:ext uri="{FF2B5EF4-FFF2-40B4-BE49-F238E27FC236}">
                <a16:creationId xmlns:a16="http://schemas.microsoft.com/office/drawing/2014/main" id="{4744C05D-9084-4D74-4DE5-E311B2EAF42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0190" t="22107" r="6482" b="16258"/>
          <a:stretch/>
        </p:blipFill>
        <p:spPr>
          <a:xfrm>
            <a:off x="11193646" y="5503563"/>
            <a:ext cx="1996708" cy="595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10199;p62">
            <a:extLst>
              <a:ext uri="{FF2B5EF4-FFF2-40B4-BE49-F238E27FC236}">
                <a16:creationId xmlns:a16="http://schemas.microsoft.com/office/drawing/2014/main" id="{FD231AB0-79CC-BCFD-E0A0-4AD697BD0A4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21931" r="2761" b="22305"/>
          <a:stretch/>
        </p:blipFill>
        <p:spPr>
          <a:xfrm>
            <a:off x="10577273" y="851543"/>
            <a:ext cx="2335397" cy="538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10199;p62">
            <a:extLst>
              <a:ext uri="{FF2B5EF4-FFF2-40B4-BE49-F238E27FC236}">
                <a16:creationId xmlns:a16="http://schemas.microsoft.com/office/drawing/2014/main" id="{2B7C0F40-B73D-0DD3-6FC8-8DFABA464A0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21931" r="2761" b="22305"/>
          <a:stretch/>
        </p:blipFill>
        <p:spPr>
          <a:xfrm>
            <a:off x="-864179" y="5531924"/>
            <a:ext cx="2335397" cy="538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9133;p51">
            <a:extLst>
              <a:ext uri="{FF2B5EF4-FFF2-40B4-BE49-F238E27FC236}">
                <a16:creationId xmlns:a16="http://schemas.microsoft.com/office/drawing/2014/main" id="{B7A1E6FA-F037-5392-A6D0-C0E212F933D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9041097">
            <a:off x="9826112" y="2996950"/>
            <a:ext cx="1469802" cy="864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9133;p51">
            <a:extLst>
              <a:ext uri="{FF2B5EF4-FFF2-40B4-BE49-F238E27FC236}">
                <a16:creationId xmlns:a16="http://schemas.microsoft.com/office/drawing/2014/main" id="{5F60232B-D3D2-C56D-D7A8-CC9262BEAF63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558903" flipH="1">
            <a:off x="896085" y="2996949"/>
            <a:ext cx="1469802" cy="8640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4291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0">
              <a:srgbClr val="92E2D3">
                <a:lumMod val="89000"/>
                <a:lumOff val="11000"/>
              </a:srgbClr>
            </a:gs>
            <a:gs pos="56000">
              <a:srgbClr val="C1D5E7">
                <a:lumMod val="90000"/>
                <a:lumOff val="10000"/>
              </a:srgbClr>
            </a:gs>
            <a:gs pos="26000">
              <a:srgbClr val="E5CBF7">
                <a:lumMod val="90000"/>
                <a:lumOff val="10000"/>
              </a:srgbClr>
            </a:gs>
          </a:gsLst>
          <a:lin ang="30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495B8D-19B1-F0A4-A60B-D29924E97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71A40-FF4A-E852-CB95-A1DC5E48C8DE}"/>
              </a:ext>
            </a:extLst>
          </p:cNvPr>
          <p:cNvSpPr txBox="1"/>
          <p:nvPr/>
        </p:nvSpPr>
        <p:spPr>
          <a:xfrm>
            <a:off x="1409723" y="158119"/>
            <a:ext cx="30780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spc="400" dirty="0">
                <a:latin typeface="Lobster" panose="00000500000000000000" pitchFamily="2" charset="-52"/>
              </a:rPr>
              <a:t>1 уровень </a:t>
            </a: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9DBE6E2F-378E-4AE7-1018-17A8E806DE46}"/>
              </a:ext>
            </a:extLst>
          </p:cNvPr>
          <p:cNvSpPr/>
          <p:nvPr/>
        </p:nvSpPr>
        <p:spPr>
          <a:xfrm>
            <a:off x="1008744" y="1088571"/>
            <a:ext cx="10326914" cy="5600757"/>
          </a:xfrm>
          <a:prstGeom prst="roundRect">
            <a:avLst/>
          </a:prstGeom>
          <a:solidFill>
            <a:schemeClr val="bg1"/>
          </a:solidFill>
          <a:ln w="60325">
            <a:solidFill>
              <a:srgbClr val="B0701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1EB683A-817A-C5F1-9DD2-B7C16006D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003" y="1393940"/>
            <a:ext cx="9600396" cy="499001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A6E65C2-8F73-29AF-6907-B8E39A57B701}"/>
              </a:ext>
            </a:extLst>
          </p:cNvPr>
          <p:cNvSpPr txBox="1"/>
          <p:nvPr/>
        </p:nvSpPr>
        <p:spPr>
          <a:xfrm>
            <a:off x="4435026" y="-2047296"/>
            <a:ext cx="33219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spc="400" dirty="0">
                <a:latin typeface="Lobster" panose="00000500000000000000" pitchFamily="2" charset="-52"/>
              </a:rPr>
              <a:t>2 уровень </a:t>
            </a:r>
          </a:p>
        </p:txBody>
      </p:sp>
    </p:spTree>
    <p:extLst>
      <p:ext uri="{BB962C8B-B14F-4D97-AF65-F5344CB8AC3E}">
        <p14:creationId xmlns:p14="http://schemas.microsoft.com/office/powerpoint/2010/main" val="950946707"/>
      </p:ext>
    </p:extLst>
  </p:cSld>
  <p:clrMapOvr>
    <a:masterClrMapping/>
  </p:clrMapOvr>
  <p:transition spd="med">
    <p:pull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0">
              <a:srgbClr val="92E2D3">
                <a:lumMod val="89000"/>
                <a:lumOff val="11000"/>
              </a:srgbClr>
            </a:gs>
            <a:gs pos="56000">
              <a:srgbClr val="C1D5E7">
                <a:lumMod val="90000"/>
                <a:lumOff val="10000"/>
              </a:srgbClr>
            </a:gs>
            <a:gs pos="26000">
              <a:srgbClr val="E5CBF7">
                <a:lumMod val="90000"/>
                <a:lumOff val="10000"/>
              </a:srgbClr>
            </a:gs>
          </a:gsLst>
          <a:lin ang="30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AD2D65-D61B-8D40-330F-642C1FCF2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FF07D392-930C-051E-499F-35C4F2E171DD}"/>
              </a:ext>
            </a:extLst>
          </p:cNvPr>
          <p:cNvSpPr/>
          <p:nvPr/>
        </p:nvSpPr>
        <p:spPr>
          <a:xfrm>
            <a:off x="1008744" y="1088571"/>
            <a:ext cx="10326914" cy="5600757"/>
          </a:xfrm>
          <a:prstGeom prst="roundRect">
            <a:avLst/>
          </a:prstGeom>
          <a:solidFill>
            <a:schemeClr val="bg1"/>
          </a:solidFill>
          <a:ln w="60325">
            <a:solidFill>
              <a:srgbClr val="B0701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2F22B51-B62C-B697-6148-B49E417EE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003" y="1402099"/>
            <a:ext cx="9600396" cy="497369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DD1FA33-AE36-2ECE-832B-7FA56F8C6C78}"/>
              </a:ext>
            </a:extLst>
          </p:cNvPr>
          <p:cNvSpPr txBox="1"/>
          <p:nvPr/>
        </p:nvSpPr>
        <p:spPr>
          <a:xfrm>
            <a:off x="4435026" y="100810"/>
            <a:ext cx="33219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spc="400" dirty="0">
                <a:latin typeface="Lobster" panose="00000500000000000000" pitchFamily="2" charset="-52"/>
              </a:rPr>
              <a:t>2 уровень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E71B24-B565-CE6B-122B-FB784FA02FC3}"/>
              </a:ext>
            </a:extLst>
          </p:cNvPr>
          <p:cNvSpPr txBox="1"/>
          <p:nvPr/>
        </p:nvSpPr>
        <p:spPr>
          <a:xfrm>
            <a:off x="1409723" y="-1696601"/>
            <a:ext cx="3078087" cy="839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spc="400" dirty="0">
                <a:latin typeface="Lobster" panose="00000500000000000000" pitchFamily="2" charset="-52"/>
              </a:rPr>
              <a:t>1 уровень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04453A-A627-7A4A-F96E-8AD4746023DC}"/>
              </a:ext>
            </a:extLst>
          </p:cNvPr>
          <p:cNvSpPr txBox="1"/>
          <p:nvPr/>
        </p:nvSpPr>
        <p:spPr>
          <a:xfrm>
            <a:off x="8013710" y="-1778784"/>
            <a:ext cx="33219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4800" b="1" spc="400" dirty="0">
                <a:latin typeface="Lobster" panose="00000500000000000000" pitchFamily="2" charset="-52"/>
              </a:rPr>
              <a:t>3 уровень </a:t>
            </a:r>
          </a:p>
        </p:txBody>
      </p:sp>
    </p:spTree>
    <p:extLst>
      <p:ext uri="{BB962C8B-B14F-4D97-AF65-F5344CB8AC3E}">
        <p14:creationId xmlns:p14="http://schemas.microsoft.com/office/powerpoint/2010/main" val="29456684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0">
              <a:srgbClr val="92E2D3">
                <a:lumMod val="89000"/>
                <a:lumOff val="11000"/>
              </a:srgbClr>
            </a:gs>
            <a:gs pos="56000">
              <a:srgbClr val="C1D5E7">
                <a:lumMod val="90000"/>
                <a:lumOff val="10000"/>
              </a:srgbClr>
            </a:gs>
            <a:gs pos="26000">
              <a:srgbClr val="E5CBF7">
                <a:lumMod val="90000"/>
                <a:lumOff val="10000"/>
              </a:srgbClr>
            </a:gs>
          </a:gsLst>
          <a:lin ang="30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E1536A-9754-1E71-42CA-2EAEE31CA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AAD4E5F4-B1B0-E1E4-A6EB-DFBB22678F7C}"/>
              </a:ext>
            </a:extLst>
          </p:cNvPr>
          <p:cNvSpPr/>
          <p:nvPr/>
        </p:nvSpPr>
        <p:spPr>
          <a:xfrm>
            <a:off x="1008744" y="1088571"/>
            <a:ext cx="10326914" cy="5600757"/>
          </a:xfrm>
          <a:prstGeom prst="roundRect">
            <a:avLst/>
          </a:prstGeom>
          <a:solidFill>
            <a:schemeClr val="bg1"/>
          </a:solidFill>
          <a:ln w="60325">
            <a:solidFill>
              <a:srgbClr val="B0701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AE11BF-E9B5-3A50-6660-16B803D04B39}"/>
              </a:ext>
            </a:extLst>
          </p:cNvPr>
          <p:cNvSpPr txBox="1"/>
          <p:nvPr/>
        </p:nvSpPr>
        <p:spPr>
          <a:xfrm>
            <a:off x="8013710" y="100811"/>
            <a:ext cx="33219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4800" b="1" spc="400" dirty="0">
                <a:latin typeface="Lobster" panose="00000500000000000000" pitchFamily="2" charset="-52"/>
              </a:rPr>
              <a:t>3 уровень 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4470295-4347-4D6B-2AA4-711D097CE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516" y="1402097"/>
            <a:ext cx="9600395" cy="49677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001393-FA40-7C7E-A9ED-3C0F26EA756F}"/>
              </a:ext>
            </a:extLst>
          </p:cNvPr>
          <p:cNvSpPr txBox="1"/>
          <p:nvPr/>
        </p:nvSpPr>
        <p:spPr>
          <a:xfrm>
            <a:off x="4435026" y="-2265009"/>
            <a:ext cx="33219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spc="400" dirty="0">
                <a:latin typeface="Lobster" panose="00000500000000000000" pitchFamily="2" charset="-52"/>
              </a:rPr>
              <a:t>2 уровень 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FE9C3CB1-9565-FBF3-ED11-81E6ABB61381}"/>
              </a:ext>
            </a:extLst>
          </p:cNvPr>
          <p:cNvSpPr/>
          <p:nvPr/>
        </p:nvSpPr>
        <p:spPr>
          <a:xfrm>
            <a:off x="-7751257" y="7904842"/>
            <a:ext cx="7144643" cy="2896483"/>
          </a:xfrm>
          <a:prstGeom prst="roundRect">
            <a:avLst/>
          </a:prstGeom>
          <a:noFill/>
          <a:ln w="2286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1B492-DF72-581B-25A8-0399B327D17C}"/>
              </a:ext>
            </a:extLst>
          </p:cNvPr>
          <p:cNvSpPr txBox="1"/>
          <p:nvPr/>
        </p:nvSpPr>
        <p:spPr>
          <a:xfrm>
            <a:off x="15495053" y="830059"/>
            <a:ext cx="34675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600" dirty="0">
                <a:latin typeface="Lobster" panose="00000500000000000000" pitchFamily="2" charset="-52"/>
                <a:ea typeface="Mochiy Pop One" pitchFamily="2" charset="-128"/>
                <a:cs typeface="Mochiy Pop One" pitchFamily="2" charset="-128"/>
              </a:rPr>
              <a:t>ИТОГ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83C446-7670-7084-F895-14CE06537A1A}"/>
              </a:ext>
            </a:extLst>
          </p:cNvPr>
          <p:cNvSpPr txBox="1"/>
          <p:nvPr/>
        </p:nvSpPr>
        <p:spPr>
          <a:xfrm>
            <a:off x="-7613941" y="8294367"/>
            <a:ext cx="68700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latin typeface="Comic Sans MS" panose="030F0702030302020204" pitchFamily="66" charset="0"/>
              </a:rPr>
              <a:t>Выполнили поставленную цель и создали игру «Candy Runner»</a:t>
            </a:r>
          </a:p>
        </p:txBody>
      </p:sp>
      <p:sp>
        <p:nvSpPr>
          <p:cNvPr id="7" name="Полилиния: фигура 6">
            <a:extLst>
              <a:ext uri="{FF2B5EF4-FFF2-40B4-BE49-F238E27FC236}">
                <a16:creationId xmlns:a16="http://schemas.microsoft.com/office/drawing/2014/main" id="{B39B361D-6A2E-4A1C-A699-A827D64DA317}"/>
              </a:ext>
            </a:extLst>
          </p:cNvPr>
          <p:cNvSpPr/>
          <p:nvPr/>
        </p:nvSpPr>
        <p:spPr>
          <a:xfrm flipH="1">
            <a:off x="4428681" y="-2568472"/>
            <a:ext cx="2944907" cy="1529976"/>
          </a:xfrm>
          <a:custGeom>
            <a:avLst/>
            <a:gdLst>
              <a:gd name="connsiteX0" fmla="*/ 0 w 3865037"/>
              <a:gd name="connsiteY0" fmla="*/ 124915 h 1302702"/>
              <a:gd name="connsiteX1" fmla="*/ 3260035 w 3865037"/>
              <a:gd name="connsiteY1" fmla="*/ 110006 h 1302702"/>
              <a:gd name="connsiteX2" fmla="*/ 3856382 w 3865037"/>
              <a:gd name="connsiteY2" fmla="*/ 1302702 h 1302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65037" h="1302702">
                <a:moveTo>
                  <a:pt x="0" y="124915"/>
                </a:moveTo>
                <a:cubicBezTo>
                  <a:pt x="1308652" y="19311"/>
                  <a:pt x="2617305" y="-86292"/>
                  <a:pt x="3260035" y="110006"/>
                </a:cubicBezTo>
                <a:cubicBezTo>
                  <a:pt x="3902765" y="306304"/>
                  <a:pt x="3879573" y="804503"/>
                  <a:pt x="3856382" y="1302702"/>
                </a:cubicBezTo>
              </a:path>
            </a:pathLst>
          </a:custGeom>
          <a:noFill/>
          <a:ln w="228600">
            <a:solidFill>
              <a:schemeClr val="bg1"/>
            </a:solidFill>
            <a:prstDash val="solid"/>
            <a:tailEnd type="stealth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Google Shape;10205;p62">
            <a:extLst>
              <a:ext uri="{FF2B5EF4-FFF2-40B4-BE49-F238E27FC236}">
                <a16:creationId xmlns:a16="http://schemas.microsoft.com/office/drawing/2014/main" id="{A3E9B8B3-2FF6-DFC3-2079-466208C9CAD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368984">
            <a:off x="6509656" y="-1467976"/>
            <a:ext cx="1410065" cy="106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68F8F44-BF5C-E8C1-4F20-E9CE5833A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166195" y="-2265009"/>
            <a:ext cx="1121761" cy="153632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C58FCC8-306C-5C09-2727-3B950A0EF2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42555" y="7668118"/>
            <a:ext cx="1252498" cy="125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0576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лилиния: фигура 2">
            <a:extLst>
              <a:ext uri="{FF2B5EF4-FFF2-40B4-BE49-F238E27FC236}">
                <a16:creationId xmlns:a16="http://schemas.microsoft.com/office/drawing/2014/main" id="{B99A4EBC-E061-6240-4FE3-3DBC19080015}"/>
              </a:ext>
            </a:extLst>
          </p:cNvPr>
          <p:cNvSpPr/>
          <p:nvPr/>
        </p:nvSpPr>
        <p:spPr>
          <a:xfrm>
            <a:off x="-203200" y="-452427"/>
            <a:ext cx="5215977" cy="5713856"/>
          </a:xfrm>
          <a:custGeom>
            <a:avLst/>
            <a:gdLst>
              <a:gd name="connsiteX0" fmla="*/ 4136279 w 4182930"/>
              <a:gd name="connsiteY0" fmla="*/ 0 h 5191828"/>
              <a:gd name="connsiteX1" fmla="*/ 4136279 w 4182930"/>
              <a:gd name="connsiteY1" fmla="*/ 589144 h 5191828"/>
              <a:gd name="connsiteX2" fmla="*/ 3651463 w 4182930"/>
              <a:gd name="connsiteY2" fmla="*/ 951222 h 5191828"/>
              <a:gd name="connsiteX3" fmla="*/ 2571366 w 4182930"/>
              <a:gd name="connsiteY3" fmla="*/ 1141466 h 5191828"/>
              <a:gd name="connsiteX4" fmla="*/ 2712515 w 4182930"/>
              <a:gd name="connsiteY4" fmla="*/ 1914717 h 5191828"/>
              <a:gd name="connsiteX5" fmla="*/ 2822980 w 4182930"/>
              <a:gd name="connsiteY5" fmla="*/ 2712516 h 5191828"/>
              <a:gd name="connsiteX6" fmla="*/ 1638556 w 4182930"/>
              <a:gd name="connsiteY6" fmla="*/ 3129826 h 5191828"/>
              <a:gd name="connsiteX7" fmla="*/ 1043275 w 4182930"/>
              <a:gd name="connsiteY7" fmla="*/ 2645010 h 5191828"/>
              <a:gd name="connsiteX8" fmla="*/ 497090 w 4182930"/>
              <a:gd name="connsiteY8" fmla="*/ 3209606 h 5191828"/>
              <a:gd name="connsiteX9" fmla="*/ 1018727 w 4182930"/>
              <a:gd name="connsiteY9" fmla="*/ 4369482 h 5191828"/>
              <a:gd name="connsiteX10" fmla="*/ 0 w 4182930"/>
              <a:gd name="connsiteY10" fmla="*/ 5191828 h 5191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82930" h="5191828">
                <a:moveTo>
                  <a:pt x="4136279" y="0"/>
                </a:moveTo>
                <a:cubicBezTo>
                  <a:pt x="4176680" y="215303"/>
                  <a:pt x="4217082" y="430607"/>
                  <a:pt x="4136279" y="589144"/>
                </a:cubicBezTo>
                <a:cubicBezTo>
                  <a:pt x="4055476" y="747681"/>
                  <a:pt x="3912282" y="859168"/>
                  <a:pt x="3651463" y="951222"/>
                </a:cubicBezTo>
                <a:cubicBezTo>
                  <a:pt x="3390644" y="1043276"/>
                  <a:pt x="2727857" y="980884"/>
                  <a:pt x="2571366" y="1141466"/>
                </a:cubicBezTo>
                <a:cubicBezTo>
                  <a:pt x="2414875" y="1302048"/>
                  <a:pt x="2670579" y="1652875"/>
                  <a:pt x="2712515" y="1914717"/>
                </a:cubicBezTo>
                <a:cubicBezTo>
                  <a:pt x="2754451" y="2176559"/>
                  <a:pt x="3001973" y="2509998"/>
                  <a:pt x="2822980" y="2712516"/>
                </a:cubicBezTo>
                <a:cubicBezTo>
                  <a:pt x="2643987" y="2915034"/>
                  <a:pt x="1935173" y="3141077"/>
                  <a:pt x="1638556" y="3129826"/>
                </a:cubicBezTo>
                <a:cubicBezTo>
                  <a:pt x="1341939" y="3118575"/>
                  <a:pt x="1233519" y="2631713"/>
                  <a:pt x="1043275" y="2645010"/>
                </a:cubicBezTo>
                <a:cubicBezTo>
                  <a:pt x="853031" y="2658307"/>
                  <a:pt x="501181" y="2922194"/>
                  <a:pt x="497090" y="3209606"/>
                </a:cubicBezTo>
                <a:cubicBezTo>
                  <a:pt x="492999" y="3497018"/>
                  <a:pt x="1101575" y="4039112"/>
                  <a:pt x="1018727" y="4369482"/>
                </a:cubicBezTo>
                <a:cubicBezTo>
                  <a:pt x="935879" y="4699852"/>
                  <a:pt x="286389" y="5101820"/>
                  <a:pt x="0" y="5191828"/>
                </a:cubicBezTo>
              </a:path>
            </a:pathLst>
          </a:custGeom>
          <a:noFill/>
          <a:ln w="117475">
            <a:solidFill>
              <a:srgbClr val="C12147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BDC8EF9-465A-48F1-9374-C6DBE96FE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0709" y="204816"/>
            <a:ext cx="1358334" cy="843326"/>
          </a:xfrm>
          <a:prstGeom prst="rect">
            <a:avLst/>
          </a:prstGeom>
        </p:spPr>
      </p:pic>
      <p:grpSp>
        <p:nvGrpSpPr>
          <p:cNvPr id="600" name="Группа 599">
            <a:extLst>
              <a:ext uri="{FF2B5EF4-FFF2-40B4-BE49-F238E27FC236}">
                <a16:creationId xmlns:a16="http://schemas.microsoft.com/office/drawing/2014/main" id="{EE0AFAA6-E4C1-4199-B37A-DAC0DB8334CF}"/>
              </a:ext>
            </a:extLst>
          </p:cNvPr>
          <p:cNvGrpSpPr/>
          <p:nvPr/>
        </p:nvGrpSpPr>
        <p:grpSpPr>
          <a:xfrm>
            <a:off x="4142751" y="1743519"/>
            <a:ext cx="7561677" cy="3370962"/>
            <a:chOff x="4142751" y="1743519"/>
            <a:chExt cx="7561677" cy="3370962"/>
          </a:xfrm>
        </p:grpSpPr>
        <p:sp>
          <p:nvSpPr>
            <p:cNvPr id="2" name="Прямоугольник: скругленные углы 1">
              <a:extLst>
                <a:ext uri="{FF2B5EF4-FFF2-40B4-BE49-F238E27FC236}">
                  <a16:creationId xmlns:a16="http://schemas.microsoft.com/office/drawing/2014/main" id="{5BE7510C-6372-E942-DF0E-949E47417840}"/>
                </a:ext>
              </a:extLst>
            </p:cNvPr>
            <p:cNvSpPr/>
            <p:nvPr/>
          </p:nvSpPr>
          <p:spPr>
            <a:xfrm>
              <a:off x="4142751" y="1743519"/>
              <a:ext cx="7561677" cy="337096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79" name="TextBox 378">
              <a:extLst>
                <a:ext uri="{FF2B5EF4-FFF2-40B4-BE49-F238E27FC236}">
                  <a16:creationId xmlns:a16="http://schemas.microsoft.com/office/drawing/2014/main" id="{2E81D571-C617-5E25-3F47-84FFF20B6AEE}"/>
                </a:ext>
              </a:extLst>
            </p:cNvPr>
            <p:cNvSpPr txBox="1"/>
            <p:nvPr/>
          </p:nvSpPr>
          <p:spPr>
            <a:xfrm>
              <a:off x="4473279" y="1939642"/>
              <a:ext cx="6912604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200" dirty="0">
                  <a:latin typeface="Mochiy Pop One" pitchFamily="2" charset="-128"/>
                  <a:ea typeface="Mochiy Pop One" pitchFamily="2" charset="-128"/>
                  <a:cs typeface="Mochiy Pop One" pitchFamily="2" charset="-128"/>
                </a:rPr>
                <a:t>CANDY RUNNER</a:t>
              </a:r>
              <a:endParaRPr lang="ru-RU" sz="7200" dirty="0">
                <a:latin typeface="Lobster" panose="00000500000000000000" pitchFamily="2" charset="-52"/>
                <a:ea typeface="Mochiy Pop One" pitchFamily="2" charset="-128"/>
                <a:cs typeface="Mochiy Pop One" pitchFamily="2" charset="-128"/>
              </a:endParaRPr>
            </a:p>
          </p:txBody>
        </p:sp>
        <p:grpSp>
          <p:nvGrpSpPr>
            <p:cNvPr id="5" name="Группа 4">
              <a:extLst>
                <a:ext uri="{FF2B5EF4-FFF2-40B4-BE49-F238E27FC236}">
                  <a16:creationId xmlns:a16="http://schemas.microsoft.com/office/drawing/2014/main" id="{B280A659-B076-CCE8-1D39-0C2AACA56A3A}"/>
                </a:ext>
              </a:extLst>
            </p:cNvPr>
            <p:cNvGrpSpPr/>
            <p:nvPr/>
          </p:nvGrpSpPr>
          <p:grpSpPr>
            <a:xfrm>
              <a:off x="4721592" y="4309639"/>
              <a:ext cx="6231834" cy="385604"/>
              <a:chOff x="4821583" y="3878499"/>
              <a:chExt cx="6231834" cy="385604"/>
            </a:xfrm>
          </p:grpSpPr>
          <p:cxnSp>
            <p:nvCxnSpPr>
              <p:cNvPr id="6" name="Прямая соединительная линия 5">
                <a:extLst>
                  <a:ext uri="{FF2B5EF4-FFF2-40B4-BE49-F238E27FC236}">
                    <a16:creationId xmlns:a16="http://schemas.microsoft.com/office/drawing/2014/main" id="{225B46A1-89DC-52FF-208D-334687D7CD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21583" y="3878499"/>
                <a:ext cx="6231834" cy="0"/>
              </a:xfrm>
              <a:prstGeom prst="line">
                <a:avLst/>
              </a:prstGeom>
              <a:ln w="152400" cap="rnd">
                <a:solidFill>
                  <a:srgbClr val="97A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Прямая соединительная линия 6">
                <a:extLst>
                  <a:ext uri="{FF2B5EF4-FFF2-40B4-BE49-F238E27FC236}">
                    <a16:creationId xmlns:a16="http://schemas.microsoft.com/office/drawing/2014/main" id="{BDFC30C2-0B05-820A-1084-DE2735B826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21583" y="4264103"/>
                <a:ext cx="127694" cy="0"/>
              </a:xfrm>
              <a:prstGeom prst="line">
                <a:avLst/>
              </a:prstGeom>
              <a:ln w="152400" cap="rnd">
                <a:solidFill>
                  <a:srgbClr val="C121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Прямая соединительная линия 9">
                <a:extLst>
                  <a:ext uri="{FF2B5EF4-FFF2-40B4-BE49-F238E27FC236}">
                    <a16:creationId xmlns:a16="http://schemas.microsoft.com/office/drawing/2014/main" id="{3D0C2DF4-4777-C824-A309-E271C84F4B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0101" y="4264103"/>
                <a:ext cx="400049" cy="0"/>
              </a:xfrm>
              <a:prstGeom prst="line">
                <a:avLst/>
              </a:prstGeom>
              <a:ln w="152400" cap="rnd">
                <a:solidFill>
                  <a:srgbClr val="C121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единительная линия 11">
                <a:extLst>
                  <a:ext uri="{FF2B5EF4-FFF2-40B4-BE49-F238E27FC236}">
                    <a16:creationId xmlns:a16="http://schemas.microsoft.com/office/drawing/2014/main" id="{61321B54-848B-171B-6373-3A5C689A71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46376" y="4264103"/>
                <a:ext cx="102624" cy="0"/>
              </a:xfrm>
              <a:prstGeom prst="line">
                <a:avLst/>
              </a:prstGeom>
              <a:ln w="152400" cap="rnd">
                <a:solidFill>
                  <a:srgbClr val="C121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Прямая соединительная линия 12">
                <a:extLst>
                  <a:ext uri="{FF2B5EF4-FFF2-40B4-BE49-F238E27FC236}">
                    <a16:creationId xmlns:a16="http://schemas.microsoft.com/office/drawing/2014/main" id="{C1263AE8-7C10-9FA3-CC87-947153BF09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96300" y="4264103"/>
                <a:ext cx="565150" cy="0"/>
              </a:xfrm>
              <a:prstGeom prst="line">
                <a:avLst/>
              </a:prstGeom>
              <a:ln w="152400" cap="rnd">
                <a:solidFill>
                  <a:srgbClr val="FFAA7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Прямая соединительная линия 16">
                <a:extLst>
                  <a:ext uri="{FF2B5EF4-FFF2-40B4-BE49-F238E27FC236}">
                    <a16:creationId xmlns:a16="http://schemas.microsoft.com/office/drawing/2014/main" id="{C17BC07D-E7A1-EC3F-BF06-882700ACEC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31102" y="4264103"/>
                <a:ext cx="711198" cy="0"/>
              </a:xfrm>
              <a:prstGeom prst="line">
                <a:avLst/>
              </a:prstGeom>
              <a:ln w="152400" cap="rnd">
                <a:solidFill>
                  <a:srgbClr val="C121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Прямая соединительная линия 19">
                <a:extLst>
                  <a:ext uri="{FF2B5EF4-FFF2-40B4-BE49-F238E27FC236}">
                    <a16:creationId xmlns:a16="http://schemas.microsoft.com/office/drawing/2014/main" id="{CBBB92BE-9611-8251-5CBF-2826BC32CC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50660" y="4264103"/>
                <a:ext cx="720090" cy="0"/>
              </a:xfrm>
              <a:prstGeom prst="line">
                <a:avLst/>
              </a:prstGeom>
              <a:ln w="152400" cap="rnd">
                <a:solidFill>
                  <a:srgbClr val="FFAA7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Прямая соединительная линия 23">
                <a:extLst>
                  <a:ext uri="{FF2B5EF4-FFF2-40B4-BE49-F238E27FC236}">
                    <a16:creationId xmlns:a16="http://schemas.microsoft.com/office/drawing/2014/main" id="{BDA7510A-1E6F-444A-A412-CA0A5D8ECE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3025" y="4264103"/>
                <a:ext cx="493713" cy="0"/>
              </a:xfrm>
              <a:prstGeom prst="line">
                <a:avLst/>
              </a:prstGeom>
              <a:ln w="152400" cap="rnd">
                <a:solidFill>
                  <a:srgbClr val="FFAA7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>
                <a:extLst>
                  <a:ext uri="{FF2B5EF4-FFF2-40B4-BE49-F238E27FC236}">
                    <a16:creationId xmlns:a16="http://schemas.microsoft.com/office/drawing/2014/main" id="{3A8B379A-572E-61C8-28CD-A18AFC4D99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94900" y="4264103"/>
                <a:ext cx="719138" cy="0"/>
              </a:xfrm>
              <a:prstGeom prst="line">
                <a:avLst/>
              </a:prstGeom>
              <a:ln w="152400" cap="rnd">
                <a:solidFill>
                  <a:srgbClr val="FFAA7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единительная линия 29">
                <a:extLst>
                  <a:ext uri="{FF2B5EF4-FFF2-40B4-BE49-F238E27FC236}">
                    <a16:creationId xmlns:a16="http://schemas.microsoft.com/office/drawing/2014/main" id="{DA98F6D1-AA17-E5FF-E938-9F6A50AC9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90051" y="4264103"/>
                <a:ext cx="485774" cy="0"/>
              </a:xfrm>
              <a:prstGeom prst="line">
                <a:avLst/>
              </a:prstGeom>
              <a:ln w="152400" cap="rnd">
                <a:solidFill>
                  <a:srgbClr val="C1214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79" name="Рисунок 578">
            <a:extLst>
              <a:ext uri="{FF2B5EF4-FFF2-40B4-BE49-F238E27FC236}">
                <a16:creationId xmlns:a16="http://schemas.microsoft.com/office/drawing/2014/main" id="{FF866CC4-9EBD-BDD1-FCE1-E99D01833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0383" y="1347165"/>
            <a:ext cx="811299" cy="820623"/>
          </a:xfrm>
          <a:prstGeom prst="rect">
            <a:avLst/>
          </a:prstGeom>
        </p:spPr>
      </p:pic>
      <p:pic>
        <p:nvPicPr>
          <p:cNvPr id="891" name="Рисунок 890">
            <a:extLst>
              <a:ext uri="{FF2B5EF4-FFF2-40B4-BE49-F238E27FC236}">
                <a16:creationId xmlns:a16="http://schemas.microsoft.com/office/drawing/2014/main" id="{658DE7DB-CBEC-CCE7-45C1-3F917F9D1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1544" y="5609982"/>
            <a:ext cx="1030313" cy="871804"/>
          </a:xfrm>
          <a:prstGeom prst="rect">
            <a:avLst/>
          </a:prstGeom>
        </p:spPr>
      </p:pic>
      <p:pic>
        <p:nvPicPr>
          <p:cNvPr id="920" name="Рисунок 919">
            <a:extLst>
              <a:ext uri="{FF2B5EF4-FFF2-40B4-BE49-F238E27FC236}">
                <a16:creationId xmlns:a16="http://schemas.microsoft.com/office/drawing/2014/main" id="{3D8336E0-8DDB-CE26-85BE-9C564E0B03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6738" y="390386"/>
            <a:ext cx="938865" cy="804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F7A1B972-0DF6-A60A-83CB-289ADA353B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497" y="267528"/>
            <a:ext cx="1341236" cy="1329043"/>
          </a:xfrm>
          <a:prstGeom prst="rect">
            <a:avLst/>
          </a:prstGeom>
        </p:spPr>
      </p:pic>
      <p:pic>
        <p:nvPicPr>
          <p:cNvPr id="595" name="Рисунок 594">
            <a:extLst>
              <a:ext uri="{FF2B5EF4-FFF2-40B4-BE49-F238E27FC236}">
                <a16:creationId xmlns:a16="http://schemas.microsoft.com/office/drawing/2014/main" id="{B53E5276-9F58-BE43-AB70-3C1F6F476E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2595" y="3661573"/>
            <a:ext cx="1147141" cy="2753140"/>
          </a:xfrm>
          <a:prstGeom prst="rect">
            <a:avLst/>
          </a:prstGeom>
        </p:spPr>
      </p:pic>
      <p:pic>
        <p:nvPicPr>
          <p:cNvPr id="597" name="Рисунок 596">
            <a:extLst>
              <a:ext uri="{FF2B5EF4-FFF2-40B4-BE49-F238E27FC236}">
                <a16:creationId xmlns:a16="http://schemas.microsoft.com/office/drawing/2014/main" id="{AC2D4DEC-48D8-A787-F3A3-9BB5054F6C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479261">
            <a:off x="10359746" y="5031793"/>
            <a:ext cx="1322947" cy="149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950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476CAB-3AD7-1225-C014-712C0A697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551BB90-F173-911B-F404-F94796B3A890}"/>
              </a:ext>
            </a:extLst>
          </p:cNvPr>
          <p:cNvSpPr/>
          <p:nvPr/>
        </p:nvSpPr>
        <p:spPr>
          <a:xfrm>
            <a:off x="681543" y="3289299"/>
            <a:ext cx="7144643" cy="2896483"/>
          </a:xfrm>
          <a:prstGeom prst="roundRect">
            <a:avLst/>
          </a:prstGeom>
          <a:noFill/>
          <a:ln w="2286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04E5BB-FE76-6DCE-7BA2-8B4B0B997A01}"/>
              </a:ext>
            </a:extLst>
          </p:cNvPr>
          <p:cNvSpPr txBox="1"/>
          <p:nvPr/>
        </p:nvSpPr>
        <p:spPr>
          <a:xfrm>
            <a:off x="7991167" y="786517"/>
            <a:ext cx="34675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600" dirty="0">
                <a:latin typeface="Lobster" panose="00000500000000000000" pitchFamily="2" charset="-52"/>
                <a:ea typeface="Mochiy Pop One" pitchFamily="2" charset="-128"/>
                <a:cs typeface="Mochiy Pop One" pitchFamily="2" charset="-128"/>
              </a:rPr>
              <a:t>ИТОГ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A0BCF-5FCE-7730-9699-F52D8439004E}"/>
              </a:ext>
            </a:extLst>
          </p:cNvPr>
          <p:cNvSpPr txBox="1"/>
          <p:nvPr/>
        </p:nvSpPr>
        <p:spPr>
          <a:xfrm>
            <a:off x="818859" y="3678824"/>
            <a:ext cx="68700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latin typeface="Comic Sans MS" panose="030F0702030302020204" pitchFamily="66" charset="0"/>
              </a:rPr>
              <a:t>Выполнили поставленную цель и создали игру «Candy Runner»</a:t>
            </a:r>
          </a:p>
        </p:txBody>
      </p:sp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2835EDD2-5352-3718-C2F0-D248DAD6FB02}"/>
              </a:ext>
            </a:extLst>
          </p:cNvPr>
          <p:cNvSpPr/>
          <p:nvPr/>
        </p:nvSpPr>
        <p:spPr>
          <a:xfrm flipH="1">
            <a:off x="4445000" y="1208148"/>
            <a:ext cx="2944907" cy="1529976"/>
          </a:xfrm>
          <a:custGeom>
            <a:avLst/>
            <a:gdLst>
              <a:gd name="connsiteX0" fmla="*/ 0 w 3865037"/>
              <a:gd name="connsiteY0" fmla="*/ 124915 h 1302702"/>
              <a:gd name="connsiteX1" fmla="*/ 3260035 w 3865037"/>
              <a:gd name="connsiteY1" fmla="*/ 110006 h 1302702"/>
              <a:gd name="connsiteX2" fmla="*/ 3856382 w 3865037"/>
              <a:gd name="connsiteY2" fmla="*/ 1302702 h 1302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65037" h="1302702">
                <a:moveTo>
                  <a:pt x="0" y="124915"/>
                </a:moveTo>
                <a:cubicBezTo>
                  <a:pt x="1308652" y="19311"/>
                  <a:pt x="2617305" y="-86292"/>
                  <a:pt x="3260035" y="110006"/>
                </a:cubicBezTo>
                <a:cubicBezTo>
                  <a:pt x="3902765" y="306304"/>
                  <a:pt x="3879573" y="804503"/>
                  <a:pt x="3856382" y="1302702"/>
                </a:cubicBezTo>
              </a:path>
            </a:pathLst>
          </a:custGeom>
          <a:noFill/>
          <a:ln w="228600">
            <a:solidFill>
              <a:schemeClr val="bg1"/>
            </a:solidFill>
            <a:prstDash val="solid"/>
            <a:tailEnd type="stealth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Google Shape;10205;p62">
            <a:extLst>
              <a:ext uri="{FF2B5EF4-FFF2-40B4-BE49-F238E27FC236}">
                <a16:creationId xmlns:a16="http://schemas.microsoft.com/office/drawing/2014/main" id="{67584A8C-C96B-FB64-1C35-D8AEEF9EDC6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7368984">
            <a:off x="5856126" y="1877274"/>
            <a:ext cx="1410065" cy="106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12F24904-C21B-CA69-CFE4-FC604148F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348" y="316780"/>
            <a:ext cx="1121761" cy="1536325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EA61F957-DF4D-131B-53FF-CF8B796A1F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8691" y="4022071"/>
            <a:ext cx="1252498" cy="125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46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D6C2B8C7-C799-2B6A-76E5-BF98DEBDA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152" y="3163801"/>
            <a:ext cx="530398" cy="530398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A96F98D7-43E3-C987-147D-428EFD13C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843" y="3163801"/>
            <a:ext cx="530398" cy="53039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B210917-04EB-CE57-0D8C-856E6C3D5975}"/>
              </a:ext>
            </a:extLst>
          </p:cNvPr>
          <p:cNvSpPr txBox="1"/>
          <p:nvPr/>
        </p:nvSpPr>
        <p:spPr>
          <a:xfrm>
            <a:off x="1417241" y="2875002"/>
            <a:ext cx="98879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b="1" dirty="0">
                <a:latin typeface="Pixelify Sans" pitchFamily="2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49055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AA26D7A3-DD47-450B-340B-D052ECFED051}"/>
              </a:ext>
            </a:extLst>
          </p:cNvPr>
          <p:cNvSpPr/>
          <p:nvPr/>
        </p:nvSpPr>
        <p:spPr>
          <a:xfrm>
            <a:off x="465271" y="462096"/>
            <a:ext cx="1304658" cy="130465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44C0B9-EC43-700F-D591-555AC14CB9BA}"/>
              </a:ext>
            </a:extLst>
          </p:cNvPr>
          <p:cNvSpPr txBox="1"/>
          <p:nvPr/>
        </p:nvSpPr>
        <p:spPr>
          <a:xfrm>
            <a:off x="1908609" y="715669"/>
            <a:ext cx="41312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i="0" dirty="0">
                <a:effectLst/>
                <a:latin typeface="Lobster" panose="00000500000000000000" pitchFamily="2" charset="-52"/>
              </a:rPr>
              <a:t>Наша команда</a:t>
            </a:r>
            <a:endParaRPr lang="ru-RU" sz="4800" dirty="0">
              <a:latin typeface="Lobster" panose="00000500000000000000" pitchFamily="2" charset="-52"/>
            </a:endParaRP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BB3EBE9A-D82E-4105-B5E4-5BC958691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71" y="462096"/>
            <a:ext cx="1304657" cy="130465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0F05BC7-E68E-86A8-7F55-AD628BB253B5}"/>
              </a:ext>
            </a:extLst>
          </p:cNvPr>
          <p:cNvSpPr txBox="1"/>
          <p:nvPr/>
        </p:nvSpPr>
        <p:spPr>
          <a:xfrm>
            <a:off x="6581911" y="2709314"/>
            <a:ext cx="49222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Pixelify Sans" pitchFamily="2" charset="0"/>
              </a:rPr>
              <a:t>Heuristics kids</a:t>
            </a:r>
            <a:endParaRPr lang="ru-RU" sz="7200" dirty="0">
              <a:latin typeface="Pixelify Sans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B43F07-72D6-93FF-7EC1-43ECA2A1B2FF}"/>
              </a:ext>
            </a:extLst>
          </p:cNvPr>
          <p:cNvSpPr txBox="1"/>
          <p:nvPr/>
        </p:nvSpPr>
        <p:spPr>
          <a:xfrm>
            <a:off x="1498596" y="2109149"/>
            <a:ext cx="43561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Lobster" panose="00000500000000000000" pitchFamily="2" charset="-52"/>
              </a:rPr>
              <a:t>Постникова Марина Андреевна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C52F62-5AF2-0196-7ADC-F845C2067BE6}"/>
              </a:ext>
            </a:extLst>
          </p:cNvPr>
          <p:cNvSpPr txBox="1"/>
          <p:nvPr/>
        </p:nvSpPr>
        <p:spPr>
          <a:xfrm>
            <a:off x="1521220" y="3506197"/>
            <a:ext cx="49222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latin typeface="Lobster" panose="00000500000000000000" pitchFamily="2" charset="-52"/>
              </a:rPr>
              <a:t>Кретов </a:t>
            </a:r>
            <a:br>
              <a:rPr lang="en-US" sz="3600" dirty="0">
                <a:latin typeface="Lobster" panose="00000500000000000000" pitchFamily="2" charset="-52"/>
              </a:rPr>
            </a:br>
            <a:r>
              <a:rPr lang="ru-RU" sz="3600" dirty="0">
                <a:latin typeface="Lobster" panose="00000500000000000000" pitchFamily="2" charset="-52"/>
              </a:rPr>
              <a:t>Дмитрий Алексеевич</a:t>
            </a:r>
          </a:p>
        </p:txBody>
      </p:sp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EDE09A11-05CC-AB70-52B2-7C29D93F5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304" y="3841162"/>
            <a:ext cx="530398" cy="530398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A4CEBCAC-F672-9FDD-C3AA-0FA6025BA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304" y="2483741"/>
            <a:ext cx="536494" cy="45114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EB686DEB-9886-EB62-51C1-65DD539EC805}"/>
              </a:ext>
            </a:extLst>
          </p:cNvPr>
          <p:cNvSpPr txBox="1"/>
          <p:nvPr/>
        </p:nvSpPr>
        <p:spPr>
          <a:xfrm>
            <a:off x="7386181" y="6151181"/>
            <a:ext cx="3313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Lobster" panose="00000500000000000000" pitchFamily="2" charset="-52"/>
              </a:rPr>
              <a:t>Б9124-01.03.02СП(2)</a:t>
            </a:r>
          </a:p>
        </p:txBody>
      </p:sp>
      <p:pic>
        <p:nvPicPr>
          <p:cNvPr id="720" name="Рисунок 719">
            <a:extLst>
              <a:ext uri="{FF2B5EF4-FFF2-40B4-BE49-F238E27FC236}">
                <a16:creationId xmlns:a16="http://schemas.microsoft.com/office/drawing/2014/main" id="{E392A91F-3909-40D6-4049-D0A8D61A83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1911" y="1929873"/>
            <a:ext cx="853514" cy="432854"/>
          </a:xfrm>
          <a:prstGeom prst="rect">
            <a:avLst/>
          </a:prstGeom>
        </p:spPr>
      </p:pic>
      <p:grpSp>
        <p:nvGrpSpPr>
          <p:cNvPr id="1051" name="Google Shape;10669;p52">
            <a:extLst>
              <a:ext uri="{FF2B5EF4-FFF2-40B4-BE49-F238E27FC236}">
                <a16:creationId xmlns:a16="http://schemas.microsoft.com/office/drawing/2014/main" id="{5CA17ECE-802E-E79A-58EF-95C96935F3E7}"/>
              </a:ext>
            </a:extLst>
          </p:cNvPr>
          <p:cNvGrpSpPr/>
          <p:nvPr/>
        </p:nvGrpSpPr>
        <p:grpSpPr>
          <a:xfrm>
            <a:off x="10275172" y="1672988"/>
            <a:ext cx="836459" cy="418227"/>
            <a:chOff x="311697" y="-12"/>
            <a:chExt cx="4437449" cy="2218709"/>
          </a:xfrm>
        </p:grpSpPr>
        <p:sp>
          <p:nvSpPr>
            <p:cNvPr id="1052" name="Google Shape;10670;p52">
              <a:extLst>
                <a:ext uri="{FF2B5EF4-FFF2-40B4-BE49-F238E27FC236}">
                  <a16:creationId xmlns:a16="http://schemas.microsoft.com/office/drawing/2014/main" id="{AEA23219-9513-991A-E965-E6E1088E92AF}"/>
                </a:ext>
              </a:extLst>
            </p:cNvPr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671;p52">
              <a:extLst>
                <a:ext uri="{FF2B5EF4-FFF2-40B4-BE49-F238E27FC236}">
                  <a16:creationId xmlns:a16="http://schemas.microsoft.com/office/drawing/2014/main" id="{5EAABBE4-47FF-D4DF-A6ED-2DDDA2673BC5}"/>
                </a:ext>
              </a:extLst>
            </p:cNvPr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672;p52">
              <a:extLst>
                <a:ext uri="{FF2B5EF4-FFF2-40B4-BE49-F238E27FC236}">
                  <a16:creationId xmlns:a16="http://schemas.microsoft.com/office/drawing/2014/main" id="{510BD228-C9A2-5B3B-DA0F-E3255B4040BA}"/>
                </a:ext>
              </a:extLst>
            </p:cNvPr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673;p52">
              <a:extLst>
                <a:ext uri="{FF2B5EF4-FFF2-40B4-BE49-F238E27FC236}">
                  <a16:creationId xmlns:a16="http://schemas.microsoft.com/office/drawing/2014/main" id="{90F6ABD7-0BBD-DB78-B622-F68CD3CD99B1}"/>
                </a:ext>
              </a:extLst>
            </p:cNvPr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674;p52">
              <a:extLst>
                <a:ext uri="{FF2B5EF4-FFF2-40B4-BE49-F238E27FC236}">
                  <a16:creationId xmlns:a16="http://schemas.microsoft.com/office/drawing/2014/main" id="{2441EC5D-9E80-70DC-8DF6-9CE22199FA74}"/>
                </a:ext>
              </a:extLst>
            </p:cNvPr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675;p52">
              <a:extLst>
                <a:ext uri="{FF2B5EF4-FFF2-40B4-BE49-F238E27FC236}">
                  <a16:creationId xmlns:a16="http://schemas.microsoft.com/office/drawing/2014/main" id="{59C8CD52-C78B-FBF9-CCF4-410B617247E3}"/>
                </a:ext>
              </a:extLst>
            </p:cNvPr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676;p52">
              <a:extLst>
                <a:ext uri="{FF2B5EF4-FFF2-40B4-BE49-F238E27FC236}">
                  <a16:creationId xmlns:a16="http://schemas.microsoft.com/office/drawing/2014/main" id="{C4453216-B9F5-C4E0-EBD3-63A0893A1230}"/>
                </a:ext>
              </a:extLst>
            </p:cNvPr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677;p52">
              <a:extLst>
                <a:ext uri="{FF2B5EF4-FFF2-40B4-BE49-F238E27FC236}">
                  <a16:creationId xmlns:a16="http://schemas.microsoft.com/office/drawing/2014/main" id="{02F22FDE-DAB5-8BFA-5976-F792CA5208AD}"/>
                </a:ext>
              </a:extLst>
            </p:cNvPr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78;p52">
              <a:extLst>
                <a:ext uri="{FF2B5EF4-FFF2-40B4-BE49-F238E27FC236}">
                  <a16:creationId xmlns:a16="http://schemas.microsoft.com/office/drawing/2014/main" id="{4A84088D-A4D7-6078-6276-A613DD0568D7}"/>
                </a:ext>
              </a:extLst>
            </p:cNvPr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79;p52">
              <a:extLst>
                <a:ext uri="{FF2B5EF4-FFF2-40B4-BE49-F238E27FC236}">
                  <a16:creationId xmlns:a16="http://schemas.microsoft.com/office/drawing/2014/main" id="{41EF232F-0B9B-B05C-4FC7-244326B248FC}"/>
                </a:ext>
              </a:extLst>
            </p:cNvPr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80;p52">
              <a:extLst>
                <a:ext uri="{FF2B5EF4-FFF2-40B4-BE49-F238E27FC236}">
                  <a16:creationId xmlns:a16="http://schemas.microsoft.com/office/drawing/2014/main" id="{3E7B0C3F-0C85-C428-DB7A-078BDE068665}"/>
                </a:ext>
              </a:extLst>
            </p:cNvPr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81;p52">
              <a:extLst>
                <a:ext uri="{FF2B5EF4-FFF2-40B4-BE49-F238E27FC236}">
                  <a16:creationId xmlns:a16="http://schemas.microsoft.com/office/drawing/2014/main" id="{DB99BEDA-F1F2-A3A0-0805-9D58055FB12E}"/>
                </a:ext>
              </a:extLst>
            </p:cNvPr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82;p52">
              <a:extLst>
                <a:ext uri="{FF2B5EF4-FFF2-40B4-BE49-F238E27FC236}">
                  <a16:creationId xmlns:a16="http://schemas.microsoft.com/office/drawing/2014/main" id="{82390574-8ABD-87B6-28DC-68E290AE3B9F}"/>
                </a:ext>
              </a:extLst>
            </p:cNvPr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83;p52">
              <a:extLst>
                <a:ext uri="{FF2B5EF4-FFF2-40B4-BE49-F238E27FC236}">
                  <a16:creationId xmlns:a16="http://schemas.microsoft.com/office/drawing/2014/main" id="{9AAAC9FF-ED86-2EDD-F0CA-53CC00ECE45B}"/>
                </a:ext>
              </a:extLst>
            </p:cNvPr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84;p52">
              <a:extLst>
                <a:ext uri="{FF2B5EF4-FFF2-40B4-BE49-F238E27FC236}">
                  <a16:creationId xmlns:a16="http://schemas.microsoft.com/office/drawing/2014/main" id="{2CF8826B-A45B-B514-4A9E-9A90902A289A}"/>
                </a:ext>
              </a:extLst>
            </p:cNvPr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85;p52">
              <a:extLst>
                <a:ext uri="{FF2B5EF4-FFF2-40B4-BE49-F238E27FC236}">
                  <a16:creationId xmlns:a16="http://schemas.microsoft.com/office/drawing/2014/main" id="{EF262769-E70E-6405-FACF-F4E51D897A81}"/>
                </a:ext>
              </a:extLst>
            </p:cNvPr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6;p52">
              <a:extLst>
                <a:ext uri="{FF2B5EF4-FFF2-40B4-BE49-F238E27FC236}">
                  <a16:creationId xmlns:a16="http://schemas.microsoft.com/office/drawing/2014/main" id="{33AE5837-7DE5-B691-44E3-43E82F62729D}"/>
                </a:ext>
              </a:extLst>
            </p:cNvPr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87;p52">
              <a:extLst>
                <a:ext uri="{FF2B5EF4-FFF2-40B4-BE49-F238E27FC236}">
                  <a16:creationId xmlns:a16="http://schemas.microsoft.com/office/drawing/2014/main" id="{578CD7A2-1192-0BFE-6AFB-9644AF082CB6}"/>
                </a:ext>
              </a:extLst>
            </p:cNvPr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688;p52">
              <a:extLst>
                <a:ext uri="{FF2B5EF4-FFF2-40B4-BE49-F238E27FC236}">
                  <a16:creationId xmlns:a16="http://schemas.microsoft.com/office/drawing/2014/main" id="{98055F26-D4A6-A587-ECAA-1E74E262638A}"/>
                </a:ext>
              </a:extLst>
            </p:cNvPr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689;p52">
              <a:extLst>
                <a:ext uri="{FF2B5EF4-FFF2-40B4-BE49-F238E27FC236}">
                  <a16:creationId xmlns:a16="http://schemas.microsoft.com/office/drawing/2014/main" id="{DAEB106D-1374-16A9-44B4-D371DF65C2DE}"/>
                </a:ext>
              </a:extLst>
            </p:cNvPr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690;p52">
              <a:extLst>
                <a:ext uri="{FF2B5EF4-FFF2-40B4-BE49-F238E27FC236}">
                  <a16:creationId xmlns:a16="http://schemas.microsoft.com/office/drawing/2014/main" id="{72D5B8E8-5890-F25E-7EF9-391B31A23DF8}"/>
                </a:ext>
              </a:extLst>
            </p:cNvPr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691;p52">
              <a:extLst>
                <a:ext uri="{FF2B5EF4-FFF2-40B4-BE49-F238E27FC236}">
                  <a16:creationId xmlns:a16="http://schemas.microsoft.com/office/drawing/2014/main" id="{790282B2-0F66-F2B8-DAD0-9D21F6153D5E}"/>
                </a:ext>
              </a:extLst>
            </p:cNvPr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692;p52">
              <a:extLst>
                <a:ext uri="{FF2B5EF4-FFF2-40B4-BE49-F238E27FC236}">
                  <a16:creationId xmlns:a16="http://schemas.microsoft.com/office/drawing/2014/main" id="{CCB81B16-070E-9CF8-A7E3-C692753733F8}"/>
                </a:ext>
              </a:extLst>
            </p:cNvPr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693;p52">
              <a:extLst>
                <a:ext uri="{FF2B5EF4-FFF2-40B4-BE49-F238E27FC236}">
                  <a16:creationId xmlns:a16="http://schemas.microsoft.com/office/drawing/2014/main" id="{EEC5FF9C-1295-0632-1A1A-F44969BEF827}"/>
                </a:ext>
              </a:extLst>
            </p:cNvPr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694;p52">
              <a:extLst>
                <a:ext uri="{FF2B5EF4-FFF2-40B4-BE49-F238E27FC236}">
                  <a16:creationId xmlns:a16="http://schemas.microsoft.com/office/drawing/2014/main" id="{CAFE69C5-3225-B47C-113B-834DF012528A}"/>
                </a:ext>
              </a:extLst>
            </p:cNvPr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695;p52">
              <a:extLst>
                <a:ext uri="{FF2B5EF4-FFF2-40B4-BE49-F238E27FC236}">
                  <a16:creationId xmlns:a16="http://schemas.microsoft.com/office/drawing/2014/main" id="{88F07D9C-7D4F-32A1-C58F-1A40DA18C860}"/>
                </a:ext>
              </a:extLst>
            </p:cNvPr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696;p52">
              <a:extLst>
                <a:ext uri="{FF2B5EF4-FFF2-40B4-BE49-F238E27FC236}">
                  <a16:creationId xmlns:a16="http://schemas.microsoft.com/office/drawing/2014/main" id="{05BF46FA-32B3-6D3E-E106-D26FCD95E1F5}"/>
                </a:ext>
              </a:extLst>
            </p:cNvPr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697;p52">
              <a:extLst>
                <a:ext uri="{FF2B5EF4-FFF2-40B4-BE49-F238E27FC236}">
                  <a16:creationId xmlns:a16="http://schemas.microsoft.com/office/drawing/2014/main" id="{CD21DEA1-631A-080C-534C-2FB954C8849B}"/>
                </a:ext>
              </a:extLst>
            </p:cNvPr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698;p52">
              <a:extLst>
                <a:ext uri="{FF2B5EF4-FFF2-40B4-BE49-F238E27FC236}">
                  <a16:creationId xmlns:a16="http://schemas.microsoft.com/office/drawing/2014/main" id="{E55B46F6-CA32-96F9-E5CF-8B2C693DC99A}"/>
                </a:ext>
              </a:extLst>
            </p:cNvPr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699;p52">
              <a:extLst>
                <a:ext uri="{FF2B5EF4-FFF2-40B4-BE49-F238E27FC236}">
                  <a16:creationId xmlns:a16="http://schemas.microsoft.com/office/drawing/2014/main" id="{091A9E64-DFD4-4436-B544-9F8E4BB6422A}"/>
                </a:ext>
              </a:extLst>
            </p:cNvPr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700;p52">
              <a:extLst>
                <a:ext uri="{FF2B5EF4-FFF2-40B4-BE49-F238E27FC236}">
                  <a16:creationId xmlns:a16="http://schemas.microsoft.com/office/drawing/2014/main" id="{7A9A7162-600D-5CFC-DA5B-25F6C2376200}"/>
                </a:ext>
              </a:extLst>
            </p:cNvPr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701;p52">
              <a:extLst>
                <a:ext uri="{FF2B5EF4-FFF2-40B4-BE49-F238E27FC236}">
                  <a16:creationId xmlns:a16="http://schemas.microsoft.com/office/drawing/2014/main" id="{1F65A482-2DBD-9915-39B9-54E2CBE2E69A}"/>
                </a:ext>
              </a:extLst>
            </p:cNvPr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702;p52">
              <a:extLst>
                <a:ext uri="{FF2B5EF4-FFF2-40B4-BE49-F238E27FC236}">
                  <a16:creationId xmlns:a16="http://schemas.microsoft.com/office/drawing/2014/main" id="{92DFD330-2380-21B3-0496-CDBAC432AADC}"/>
                </a:ext>
              </a:extLst>
            </p:cNvPr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703;p52">
              <a:extLst>
                <a:ext uri="{FF2B5EF4-FFF2-40B4-BE49-F238E27FC236}">
                  <a16:creationId xmlns:a16="http://schemas.microsoft.com/office/drawing/2014/main" id="{9891CC7E-705B-7747-32F0-1FB9CE93D7D7}"/>
                </a:ext>
              </a:extLst>
            </p:cNvPr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704;p52">
              <a:extLst>
                <a:ext uri="{FF2B5EF4-FFF2-40B4-BE49-F238E27FC236}">
                  <a16:creationId xmlns:a16="http://schemas.microsoft.com/office/drawing/2014/main" id="{9AAEA850-4971-AC5B-67CB-F3BA77E3E539}"/>
                </a:ext>
              </a:extLst>
            </p:cNvPr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705;p52">
              <a:extLst>
                <a:ext uri="{FF2B5EF4-FFF2-40B4-BE49-F238E27FC236}">
                  <a16:creationId xmlns:a16="http://schemas.microsoft.com/office/drawing/2014/main" id="{315572A5-B6C0-0D52-5BE0-63AE1A4B8355}"/>
                </a:ext>
              </a:extLst>
            </p:cNvPr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706;p52">
              <a:extLst>
                <a:ext uri="{FF2B5EF4-FFF2-40B4-BE49-F238E27FC236}">
                  <a16:creationId xmlns:a16="http://schemas.microsoft.com/office/drawing/2014/main" id="{F621FF44-7D66-E451-ACB8-7F01E36C9C9A}"/>
                </a:ext>
              </a:extLst>
            </p:cNvPr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707;p52">
              <a:extLst>
                <a:ext uri="{FF2B5EF4-FFF2-40B4-BE49-F238E27FC236}">
                  <a16:creationId xmlns:a16="http://schemas.microsoft.com/office/drawing/2014/main" id="{D2EAACC4-3650-4ACF-BDD9-6F893BA273E7}"/>
                </a:ext>
              </a:extLst>
            </p:cNvPr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708;p52">
              <a:extLst>
                <a:ext uri="{FF2B5EF4-FFF2-40B4-BE49-F238E27FC236}">
                  <a16:creationId xmlns:a16="http://schemas.microsoft.com/office/drawing/2014/main" id="{ABCBBC84-3E40-0B89-611A-FCBF1BE7D83E}"/>
                </a:ext>
              </a:extLst>
            </p:cNvPr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709;p52">
              <a:extLst>
                <a:ext uri="{FF2B5EF4-FFF2-40B4-BE49-F238E27FC236}">
                  <a16:creationId xmlns:a16="http://schemas.microsoft.com/office/drawing/2014/main" id="{96DDB467-47B5-6D52-8DFB-7DE455A5D91A}"/>
                </a:ext>
              </a:extLst>
            </p:cNvPr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710;p52">
              <a:extLst>
                <a:ext uri="{FF2B5EF4-FFF2-40B4-BE49-F238E27FC236}">
                  <a16:creationId xmlns:a16="http://schemas.microsoft.com/office/drawing/2014/main" id="{49F7ACB1-BB4D-1A26-713D-898B15B408FC}"/>
                </a:ext>
              </a:extLst>
            </p:cNvPr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711;p52">
              <a:extLst>
                <a:ext uri="{FF2B5EF4-FFF2-40B4-BE49-F238E27FC236}">
                  <a16:creationId xmlns:a16="http://schemas.microsoft.com/office/drawing/2014/main" id="{ADBC65BF-5B59-E0A2-5676-B87E201FBCBD}"/>
                </a:ext>
              </a:extLst>
            </p:cNvPr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712;p52">
              <a:extLst>
                <a:ext uri="{FF2B5EF4-FFF2-40B4-BE49-F238E27FC236}">
                  <a16:creationId xmlns:a16="http://schemas.microsoft.com/office/drawing/2014/main" id="{F775A597-597A-D5EB-9698-D092484C555F}"/>
                </a:ext>
              </a:extLst>
            </p:cNvPr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713;p52">
              <a:extLst>
                <a:ext uri="{FF2B5EF4-FFF2-40B4-BE49-F238E27FC236}">
                  <a16:creationId xmlns:a16="http://schemas.microsoft.com/office/drawing/2014/main" id="{1B0A21C2-7D4F-86C8-42DC-505A181B5D14}"/>
                </a:ext>
              </a:extLst>
            </p:cNvPr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714;p52">
              <a:extLst>
                <a:ext uri="{FF2B5EF4-FFF2-40B4-BE49-F238E27FC236}">
                  <a16:creationId xmlns:a16="http://schemas.microsoft.com/office/drawing/2014/main" id="{2641F0CF-91F8-407C-3170-5BBB61003500}"/>
                </a:ext>
              </a:extLst>
            </p:cNvPr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715;p52">
              <a:extLst>
                <a:ext uri="{FF2B5EF4-FFF2-40B4-BE49-F238E27FC236}">
                  <a16:creationId xmlns:a16="http://schemas.microsoft.com/office/drawing/2014/main" id="{54CA77A8-E7B2-534D-B991-0A9745059375}"/>
                </a:ext>
              </a:extLst>
            </p:cNvPr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716;p52">
              <a:extLst>
                <a:ext uri="{FF2B5EF4-FFF2-40B4-BE49-F238E27FC236}">
                  <a16:creationId xmlns:a16="http://schemas.microsoft.com/office/drawing/2014/main" id="{9834CA7E-B4BC-1F8E-2EEC-D09823500BF3}"/>
                </a:ext>
              </a:extLst>
            </p:cNvPr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717;p52">
              <a:extLst>
                <a:ext uri="{FF2B5EF4-FFF2-40B4-BE49-F238E27FC236}">
                  <a16:creationId xmlns:a16="http://schemas.microsoft.com/office/drawing/2014/main" id="{A9E91204-C3B4-85B0-E556-01D5DEDE6E04}"/>
                </a:ext>
              </a:extLst>
            </p:cNvPr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0718;p52">
              <a:extLst>
                <a:ext uri="{FF2B5EF4-FFF2-40B4-BE49-F238E27FC236}">
                  <a16:creationId xmlns:a16="http://schemas.microsoft.com/office/drawing/2014/main" id="{176ACC06-4C89-E5E2-D19A-83F1AF1492A3}"/>
                </a:ext>
              </a:extLst>
            </p:cNvPr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0719;p52">
              <a:extLst>
                <a:ext uri="{FF2B5EF4-FFF2-40B4-BE49-F238E27FC236}">
                  <a16:creationId xmlns:a16="http://schemas.microsoft.com/office/drawing/2014/main" id="{5DF8AED4-5150-C75C-1658-0883DCB3D81A}"/>
                </a:ext>
              </a:extLst>
            </p:cNvPr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0720;p52">
              <a:extLst>
                <a:ext uri="{FF2B5EF4-FFF2-40B4-BE49-F238E27FC236}">
                  <a16:creationId xmlns:a16="http://schemas.microsoft.com/office/drawing/2014/main" id="{D4F4A247-BF90-24B8-F031-AE6E64E40925}"/>
                </a:ext>
              </a:extLst>
            </p:cNvPr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0721;p52">
              <a:extLst>
                <a:ext uri="{FF2B5EF4-FFF2-40B4-BE49-F238E27FC236}">
                  <a16:creationId xmlns:a16="http://schemas.microsoft.com/office/drawing/2014/main" id="{751F4356-36DE-534C-372A-12B41F689508}"/>
                </a:ext>
              </a:extLst>
            </p:cNvPr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0722;p52">
              <a:extLst>
                <a:ext uri="{FF2B5EF4-FFF2-40B4-BE49-F238E27FC236}">
                  <a16:creationId xmlns:a16="http://schemas.microsoft.com/office/drawing/2014/main" id="{242550AC-5D40-CC43-A23F-EE7E77CEE080}"/>
                </a:ext>
              </a:extLst>
            </p:cNvPr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0723;p52">
              <a:extLst>
                <a:ext uri="{FF2B5EF4-FFF2-40B4-BE49-F238E27FC236}">
                  <a16:creationId xmlns:a16="http://schemas.microsoft.com/office/drawing/2014/main" id="{3505C4AE-65D3-B8EB-EBD4-BE0249FD33B6}"/>
                </a:ext>
              </a:extLst>
            </p:cNvPr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0724;p52">
              <a:extLst>
                <a:ext uri="{FF2B5EF4-FFF2-40B4-BE49-F238E27FC236}">
                  <a16:creationId xmlns:a16="http://schemas.microsoft.com/office/drawing/2014/main" id="{151D272F-9360-C0D3-E0FB-CAC2881C0FE2}"/>
                </a:ext>
              </a:extLst>
            </p:cNvPr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0725;p52">
              <a:extLst>
                <a:ext uri="{FF2B5EF4-FFF2-40B4-BE49-F238E27FC236}">
                  <a16:creationId xmlns:a16="http://schemas.microsoft.com/office/drawing/2014/main" id="{8E87D23F-4133-08C7-B3B2-273DA8FB9B6A}"/>
                </a:ext>
              </a:extLst>
            </p:cNvPr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0726;p52">
              <a:extLst>
                <a:ext uri="{FF2B5EF4-FFF2-40B4-BE49-F238E27FC236}">
                  <a16:creationId xmlns:a16="http://schemas.microsoft.com/office/drawing/2014/main" id="{EE6A5651-4547-337A-58D1-C47275234F04}"/>
                </a:ext>
              </a:extLst>
            </p:cNvPr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0727;p52">
              <a:extLst>
                <a:ext uri="{FF2B5EF4-FFF2-40B4-BE49-F238E27FC236}">
                  <a16:creationId xmlns:a16="http://schemas.microsoft.com/office/drawing/2014/main" id="{D784C1E0-0004-ABDA-EE4C-01ED30BC1683}"/>
                </a:ext>
              </a:extLst>
            </p:cNvPr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0728;p52">
              <a:extLst>
                <a:ext uri="{FF2B5EF4-FFF2-40B4-BE49-F238E27FC236}">
                  <a16:creationId xmlns:a16="http://schemas.microsoft.com/office/drawing/2014/main" id="{DBD8EE1E-194D-D029-E333-D21410FEC4BA}"/>
                </a:ext>
              </a:extLst>
            </p:cNvPr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0729;p52">
              <a:extLst>
                <a:ext uri="{FF2B5EF4-FFF2-40B4-BE49-F238E27FC236}">
                  <a16:creationId xmlns:a16="http://schemas.microsoft.com/office/drawing/2014/main" id="{A38ECB92-EDD5-961D-14FE-73A86390B36B}"/>
                </a:ext>
              </a:extLst>
            </p:cNvPr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0730;p52">
              <a:extLst>
                <a:ext uri="{FF2B5EF4-FFF2-40B4-BE49-F238E27FC236}">
                  <a16:creationId xmlns:a16="http://schemas.microsoft.com/office/drawing/2014/main" id="{39C693B8-3ECC-85C0-F697-222D8EE54770}"/>
                </a:ext>
              </a:extLst>
            </p:cNvPr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0731;p52">
              <a:extLst>
                <a:ext uri="{FF2B5EF4-FFF2-40B4-BE49-F238E27FC236}">
                  <a16:creationId xmlns:a16="http://schemas.microsoft.com/office/drawing/2014/main" id="{BE1F41DF-9108-FAAE-2B3F-AEC8FFA8C2AA}"/>
                </a:ext>
              </a:extLst>
            </p:cNvPr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0732;p52">
              <a:extLst>
                <a:ext uri="{FF2B5EF4-FFF2-40B4-BE49-F238E27FC236}">
                  <a16:creationId xmlns:a16="http://schemas.microsoft.com/office/drawing/2014/main" id="{3CD28ADB-24C7-7362-333A-2BE67DF09EC0}"/>
                </a:ext>
              </a:extLst>
            </p:cNvPr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0733;p52">
              <a:extLst>
                <a:ext uri="{FF2B5EF4-FFF2-40B4-BE49-F238E27FC236}">
                  <a16:creationId xmlns:a16="http://schemas.microsoft.com/office/drawing/2014/main" id="{3D147A12-6BE1-569D-1E1F-141BC5C58D5A}"/>
                </a:ext>
              </a:extLst>
            </p:cNvPr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0734;p52">
              <a:extLst>
                <a:ext uri="{FF2B5EF4-FFF2-40B4-BE49-F238E27FC236}">
                  <a16:creationId xmlns:a16="http://schemas.microsoft.com/office/drawing/2014/main" id="{C9DB2EBF-69AE-9FBC-F22B-146EAB9CDA73}"/>
                </a:ext>
              </a:extLst>
            </p:cNvPr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0735;p52">
              <a:extLst>
                <a:ext uri="{FF2B5EF4-FFF2-40B4-BE49-F238E27FC236}">
                  <a16:creationId xmlns:a16="http://schemas.microsoft.com/office/drawing/2014/main" id="{41070448-9511-39F2-D27D-0E64F6A923AF}"/>
                </a:ext>
              </a:extLst>
            </p:cNvPr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0736;p52">
              <a:extLst>
                <a:ext uri="{FF2B5EF4-FFF2-40B4-BE49-F238E27FC236}">
                  <a16:creationId xmlns:a16="http://schemas.microsoft.com/office/drawing/2014/main" id="{2FEBF96E-842A-35FF-3118-78B98247A9BD}"/>
                </a:ext>
              </a:extLst>
            </p:cNvPr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0737;p52">
              <a:extLst>
                <a:ext uri="{FF2B5EF4-FFF2-40B4-BE49-F238E27FC236}">
                  <a16:creationId xmlns:a16="http://schemas.microsoft.com/office/drawing/2014/main" id="{5F80D7DC-7494-C271-CDEF-84D5841B9D3B}"/>
                </a:ext>
              </a:extLst>
            </p:cNvPr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0738;p52">
              <a:extLst>
                <a:ext uri="{FF2B5EF4-FFF2-40B4-BE49-F238E27FC236}">
                  <a16:creationId xmlns:a16="http://schemas.microsoft.com/office/drawing/2014/main" id="{FB44630F-7692-F56F-7BBC-C6FB99CBAE2E}"/>
                </a:ext>
              </a:extLst>
            </p:cNvPr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0739;p52">
              <a:extLst>
                <a:ext uri="{FF2B5EF4-FFF2-40B4-BE49-F238E27FC236}">
                  <a16:creationId xmlns:a16="http://schemas.microsoft.com/office/drawing/2014/main" id="{6A437C18-BF7D-5C5E-AB3D-CFCD89912980}"/>
                </a:ext>
              </a:extLst>
            </p:cNvPr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0740;p52">
              <a:extLst>
                <a:ext uri="{FF2B5EF4-FFF2-40B4-BE49-F238E27FC236}">
                  <a16:creationId xmlns:a16="http://schemas.microsoft.com/office/drawing/2014/main" id="{D96AAE38-8594-E492-15EE-7D1FE5940B56}"/>
                </a:ext>
              </a:extLst>
            </p:cNvPr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0741;p52">
              <a:extLst>
                <a:ext uri="{FF2B5EF4-FFF2-40B4-BE49-F238E27FC236}">
                  <a16:creationId xmlns:a16="http://schemas.microsoft.com/office/drawing/2014/main" id="{BAD0112B-50C8-CF46-B489-05583D810CB2}"/>
                </a:ext>
              </a:extLst>
            </p:cNvPr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0742;p52">
              <a:extLst>
                <a:ext uri="{FF2B5EF4-FFF2-40B4-BE49-F238E27FC236}">
                  <a16:creationId xmlns:a16="http://schemas.microsoft.com/office/drawing/2014/main" id="{1F84FE80-AA1D-28BD-E32D-CD2E85F28995}"/>
                </a:ext>
              </a:extLst>
            </p:cNvPr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0743;p52">
              <a:extLst>
                <a:ext uri="{FF2B5EF4-FFF2-40B4-BE49-F238E27FC236}">
                  <a16:creationId xmlns:a16="http://schemas.microsoft.com/office/drawing/2014/main" id="{596149C9-0DEE-A7E6-40FB-CBA54E2A358E}"/>
                </a:ext>
              </a:extLst>
            </p:cNvPr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0744;p52">
              <a:extLst>
                <a:ext uri="{FF2B5EF4-FFF2-40B4-BE49-F238E27FC236}">
                  <a16:creationId xmlns:a16="http://schemas.microsoft.com/office/drawing/2014/main" id="{96FDE955-3BA5-6B2F-74BE-4147518FD250}"/>
                </a:ext>
              </a:extLst>
            </p:cNvPr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0745;p52">
              <a:extLst>
                <a:ext uri="{FF2B5EF4-FFF2-40B4-BE49-F238E27FC236}">
                  <a16:creationId xmlns:a16="http://schemas.microsoft.com/office/drawing/2014/main" id="{1A342FBB-B6D4-42D3-66B3-44154A0BDD95}"/>
                </a:ext>
              </a:extLst>
            </p:cNvPr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0746;p52">
              <a:extLst>
                <a:ext uri="{FF2B5EF4-FFF2-40B4-BE49-F238E27FC236}">
                  <a16:creationId xmlns:a16="http://schemas.microsoft.com/office/drawing/2014/main" id="{74D94611-D11C-4D88-F1BA-0CE0C19A94EA}"/>
                </a:ext>
              </a:extLst>
            </p:cNvPr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0747;p52">
              <a:extLst>
                <a:ext uri="{FF2B5EF4-FFF2-40B4-BE49-F238E27FC236}">
                  <a16:creationId xmlns:a16="http://schemas.microsoft.com/office/drawing/2014/main" id="{1C192B01-19E1-12FD-8368-5C508D0FD9BC}"/>
                </a:ext>
              </a:extLst>
            </p:cNvPr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0748;p52">
              <a:extLst>
                <a:ext uri="{FF2B5EF4-FFF2-40B4-BE49-F238E27FC236}">
                  <a16:creationId xmlns:a16="http://schemas.microsoft.com/office/drawing/2014/main" id="{D843ABD2-6D6B-3D6E-1936-92757DA4FAC2}"/>
                </a:ext>
              </a:extLst>
            </p:cNvPr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0749;p52">
              <a:extLst>
                <a:ext uri="{FF2B5EF4-FFF2-40B4-BE49-F238E27FC236}">
                  <a16:creationId xmlns:a16="http://schemas.microsoft.com/office/drawing/2014/main" id="{EC1C73DE-BFB4-4B0E-FE1F-821257BF6DF4}"/>
                </a:ext>
              </a:extLst>
            </p:cNvPr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0750;p52">
              <a:extLst>
                <a:ext uri="{FF2B5EF4-FFF2-40B4-BE49-F238E27FC236}">
                  <a16:creationId xmlns:a16="http://schemas.microsoft.com/office/drawing/2014/main" id="{FDE7150B-D257-4C7D-02D8-0C87569F9F8F}"/>
                </a:ext>
              </a:extLst>
            </p:cNvPr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0751;p52">
              <a:extLst>
                <a:ext uri="{FF2B5EF4-FFF2-40B4-BE49-F238E27FC236}">
                  <a16:creationId xmlns:a16="http://schemas.microsoft.com/office/drawing/2014/main" id="{EC052C7E-EC03-DF04-67AE-0AFA626DD4B9}"/>
                </a:ext>
              </a:extLst>
            </p:cNvPr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0752;p52">
              <a:extLst>
                <a:ext uri="{FF2B5EF4-FFF2-40B4-BE49-F238E27FC236}">
                  <a16:creationId xmlns:a16="http://schemas.microsoft.com/office/drawing/2014/main" id="{12FFD15C-3908-CA15-7EF5-38980B33F442}"/>
                </a:ext>
              </a:extLst>
            </p:cNvPr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0753;p52">
              <a:extLst>
                <a:ext uri="{FF2B5EF4-FFF2-40B4-BE49-F238E27FC236}">
                  <a16:creationId xmlns:a16="http://schemas.microsoft.com/office/drawing/2014/main" id="{4633E183-1500-0FE3-FBA2-52EF5CAC19DF}"/>
                </a:ext>
              </a:extLst>
            </p:cNvPr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0754;p52">
              <a:extLst>
                <a:ext uri="{FF2B5EF4-FFF2-40B4-BE49-F238E27FC236}">
                  <a16:creationId xmlns:a16="http://schemas.microsoft.com/office/drawing/2014/main" id="{555ED0FB-A03B-0BF5-6712-F34257645A86}"/>
                </a:ext>
              </a:extLst>
            </p:cNvPr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0755;p52">
              <a:extLst>
                <a:ext uri="{FF2B5EF4-FFF2-40B4-BE49-F238E27FC236}">
                  <a16:creationId xmlns:a16="http://schemas.microsoft.com/office/drawing/2014/main" id="{2EE05933-E80E-FF7C-2247-7FB608E7FB4F}"/>
                </a:ext>
              </a:extLst>
            </p:cNvPr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0756;p52">
              <a:extLst>
                <a:ext uri="{FF2B5EF4-FFF2-40B4-BE49-F238E27FC236}">
                  <a16:creationId xmlns:a16="http://schemas.microsoft.com/office/drawing/2014/main" id="{07A3295B-3D3F-1302-4D86-A3105551B862}"/>
                </a:ext>
              </a:extLst>
            </p:cNvPr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0757;p52">
              <a:extLst>
                <a:ext uri="{FF2B5EF4-FFF2-40B4-BE49-F238E27FC236}">
                  <a16:creationId xmlns:a16="http://schemas.microsoft.com/office/drawing/2014/main" id="{F9239DA9-8D04-A51C-0E4A-0828111E04D7}"/>
                </a:ext>
              </a:extLst>
            </p:cNvPr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0758;p52">
              <a:extLst>
                <a:ext uri="{FF2B5EF4-FFF2-40B4-BE49-F238E27FC236}">
                  <a16:creationId xmlns:a16="http://schemas.microsoft.com/office/drawing/2014/main" id="{B3EB6593-3DA1-78DF-EAAD-7E0D15FFDEA6}"/>
                </a:ext>
              </a:extLst>
            </p:cNvPr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0759;p52">
              <a:extLst>
                <a:ext uri="{FF2B5EF4-FFF2-40B4-BE49-F238E27FC236}">
                  <a16:creationId xmlns:a16="http://schemas.microsoft.com/office/drawing/2014/main" id="{3FDE5783-F2C0-D346-AC09-500C2D2338EB}"/>
                </a:ext>
              </a:extLst>
            </p:cNvPr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0760;p52">
              <a:extLst>
                <a:ext uri="{FF2B5EF4-FFF2-40B4-BE49-F238E27FC236}">
                  <a16:creationId xmlns:a16="http://schemas.microsoft.com/office/drawing/2014/main" id="{AA302290-6618-736E-75BB-9ED806476E4F}"/>
                </a:ext>
              </a:extLst>
            </p:cNvPr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0761;p52">
              <a:extLst>
                <a:ext uri="{FF2B5EF4-FFF2-40B4-BE49-F238E27FC236}">
                  <a16:creationId xmlns:a16="http://schemas.microsoft.com/office/drawing/2014/main" id="{F7B82717-7962-42C5-96EB-5883C9B97E65}"/>
                </a:ext>
              </a:extLst>
            </p:cNvPr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0762;p52">
              <a:extLst>
                <a:ext uri="{FF2B5EF4-FFF2-40B4-BE49-F238E27FC236}">
                  <a16:creationId xmlns:a16="http://schemas.microsoft.com/office/drawing/2014/main" id="{FAFB5657-88C4-21CF-96E4-D435785E7360}"/>
                </a:ext>
              </a:extLst>
            </p:cNvPr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0763;p52">
              <a:extLst>
                <a:ext uri="{FF2B5EF4-FFF2-40B4-BE49-F238E27FC236}">
                  <a16:creationId xmlns:a16="http://schemas.microsoft.com/office/drawing/2014/main" id="{19FD1897-89F8-B09F-E9B0-C2B9E25D2B74}"/>
                </a:ext>
              </a:extLst>
            </p:cNvPr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0764;p52">
              <a:extLst>
                <a:ext uri="{FF2B5EF4-FFF2-40B4-BE49-F238E27FC236}">
                  <a16:creationId xmlns:a16="http://schemas.microsoft.com/office/drawing/2014/main" id="{5807E2C6-579B-1339-2DD9-DDEA18DA79A2}"/>
                </a:ext>
              </a:extLst>
            </p:cNvPr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0765;p52">
              <a:extLst>
                <a:ext uri="{FF2B5EF4-FFF2-40B4-BE49-F238E27FC236}">
                  <a16:creationId xmlns:a16="http://schemas.microsoft.com/office/drawing/2014/main" id="{872DD3B7-9F3F-73CA-CBFD-8601E380CE81}"/>
                </a:ext>
              </a:extLst>
            </p:cNvPr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0766;p52">
              <a:extLst>
                <a:ext uri="{FF2B5EF4-FFF2-40B4-BE49-F238E27FC236}">
                  <a16:creationId xmlns:a16="http://schemas.microsoft.com/office/drawing/2014/main" id="{F83BE12C-D679-2C1A-6B14-4B8BCA69463A}"/>
                </a:ext>
              </a:extLst>
            </p:cNvPr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0767;p52">
              <a:extLst>
                <a:ext uri="{FF2B5EF4-FFF2-40B4-BE49-F238E27FC236}">
                  <a16:creationId xmlns:a16="http://schemas.microsoft.com/office/drawing/2014/main" id="{F4898A2B-12D3-6733-0C82-D70C2E5FB465}"/>
                </a:ext>
              </a:extLst>
            </p:cNvPr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0768;p52">
              <a:extLst>
                <a:ext uri="{FF2B5EF4-FFF2-40B4-BE49-F238E27FC236}">
                  <a16:creationId xmlns:a16="http://schemas.microsoft.com/office/drawing/2014/main" id="{57964549-6F54-2DEC-D4A4-1FF7D1A731D6}"/>
                </a:ext>
              </a:extLst>
            </p:cNvPr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0769;p52">
              <a:extLst>
                <a:ext uri="{FF2B5EF4-FFF2-40B4-BE49-F238E27FC236}">
                  <a16:creationId xmlns:a16="http://schemas.microsoft.com/office/drawing/2014/main" id="{B0C22ADC-F9C7-8B7E-3AB9-7BC3F262BC33}"/>
                </a:ext>
              </a:extLst>
            </p:cNvPr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0770;p52">
              <a:extLst>
                <a:ext uri="{FF2B5EF4-FFF2-40B4-BE49-F238E27FC236}">
                  <a16:creationId xmlns:a16="http://schemas.microsoft.com/office/drawing/2014/main" id="{F35426A2-7D6D-0471-651F-DA45B8352F83}"/>
                </a:ext>
              </a:extLst>
            </p:cNvPr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0771;p52">
              <a:extLst>
                <a:ext uri="{FF2B5EF4-FFF2-40B4-BE49-F238E27FC236}">
                  <a16:creationId xmlns:a16="http://schemas.microsoft.com/office/drawing/2014/main" id="{E59A1E75-DD3E-47EE-C75E-90A880A2B86E}"/>
                </a:ext>
              </a:extLst>
            </p:cNvPr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0772;p52">
              <a:extLst>
                <a:ext uri="{FF2B5EF4-FFF2-40B4-BE49-F238E27FC236}">
                  <a16:creationId xmlns:a16="http://schemas.microsoft.com/office/drawing/2014/main" id="{9A9511F5-4957-647F-C052-D535D81F82A2}"/>
                </a:ext>
              </a:extLst>
            </p:cNvPr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0773;p52">
              <a:extLst>
                <a:ext uri="{FF2B5EF4-FFF2-40B4-BE49-F238E27FC236}">
                  <a16:creationId xmlns:a16="http://schemas.microsoft.com/office/drawing/2014/main" id="{2D9D59F6-60A7-1B78-A9B3-37F2A53C5880}"/>
                </a:ext>
              </a:extLst>
            </p:cNvPr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0774;p52">
              <a:extLst>
                <a:ext uri="{FF2B5EF4-FFF2-40B4-BE49-F238E27FC236}">
                  <a16:creationId xmlns:a16="http://schemas.microsoft.com/office/drawing/2014/main" id="{1A5210D1-B692-28DA-2734-9AD80622569D}"/>
                </a:ext>
              </a:extLst>
            </p:cNvPr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0775;p52">
              <a:extLst>
                <a:ext uri="{FF2B5EF4-FFF2-40B4-BE49-F238E27FC236}">
                  <a16:creationId xmlns:a16="http://schemas.microsoft.com/office/drawing/2014/main" id="{E30442FE-6E2A-5CD1-41F2-2BFCB481CAF9}"/>
                </a:ext>
              </a:extLst>
            </p:cNvPr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0776;p52">
              <a:extLst>
                <a:ext uri="{FF2B5EF4-FFF2-40B4-BE49-F238E27FC236}">
                  <a16:creationId xmlns:a16="http://schemas.microsoft.com/office/drawing/2014/main" id="{48351AC9-84BB-A835-A010-9E4F6F2BDF42}"/>
                </a:ext>
              </a:extLst>
            </p:cNvPr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0777;p52">
              <a:extLst>
                <a:ext uri="{FF2B5EF4-FFF2-40B4-BE49-F238E27FC236}">
                  <a16:creationId xmlns:a16="http://schemas.microsoft.com/office/drawing/2014/main" id="{C127E3DB-0B4D-9AD1-D22E-C3C5F1CAB9D0}"/>
                </a:ext>
              </a:extLst>
            </p:cNvPr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0778;p52">
              <a:extLst>
                <a:ext uri="{FF2B5EF4-FFF2-40B4-BE49-F238E27FC236}">
                  <a16:creationId xmlns:a16="http://schemas.microsoft.com/office/drawing/2014/main" id="{F397C28B-AF12-AE3A-8EB3-C9EE64FA425C}"/>
                </a:ext>
              </a:extLst>
            </p:cNvPr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0779;p52">
              <a:extLst>
                <a:ext uri="{FF2B5EF4-FFF2-40B4-BE49-F238E27FC236}">
                  <a16:creationId xmlns:a16="http://schemas.microsoft.com/office/drawing/2014/main" id="{8DCCAB83-CA6D-BD5F-81D2-1DEA3E5A8A81}"/>
                </a:ext>
              </a:extLst>
            </p:cNvPr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0780;p52">
              <a:extLst>
                <a:ext uri="{FF2B5EF4-FFF2-40B4-BE49-F238E27FC236}">
                  <a16:creationId xmlns:a16="http://schemas.microsoft.com/office/drawing/2014/main" id="{7FD62293-5F88-77BD-4A36-DF8E2FE3EC4B}"/>
                </a:ext>
              </a:extLst>
            </p:cNvPr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0781;p52">
              <a:extLst>
                <a:ext uri="{FF2B5EF4-FFF2-40B4-BE49-F238E27FC236}">
                  <a16:creationId xmlns:a16="http://schemas.microsoft.com/office/drawing/2014/main" id="{DD111FD9-8E87-7877-F8C5-33ABA70222E8}"/>
                </a:ext>
              </a:extLst>
            </p:cNvPr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0782;p52">
              <a:extLst>
                <a:ext uri="{FF2B5EF4-FFF2-40B4-BE49-F238E27FC236}">
                  <a16:creationId xmlns:a16="http://schemas.microsoft.com/office/drawing/2014/main" id="{BB18CB4A-E19A-03F4-E6D4-649CC4B288AB}"/>
                </a:ext>
              </a:extLst>
            </p:cNvPr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0783;p52">
              <a:extLst>
                <a:ext uri="{FF2B5EF4-FFF2-40B4-BE49-F238E27FC236}">
                  <a16:creationId xmlns:a16="http://schemas.microsoft.com/office/drawing/2014/main" id="{1C0B3D60-9D7C-6DA7-1CF6-8BB21E3E9243}"/>
                </a:ext>
              </a:extLst>
            </p:cNvPr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0784;p52">
              <a:extLst>
                <a:ext uri="{FF2B5EF4-FFF2-40B4-BE49-F238E27FC236}">
                  <a16:creationId xmlns:a16="http://schemas.microsoft.com/office/drawing/2014/main" id="{BBCA8DC5-8B32-F1CD-C019-158456507E94}"/>
                </a:ext>
              </a:extLst>
            </p:cNvPr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0785;p52">
              <a:extLst>
                <a:ext uri="{FF2B5EF4-FFF2-40B4-BE49-F238E27FC236}">
                  <a16:creationId xmlns:a16="http://schemas.microsoft.com/office/drawing/2014/main" id="{65D0AA25-A3F3-2C45-8981-F7A75BAF744A}"/>
                </a:ext>
              </a:extLst>
            </p:cNvPr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0786;p52">
              <a:extLst>
                <a:ext uri="{FF2B5EF4-FFF2-40B4-BE49-F238E27FC236}">
                  <a16:creationId xmlns:a16="http://schemas.microsoft.com/office/drawing/2014/main" id="{279F74C5-72AB-0EB1-965F-CE47E4738EE6}"/>
                </a:ext>
              </a:extLst>
            </p:cNvPr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0787;p52">
              <a:extLst>
                <a:ext uri="{FF2B5EF4-FFF2-40B4-BE49-F238E27FC236}">
                  <a16:creationId xmlns:a16="http://schemas.microsoft.com/office/drawing/2014/main" id="{377C1C66-FCAD-2D04-EA72-EAE229387ED5}"/>
                </a:ext>
              </a:extLst>
            </p:cNvPr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0788;p52">
              <a:extLst>
                <a:ext uri="{FF2B5EF4-FFF2-40B4-BE49-F238E27FC236}">
                  <a16:creationId xmlns:a16="http://schemas.microsoft.com/office/drawing/2014/main" id="{519F4455-02C0-0341-3621-AB2DF71755C7}"/>
                </a:ext>
              </a:extLst>
            </p:cNvPr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0789;p52">
              <a:extLst>
                <a:ext uri="{FF2B5EF4-FFF2-40B4-BE49-F238E27FC236}">
                  <a16:creationId xmlns:a16="http://schemas.microsoft.com/office/drawing/2014/main" id="{F303628C-1081-897F-7833-4C94DF838D98}"/>
                </a:ext>
              </a:extLst>
            </p:cNvPr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0790;p52">
              <a:extLst>
                <a:ext uri="{FF2B5EF4-FFF2-40B4-BE49-F238E27FC236}">
                  <a16:creationId xmlns:a16="http://schemas.microsoft.com/office/drawing/2014/main" id="{77E066D5-547A-631C-0AFC-6288D792651E}"/>
                </a:ext>
              </a:extLst>
            </p:cNvPr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0791;p52">
              <a:extLst>
                <a:ext uri="{FF2B5EF4-FFF2-40B4-BE49-F238E27FC236}">
                  <a16:creationId xmlns:a16="http://schemas.microsoft.com/office/drawing/2014/main" id="{945E58FB-199B-3BED-B1A3-ECEAEB0FDEA9}"/>
                </a:ext>
              </a:extLst>
            </p:cNvPr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0792;p52">
              <a:extLst>
                <a:ext uri="{FF2B5EF4-FFF2-40B4-BE49-F238E27FC236}">
                  <a16:creationId xmlns:a16="http://schemas.microsoft.com/office/drawing/2014/main" id="{ACB89602-9CD4-88F8-F67E-522D0728240D}"/>
                </a:ext>
              </a:extLst>
            </p:cNvPr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0793;p52">
              <a:extLst>
                <a:ext uri="{FF2B5EF4-FFF2-40B4-BE49-F238E27FC236}">
                  <a16:creationId xmlns:a16="http://schemas.microsoft.com/office/drawing/2014/main" id="{2F830695-6C52-100C-3B09-38FAC2C27357}"/>
                </a:ext>
              </a:extLst>
            </p:cNvPr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0794;p52">
              <a:extLst>
                <a:ext uri="{FF2B5EF4-FFF2-40B4-BE49-F238E27FC236}">
                  <a16:creationId xmlns:a16="http://schemas.microsoft.com/office/drawing/2014/main" id="{5249D59B-FF45-F9E1-10CD-A4AFC9A4C3F7}"/>
                </a:ext>
              </a:extLst>
            </p:cNvPr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0795;p52">
              <a:extLst>
                <a:ext uri="{FF2B5EF4-FFF2-40B4-BE49-F238E27FC236}">
                  <a16:creationId xmlns:a16="http://schemas.microsoft.com/office/drawing/2014/main" id="{F919A4E6-41B2-2F98-9C23-8A9B711C71D8}"/>
                </a:ext>
              </a:extLst>
            </p:cNvPr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0796;p52">
              <a:extLst>
                <a:ext uri="{FF2B5EF4-FFF2-40B4-BE49-F238E27FC236}">
                  <a16:creationId xmlns:a16="http://schemas.microsoft.com/office/drawing/2014/main" id="{73B22A93-BBD4-17C4-DAE1-CDB2F81FAC65}"/>
                </a:ext>
              </a:extLst>
            </p:cNvPr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0797;p52">
              <a:extLst>
                <a:ext uri="{FF2B5EF4-FFF2-40B4-BE49-F238E27FC236}">
                  <a16:creationId xmlns:a16="http://schemas.microsoft.com/office/drawing/2014/main" id="{F0DD84F2-842E-CC21-41BB-D12C0CEC58C4}"/>
                </a:ext>
              </a:extLst>
            </p:cNvPr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0798;p52">
              <a:extLst>
                <a:ext uri="{FF2B5EF4-FFF2-40B4-BE49-F238E27FC236}">
                  <a16:creationId xmlns:a16="http://schemas.microsoft.com/office/drawing/2014/main" id="{DF128B22-6A15-7C34-710B-5F0D8046D523}"/>
                </a:ext>
              </a:extLst>
            </p:cNvPr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0799;p52">
              <a:extLst>
                <a:ext uri="{FF2B5EF4-FFF2-40B4-BE49-F238E27FC236}">
                  <a16:creationId xmlns:a16="http://schemas.microsoft.com/office/drawing/2014/main" id="{1FC20BA1-06E1-3F9D-1A40-3D2AC770CE3D}"/>
                </a:ext>
              </a:extLst>
            </p:cNvPr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0800;p52">
              <a:extLst>
                <a:ext uri="{FF2B5EF4-FFF2-40B4-BE49-F238E27FC236}">
                  <a16:creationId xmlns:a16="http://schemas.microsoft.com/office/drawing/2014/main" id="{1102A561-AC2D-A246-1DEA-FAFA6F8B97AE}"/>
                </a:ext>
              </a:extLst>
            </p:cNvPr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0801;p52">
              <a:extLst>
                <a:ext uri="{FF2B5EF4-FFF2-40B4-BE49-F238E27FC236}">
                  <a16:creationId xmlns:a16="http://schemas.microsoft.com/office/drawing/2014/main" id="{4C3E9ABA-5600-A653-9046-906A64DF3C44}"/>
                </a:ext>
              </a:extLst>
            </p:cNvPr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0802;p52">
              <a:extLst>
                <a:ext uri="{FF2B5EF4-FFF2-40B4-BE49-F238E27FC236}">
                  <a16:creationId xmlns:a16="http://schemas.microsoft.com/office/drawing/2014/main" id="{D65DB86B-F7F9-3469-8B3A-0E435C22CD33}"/>
                </a:ext>
              </a:extLst>
            </p:cNvPr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0803;p52">
              <a:extLst>
                <a:ext uri="{FF2B5EF4-FFF2-40B4-BE49-F238E27FC236}">
                  <a16:creationId xmlns:a16="http://schemas.microsoft.com/office/drawing/2014/main" id="{DA7498B1-A1C3-717F-8802-028986601A41}"/>
                </a:ext>
              </a:extLst>
            </p:cNvPr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0804;p52">
              <a:extLst>
                <a:ext uri="{FF2B5EF4-FFF2-40B4-BE49-F238E27FC236}">
                  <a16:creationId xmlns:a16="http://schemas.microsoft.com/office/drawing/2014/main" id="{BFD87B2A-6A91-876F-C3FF-E6978849DFE3}"/>
                </a:ext>
              </a:extLst>
            </p:cNvPr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0805;p52">
              <a:extLst>
                <a:ext uri="{FF2B5EF4-FFF2-40B4-BE49-F238E27FC236}">
                  <a16:creationId xmlns:a16="http://schemas.microsoft.com/office/drawing/2014/main" id="{DB9E8331-B84F-47B7-A507-5217C149B1F5}"/>
                </a:ext>
              </a:extLst>
            </p:cNvPr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0806;p52">
              <a:extLst>
                <a:ext uri="{FF2B5EF4-FFF2-40B4-BE49-F238E27FC236}">
                  <a16:creationId xmlns:a16="http://schemas.microsoft.com/office/drawing/2014/main" id="{4A387093-2D49-058E-7A86-D5F06E32ABA7}"/>
                </a:ext>
              </a:extLst>
            </p:cNvPr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0807;p52">
              <a:extLst>
                <a:ext uri="{FF2B5EF4-FFF2-40B4-BE49-F238E27FC236}">
                  <a16:creationId xmlns:a16="http://schemas.microsoft.com/office/drawing/2014/main" id="{FB67CDCD-BAC6-4905-F2D4-B3313A7DBE63}"/>
                </a:ext>
              </a:extLst>
            </p:cNvPr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0808;p52">
              <a:extLst>
                <a:ext uri="{FF2B5EF4-FFF2-40B4-BE49-F238E27FC236}">
                  <a16:creationId xmlns:a16="http://schemas.microsoft.com/office/drawing/2014/main" id="{33CDB80C-AB4E-28B2-6D42-627CC5025EB7}"/>
                </a:ext>
              </a:extLst>
            </p:cNvPr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0809;p52">
              <a:extLst>
                <a:ext uri="{FF2B5EF4-FFF2-40B4-BE49-F238E27FC236}">
                  <a16:creationId xmlns:a16="http://schemas.microsoft.com/office/drawing/2014/main" id="{72EBC97E-6CBC-6853-3185-BD044E6E3BD3}"/>
                </a:ext>
              </a:extLst>
            </p:cNvPr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0810;p52">
              <a:extLst>
                <a:ext uri="{FF2B5EF4-FFF2-40B4-BE49-F238E27FC236}">
                  <a16:creationId xmlns:a16="http://schemas.microsoft.com/office/drawing/2014/main" id="{A415AB5F-49A0-D4B7-83D7-64EFCF105BAD}"/>
                </a:ext>
              </a:extLst>
            </p:cNvPr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0811;p52">
              <a:extLst>
                <a:ext uri="{FF2B5EF4-FFF2-40B4-BE49-F238E27FC236}">
                  <a16:creationId xmlns:a16="http://schemas.microsoft.com/office/drawing/2014/main" id="{D52128E8-D1AB-786B-8F9C-DFDC53971DC5}"/>
                </a:ext>
              </a:extLst>
            </p:cNvPr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0812;p52">
              <a:extLst>
                <a:ext uri="{FF2B5EF4-FFF2-40B4-BE49-F238E27FC236}">
                  <a16:creationId xmlns:a16="http://schemas.microsoft.com/office/drawing/2014/main" id="{1CB10B91-DE9F-5B2C-A070-853221764BE8}"/>
                </a:ext>
              </a:extLst>
            </p:cNvPr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0813;p52">
              <a:extLst>
                <a:ext uri="{FF2B5EF4-FFF2-40B4-BE49-F238E27FC236}">
                  <a16:creationId xmlns:a16="http://schemas.microsoft.com/office/drawing/2014/main" id="{10ECE44B-3D76-B8FB-F87C-8CEF36BDEDBA}"/>
                </a:ext>
              </a:extLst>
            </p:cNvPr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0814;p52">
              <a:extLst>
                <a:ext uri="{FF2B5EF4-FFF2-40B4-BE49-F238E27FC236}">
                  <a16:creationId xmlns:a16="http://schemas.microsoft.com/office/drawing/2014/main" id="{FF86EE0F-2A1F-985C-5D29-AAB048030F9D}"/>
                </a:ext>
              </a:extLst>
            </p:cNvPr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0815;p52">
              <a:extLst>
                <a:ext uri="{FF2B5EF4-FFF2-40B4-BE49-F238E27FC236}">
                  <a16:creationId xmlns:a16="http://schemas.microsoft.com/office/drawing/2014/main" id="{C6E7D803-A4B5-6D15-5F43-F49821A4E390}"/>
                </a:ext>
              </a:extLst>
            </p:cNvPr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0816;p52">
              <a:extLst>
                <a:ext uri="{FF2B5EF4-FFF2-40B4-BE49-F238E27FC236}">
                  <a16:creationId xmlns:a16="http://schemas.microsoft.com/office/drawing/2014/main" id="{C27CD1E3-5A64-CCA9-300C-C42238C956EA}"/>
                </a:ext>
              </a:extLst>
            </p:cNvPr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0817;p52">
              <a:extLst>
                <a:ext uri="{FF2B5EF4-FFF2-40B4-BE49-F238E27FC236}">
                  <a16:creationId xmlns:a16="http://schemas.microsoft.com/office/drawing/2014/main" id="{353FE627-02A4-B31C-BA1A-728F21F3E2AA}"/>
                </a:ext>
              </a:extLst>
            </p:cNvPr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0818;p52">
              <a:extLst>
                <a:ext uri="{FF2B5EF4-FFF2-40B4-BE49-F238E27FC236}">
                  <a16:creationId xmlns:a16="http://schemas.microsoft.com/office/drawing/2014/main" id="{8BF46D03-E66F-58AA-24C6-089BDCEDCACD}"/>
                </a:ext>
              </a:extLst>
            </p:cNvPr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0819;p52">
              <a:extLst>
                <a:ext uri="{FF2B5EF4-FFF2-40B4-BE49-F238E27FC236}">
                  <a16:creationId xmlns:a16="http://schemas.microsoft.com/office/drawing/2014/main" id="{6BF67D5B-BFE4-AB72-8847-0729C3944E5B}"/>
                </a:ext>
              </a:extLst>
            </p:cNvPr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0820;p52">
              <a:extLst>
                <a:ext uri="{FF2B5EF4-FFF2-40B4-BE49-F238E27FC236}">
                  <a16:creationId xmlns:a16="http://schemas.microsoft.com/office/drawing/2014/main" id="{574FA53B-8AA7-C17C-134D-2ED265A39C72}"/>
                </a:ext>
              </a:extLst>
            </p:cNvPr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0821;p52">
              <a:extLst>
                <a:ext uri="{FF2B5EF4-FFF2-40B4-BE49-F238E27FC236}">
                  <a16:creationId xmlns:a16="http://schemas.microsoft.com/office/drawing/2014/main" id="{7B6870FB-79C6-CEC6-3504-EA55CE087E15}"/>
                </a:ext>
              </a:extLst>
            </p:cNvPr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0822;p52">
              <a:extLst>
                <a:ext uri="{FF2B5EF4-FFF2-40B4-BE49-F238E27FC236}">
                  <a16:creationId xmlns:a16="http://schemas.microsoft.com/office/drawing/2014/main" id="{0E577DB5-76E5-E8FF-D37E-8C99C09A26E2}"/>
                </a:ext>
              </a:extLst>
            </p:cNvPr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0823;p52">
              <a:extLst>
                <a:ext uri="{FF2B5EF4-FFF2-40B4-BE49-F238E27FC236}">
                  <a16:creationId xmlns:a16="http://schemas.microsoft.com/office/drawing/2014/main" id="{652805CB-0B9E-540D-22F8-22EEBDAD2371}"/>
                </a:ext>
              </a:extLst>
            </p:cNvPr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0824;p52">
              <a:extLst>
                <a:ext uri="{FF2B5EF4-FFF2-40B4-BE49-F238E27FC236}">
                  <a16:creationId xmlns:a16="http://schemas.microsoft.com/office/drawing/2014/main" id="{1863C4B6-62FD-9E2B-9BDC-81B489BF0D70}"/>
                </a:ext>
              </a:extLst>
            </p:cNvPr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0825;p52">
              <a:extLst>
                <a:ext uri="{FF2B5EF4-FFF2-40B4-BE49-F238E27FC236}">
                  <a16:creationId xmlns:a16="http://schemas.microsoft.com/office/drawing/2014/main" id="{546FAF59-CFC2-6DCC-2712-DE248504C920}"/>
                </a:ext>
              </a:extLst>
            </p:cNvPr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0826;p52">
              <a:extLst>
                <a:ext uri="{FF2B5EF4-FFF2-40B4-BE49-F238E27FC236}">
                  <a16:creationId xmlns:a16="http://schemas.microsoft.com/office/drawing/2014/main" id="{7E975CB5-76FB-7E1F-42DE-E8C92F4DB698}"/>
                </a:ext>
              </a:extLst>
            </p:cNvPr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0827;p52">
              <a:extLst>
                <a:ext uri="{FF2B5EF4-FFF2-40B4-BE49-F238E27FC236}">
                  <a16:creationId xmlns:a16="http://schemas.microsoft.com/office/drawing/2014/main" id="{235B7349-6954-A35E-41D5-FD199B7891FF}"/>
                </a:ext>
              </a:extLst>
            </p:cNvPr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0828;p52">
              <a:extLst>
                <a:ext uri="{FF2B5EF4-FFF2-40B4-BE49-F238E27FC236}">
                  <a16:creationId xmlns:a16="http://schemas.microsoft.com/office/drawing/2014/main" id="{20C6575E-C702-7A57-EA61-044707522476}"/>
                </a:ext>
              </a:extLst>
            </p:cNvPr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0829;p52">
              <a:extLst>
                <a:ext uri="{FF2B5EF4-FFF2-40B4-BE49-F238E27FC236}">
                  <a16:creationId xmlns:a16="http://schemas.microsoft.com/office/drawing/2014/main" id="{E461DEF1-CF8D-F80E-2BF4-B1A810DE7C0B}"/>
                </a:ext>
              </a:extLst>
            </p:cNvPr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0830;p52">
              <a:extLst>
                <a:ext uri="{FF2B5EF4-FFF2-40B4-BE49-F238E27FC236}">
                  <a16:creationId xmlns:a16="http://schemas.microsoft.com/office/drawing/2014/main" id="{5B988F99-BBC2-EF8A-3E13-AE581730770D}"/>
                </a:ext>
              </a:extLst>
            </p:cNvPr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0831;p52">
              <a:extLst>
                <a:ext uri="{FF2B5EF4-FFF2-40B4-BE49-F238E27FC236}">
                  <a16:creationId xmlns:a16="http://schemas.microsoft.com/office/drawing/2014/main" id="{643682D9-E514-9C9D-2F45-398662D68EB9}"/>
                </a:ext>
              </a:extLst>
            </p:cNvPr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0832;p52">
              <a:extLst>
                <a:ext uri="{FF2B5EF4-FFF2-40B4-BE49-F238E27FC236}">
                  <a16:creationId xmlns:a16="http://schemas.microsoft.com/office/drawing/2014/main" id="{94644CCA-16F8-FF4C-F438-A4CB77B1F5F4}"/>
                </a:ext>
              </a:extLst>
            </p:cNvPr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0833;p52">
              <a:extLst>
                <a:ext uri="{FF2B5EF4-FFF2-40B4-BE49-F238E27FC236}">
                  <a16:creationId xmlns:a16="http://schemas.microsoft.com/office/drawing/2014/main" id="{70A24FA9-955F-1948-8793-5F599AB5AE61}"/>
                </a:ext>
              </a:extLst>
            </p:cNvPr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0834;p52">
              <a:extLst>
                <a:ext uri="{FF2B5EF4-FFF2-40B4-BE49-F238E27FC236}">
                  <a16:creationId xmlns:a16="http://schemas.microsoft.com/office/drawing/2014/main" id="{FC807191-C0B2-9561-F1B2-B7DF84698F75}"/>
                </a:ext>
              </a:extLst>
            </p:cNvPr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0835;p52">
              <a:extLst>
                <a:ext uri="{FF2B5EF4-FFF2-40B4-BE49-F238E27FC236}">
                  <a16:creationId xmlns:a16="http://schemas.microsoft.com/office/drawing/2014/main" id="{07329C62-2DE9-7925-74BC-3DDCAB1CC05B}"/>
                </a:ext>
              </a:extLst>
            </p:cNvPr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0836;p52">
              <a:extLst>
                <a:ext uri="{FF2B5EF4-FFF2-40B4-BE49-F238E27FC236}">
                  <a16:creationId xmlns:a16="http://schemas.microsoft.com/office/drawing/2014/main" id="{2197F7D0-E723-2C07-10F7-FF17098F54D5}"/>
                </a:ext>
              </a:extLst>
            </p:cNvPr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0837;p52">
              <a:extLst>
                <a:ext uri="{FF2B5EF4-FFF2-40B4-BE49-F238E27FC236}">
                  <a16:creationId xmlns:a16="http://schemas.microsoft.com/office/drawing/2014/main" id="{CC51BC5C-B432-3E99-4359-4E072DA574C4}"/>
                </a:ext>
              </a:extLst>
            </p:cNvPr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0838;p52">
              <a:extLst>
                <a:ext uri="{FF2B5EF4-FFF2-40B4-BE49-F238E27FC236}">
                  <a16:creationId xmlns:a16="http://schemas.microsoft.com/office/drawing/2014/main" id="{AF001446-C4F1-7119-B245-C54802B48FB4}"/>
                </a:ext>
              </a:extLst>
            </p:cNvPr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0839;p52">
              <a:extLst>
                <a:ext uri="{FF2B5EF4-FFF2-40B4-BE49-F238E27FC236}">
                  <a16:creationId xmlns:a16="http://schemas.microsoft.com/office/drawing/2014/main" id="{8AC22D8A-7394-6276-679F-665D2C13F152}"/>
                </a:ext>
              </a:extLst>
            </p:cNvPr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0840;p52">
              <a:extLst>
                <a:ext uri="{FF2B5EF4-FFF2-40B4-BE49-F238E27FC236}">
                  <a16:creationId xmlns:a16="http://schemas.microsoft.com/office/drawing/2014/main" id="{318B7F28-9778-7F5F-DF09-7FF7BBDECA7E}"/>
                </a:ext>
              </a:extLst>
            </p:cNvPr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0841;p52">
              <a:extLst>
                <a:ext uri="{FF2B5EF4-FFF2-40B4-BE49-F238E27FC236}">
                  <a16:creationId xmlns:a16="http://schemas.microsoft.com/office/drawing/2014/main" id="{ABC8ED11-711D-7C0F-9EEC-D07ECC65C00F}"/>
                </a:ext>
              </a:extLst>
            </p:cNvPr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0842;p52">
              <a:extLst>
                <a:ext uri="{FF2B5EF4-FFF2-40B4-BE49-F238E27FC236}">
                  <a16:creationId xmlns:a16="http://schemas.microsoft.com/office/drawing/2014/main" id="{1F20C416-77F0-CB90-F489-0E158E75A1CE}"/>
                </a:ext>
              </a:extLst>
            </p:cNvPr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0843;p52">
              <a:extLst>
                <a:ext uri="{FF2B5EF4-FFF2-40B4-BE49-F238E27FC236}">
                  <a16:creationId xmlns:a16="http://schemas.microsoft.com/office/drawing/2014/main" id="{56E2C63D-9776-F71D-4C4A-6BCB64DD2BA4}"/>
                </a:ext>
              </a:extLst>
            </p:cNvPr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0844;p52">
              <a:extLst>
                <a:ext uri="{FF2B5EF4-FFF2-40B4-BE49-F238E27FC236}">
                  <a16:creationId xmlns:a16="http://schemas.microsoft.com/office/drawing/2014/main" id="{4679CABB-9A5F-B888-CD0A-F82203345BB7}"/>
                </a:ext>
              </a:extLst>
            </p:cNvPr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0845;p52">
              <a:extLst>
                <a:ext uri="{FF2B5EF4-FFF2-40B4-BE49-F238E27FC236}">
                  <a16:creationId xmlns:a16="http://schemas.microsoft.com/office/drawing/2014/main" id="{B5A4C5A5-5811-1F9E-F035-58EBD29E067A}"/>
                </a:ext>
              </a:extLst>
            </p:cNvPr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0846;p52">
              <a:extLst>
                <a:ext uri="{FF2B5EF4-FFF2-40B4-BE49-F238E27FC236}">
                  <a16:creationId xmlns:a16="http://schemas.microsoft.com/office/drawing/2014/main" id="{35013800-9DF2-63D1-3F61-04585497863D}"/>
                </a:ext>
              </a:extLst>
            </p:cNvPr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0847;p52">
              <a:extLst>
                <a:ext uri="{FF2B5EF4-FFF2-40B4-BE49-F238E27FC236}">
                  <a16:creationId xmlns:a16="http://schemas.microsoft.com/office/drawing/2014/main" id="{E3FEAF01-283D-7137-63DF-AEB46D7C4FFD}"/>
                </a:ext>
              </a:extLst>
            </p:cNvPr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0848;p52">
              <a:extLst>
                <a:ext uri="{FF2B5EF4-FFF2-40B4-BE49-F238E27FC236}">
                  <a16:creationId xmlns:a16="http://schemas.microsoft.com/office/drawing/2014/main" id="{514EAC8D-B77F-C543-546C-0E03BD165E37}"/>
                </a:ext>
              </a:extLst>
            </p:cNvPr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0849;p52">
              <a:extLst>
                <a:ext uri="{FF2B5EF4-FFF2-40B4-BE49-F238E27FC236}">
                  <a16:creationId xmlns:a16="http://schemas.microsoft.com/office/drawing/2014/main" id="{4E3A3134-11FB-0429-1185-640F96222769}"/>
                </a:ext>
              </a:extLst>
            </p:cNvPr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0850;p52">
              <a:extLst>
                <a:ext uri="{FF2B5EF4-FFF2-40B4-BE49-F238E27FC236}">
                  <a16:creationId xmlns:a16="http://schemas.microsoft.com/office/drawing/2014/main" id="{3EC645F7-C656-94E5-3BA5-21D0E17622ED}"/>
                </a:ext>
              </a:extLst>
            </p:cNvPr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0851;p52">
              <a:extLst>
                <a:ext uri="{FF2B5EF4-FFF2-40B4-BE49-F238E27FC236}">
                  <a16:creationId xmlns:a16="http://schemas.microsoft.com/office/drawing/2014/main" id="{2FACAEF8-5AB2-827E-A4FA-FFF5A3590B9A}"/>
                </a:ext>
              </a:extLst>
            </p:cNvPr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0852;p52">
              <a:extLst>
                <a:ext uri="{FF2B5EF4-FFF2-40B4-BE49-F238E27FC236}">
                  <a16:creationId xmlns:a16="http://schemas.microsoft.com/office/drawing/2014/main" id="{EFE271BF-F43E-3F29-7ADD-C7081B98BF8C}"/>
                </a:ext>
              </a:extLst>
            </p:cNvPr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0853;p52">
              <a:extLst>
                <a:ext uri="{FF2B5EF4-FFF2-40B4-BE49-F238E27FC236}">
                  <a16:creationId xmlns:a16="http://schemas.microsoft.com/office/drawing/2014/main" id="{B2847045-DB9A-5319-EA29-890C178B0BAC}"/>
                </a:ext>
              </a:extLst>
            </p:cNvPr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0854;p52">
              <a:extLst>
                <a:ext uri="{FF2B5EF4-FFF2-40B4-BE49-F238E27FC236}">
                  <a16:creationId xmlns:a16="http://schemas.microsoft.com/office/drawing/2014/main" id="{50BFE8AF-CC79-4A58-56DD-2DA86F91EAEC}"/>
                </a:ext>
              </a:extLst>
            </p:cNvPr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0855;p52">
              <a:extLst>
                <a:ext uri="{FF2B5EF4-FFF2-40B4-BE49-F238E27FC236}">
                  <a16:creationId xmlns:a16="http://schemas.microsoft.com/office/drawing/2014/main" id="{4C6E9259-A802-523B-F945-EBA57CEADA7B}"/>
                </a:ext>
              </a:extLst>
            </p:cNvPr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0856;p52">
              <a:extLst>
                <a:ext uri="{FF2B5EF4-FFF2-40B4-BE49-F238E27FC236}">
                  <a16:creationId xmlns:a16="http://schemas.microsoft.com/office/drawing/2014/main" id="{ABFDFFFE-2586-9459-3E29-1CF1F39B9E12}"/>
                </a:ext>
              </a:extLst>
            </p:cNvPr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0857;p52">
              <a:extLst>
                <a:ext uri="{FF2B5EF4-FFF2-40B4-BE49-F238E27FC236}">
                  <a16:creationId xmlns:a16="http://schemas.microsoft.com/office/drawing/2014/main" id="{4FF1E845-35A8-10F3-FFE2-D7E78273F54B}"/>
                </a:ext>
              </a:extLst>
            </p:cNvPr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0858;p52">
              <a:extLst>
                <a:ext uri="{FF2B5EF4-FFF2-40B4-BE49-F238E27FC236}">
                  <a16:creationId xmlns:a16="http://schemas.microsoft.com/office/drawing/2014/main" id="{8EE691BB-A632-7CC3-5A7D-0DE61F901FBA}"/>
                </a:ext>
              </a:extLst>
            </p:cNvPr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0859;p52">
              <a:extLst>
                <a:ext uri="{FF2B5EF4-FFF2-40B4-BE49-F238E27FC236}">
                  <a16:creationId xmlns:a16="http://schemas.microsoft.com/office/drawing/2014/main" id="{9D124AF9-F103-1195-936E-879A61CAFD4A}"/>
                </a:ext>
              </a:extLst>
            </p:cNvPr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0860;p52">
              <a:extLst>
                <a:ext uri="{FF2B5EF4-FFF2-40B4-BE49-F238E27FC236}">
                  <a16:creationId xmlns:a16="http://schemas.microsoft.com/office/drawing/2014/main" id="{BF0154AE-07EB-3B5B-5F76-33BCF6E25622}"/>
                </a:ext>
              </a:extLst>
            </p:cNvPr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0861;p52">
              <a:extLst>
                <a:ext uri="{FF2B5EF4-FFF2-40B4-BE49-F238E27FC236}">
                  <a16:creationId xmlns:a16="http://schemas.microsoft.com/office/drawing/2014/main" id="{2879292F-7100-8078-82F7-4BB7EBBD252F}"/>
                </a:ext>
              </a:extLst>
            </p:cNvPr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0862;p52">
              <a:extLst>
                <a:ext uri="{FF2B5EF4-FFF2-40B4-BE49-F238E27FC236}">
                  <a16:creationId xmlns:a16="http://schemas.microsoft.com/office/drawing/2014/main" id="{950CA717-974F-9DDB-BE1D-35937CDB164B}"/>
                </a:ext>
              </a:extLst>
            </p:cNvPr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0863;p52">
              <a:extLst>
                <a:ext uri="{FF2B5EF4-FFF2-40B4-BE49-F238E27FC236}">
                  <a16:creationId xmlns:a16="http://schemas.microsoft.com/office/drawing/2014/main" id="{7F39B345-7016-D7FA-9FF2-19CDBB8409FA}"/>
                </a:ext>
              </a:extLst>
            </p:cNvPr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0864;p52">
              <a:extLst>
                <a:ext uri="{FF2B5EF4-FFF2-40B4-BE49-F238E27FC236}">
                  <a16:creationId xmlns:a16="http://schemas.microsoft.com/office/drawing/2014/main" id="{3E77FA2E-37C6-7F66-8E70-4187D49DA59B}"/>
                </a:ext>
              </a:extLst>
            </p:cNvPr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0865;p52">
              <a:extLst>
                <a:ext uri="{FF2B5EF4-FFF2-40B4-BE49-F238E27FC236}">
                  <a16:creationId xmlns:a16="http://schemas.microsoft.com/office/drawing/2014/main" id="{DA326B4D-993B-9BE9-4A80-ED9D57F8B926}"/>
                </a:ext>
              </a:extLst>
            </p:cNvPr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0866;p52">
              <a:extLst>
                <a:ext uri="{FF2B5EF4-FFF2-40B4-BE49-F238E27FC236}">
                  <a16:creationId xmlns:a16="http://schemas.microsoft.com/office/drawing/2014/main" id="{850ACF41-84C7-E877-ACD0-3E50DE5FA47A}"/>
                </a:ext>
              </a:extLst>
            </p:cNvPr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0867;p52">
              <a:extLst>
                <a:ext uri="{FF2B5EF4-FFF2-40B4-BE49-F238E27FC236}">
                  <a16:creationId xmlns:a16="http://schemas.microsoft.com/office/drawing/2014/main" id="{BFC9924C-D159-E440-FA52-AE04C042E191}"/>
                </a:ext>
              </a:extLst>
            </p:cNvPr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0868;p52">
              <a:extLst>
                <a:ext uri="{FF2B5EF4-FFF2-40B4-BE49-F238E27FC236}">
                  <a16:creationId xmlns:a16="http://schemas.microsoft.com/office/drawing/2014/main" id="{B3A85D60-4B12-6C8A-5A41-7E65341BB3E5}"/>
                </a:ext>
              </a:extLst>
            </p:cNvPr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0869;p52">
              <a:extLst>
                <a:ext uri="{FF2B5EF4-FFF2-40B4-BE49-F238E27FC236}">
                  <a16:creationId xmlns:a16="http://schemas.microsoft.com/office/drawing/2014/main" id="{A3CE4C13-E54B-1D84-B008-B9B58FC3EFA7}"/>
                </a:ext>
              </a:extLst>
            </p:cNvPr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0870;p52">
              <a:extLst>
                <a:ext uri="{FF2B5EF4-FFF2-40B4-BE49-F238E27FC236}">
                  <a16:creationId xmlns:a16="http://schemas.microsoft.com/office/drawing/2014/main" id="{FE76A1CC-F387-9F44-8230-707014964D0F}"/>
                </a:ext>
              </a:extLst>
            </p:cNvPr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0871;p52">
              <a:extLst>
                <a:ext uri="{FF2B5EF4-FFF2-40B4-BE49-F238E27FC236}">
                  <a16:creationId xmlns:a16="http://schemas.microsoft.com/office/drawing/2014/main" id="{D5F23A6C-F3A7-BF8B-BE0C-8A7A8FC492AD}"/>
                </a:ext>
              </a:extLst>
            </p:cNvPr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0872;p52">
              <a:extLst>
                <a:ext uri="{FF2B5EF4-FFF2-40B4-BE49-F238E27FC236}">
                  <a16:creationId xmlns:a16="http://schemas.microsoft.com/office/drawing/2014/main" id="{FFED4513-EC2C-4CC1-7736-398E52CCB239}"/>
                </a:ext>
              </a:extLst>
            </p:cNvPr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0873;p52">
              <a:extLst>
                <a:ext uri="{FF2B5EF4-FFF2-40B4-BE49-F238E27FC236}">
                  <a16:creationId xmlns:a16="http://schemas.microsoft.com/office/drawing/2014/main" id="{B25AC494-418E-3077-4EBE-D236ED9876A3}"/>
                </a:ext>
              </a:extLst>
            </p:cNvPr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0874;p52">
              <a:extLst>
                <a:ext uri="{FF2B5EF4-FFF2-40B4-BE49-F238E27FC236}">
                  <a16:creationId xmlns:a16="http://schemas.microsoft.com/office/drawing/2014/main" id="{7CC93AFA-E57C-4C43-BB25-82467FCAF688}"/>
                </a:ext>
              </a:extLst>
            </p:cNvPr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0875;p52">
              <a:extLst>
                <a:ext uri="{FF2B5EF4-FFF2-40B4-BE49-F238E27FC236}">
                  <a16:creationId xmlns:a16="http://schemas.microsoft.com/office/drawing/2014/main" id="{B45319C3-5D72-AA23-D7E3-36053E0D6EE9}"/>
                </a:ext>
              </a:extLst>
            </p:cNvPr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0876;p52">
              <a:extLst>
                <a:ext uri="{FF2B5EF4-FFF2-40B4-BE49-F238E27FC236}">
                  <a16:creationId xmlns:a16="http://schemas.microsoft.com/office/drawing/2014/main" id="{DBD20DF5-BC90-946B-924E-60DC116B1DDA}"/>
                </a:ext>
              </a:extLst>
            </p:cNvPr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0877;p52">
              <a:extLst>
                <a:ext uri="{FF2B5EF4-FFF2-40B4-BE49-F238E27FC236}">
                  <a16:creationId xmlns:a16="http://schemas.microsoft.com/office/drawing/2014/main" id="{6EAC0D41-24E0-9CAB-4FF1-898A489AD42E}"/>
                </a:ext>
              </a:extLst>
            </p:cNvPr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0878;p52">
              <a:extLst>
                <a:ext uri="{FF2B5EF4-FFF2-40B4-BE49-F238E27FC236}">
                  <a16:creationId xmlns:a16="http://schemas.microsoft.com/office/drawing/2014/main" id="{39CAEAD9-C295-6EAE-7DD4-850C13469A88}"/>
                </a:ext>
              </a:extLst>
            </p:cNvPr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0879;p52">
              <a:extLst>
                <a:ext uri="{FF2B5EF4-FFF2-40B4-BE49-F238E27FC236}">
                  <a16:creationId xmlns:a16="http://schemas.microsoft.com/office/drawing/2014/main" id="{B9B39154-251B-6B13-1287-7ECCE0C5FC86}"/>
                </a:ext>
              </a:extLst>
            </p:cNvPr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0880;p52">
              <a:extLst>
                <a:ext uri="{FF2B5EF4-FFF2-40B4-BE49-F238E27FC236}">
                  <a16:creationId xmlns:a16="http://schemas.microsoft.com/office/drawing/2014/main" id="{3E3B9A24-5F81-282B-AE1D-A48266DF97B5}"/>
                </a:ext>
              </a:extLst>
            </p:cNvPr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0881;p52">
              <a:extLst>
                <a:ext uri="{FF2B5EF4-FFF2-40B4-BE49-F238E27FC236}">
                  <a16:creationId xmlns:a16="http://schemas.microsoft.com/office/drawing/2014/main" id="{AFC27532-1932-8ECC-D575-CD23227372B4}"/>
                </a:ext>
              </a:extLst>
            </p:cNvPr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0882;p52">
              <a:extLst>
                <a:ext uri="{FF2B5EF4-FFF2-40B4-BE49-F238E27FC236}">
                  <a16:creationId xmlns:a16="http://schemas.microsoft.com/office/drawing/2014/main" id="{A056AFDE-8143-D4EC-B9F2-D370F50BF9A6}"/>
                </a:ext>
              </a:extLst>
            </p:cNvPr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0883;p52">
              <a:extLst>
                <a:ext uri="{FF2B5EF4-FFF2-40B4-BE49-F238E27FC236}">
                  <a16:creationId xmlns:a16="http://schemas.microsoft.com/office/drawing/2014/main" id="{AB66E962-8A7A-5205-4369-54EB813C20DE}"/>
                </a:ext>
              </a:extLst>
            </p:cNvPr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0884;p52">
              <a:extLst>
                <a:ext uri="{FF2B5EF4-FFF2-40B4-BE49-F238E27FC236}">
                  <a16:creationId xmlns:a16="http://schemas.microsoft.com/office/drawing/2014/main" id="{286FFCDC-6B5E-9AED-B169-5F22C67A77F1}"/>
                </a:ext>
              </a:extLst>
            </p:cNvPr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0885;p52">
              <a:extLst>
                <a:ext uri="{FF2B5EF4-FFF2-40B4-BE49-F238E27FC236}">
                  <a16:creationId xmlns:a16="http://schemas.microsoft.com/office/drawing/2014/main" id="{94E4BD2C-B7C6-B5F3-865E-D0FF16B81473}"/>
                </a:ext>
              </a:extLst>
            </p:cNvPr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0886;p52">
              <a:extLst>
                <a:ext uri="{FF2B5EF4-FFF2-40B4-BE49-F238E27FC236}">
                  <a16:creationId xmlns:a16="http://schemas.microsoft.com/office/drawing/2014/main" id="{A176F512-51BA-1428-2969-AB5421271572}"/>
                </a:ext>
              </a:extLst>
            </p:cNvPr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0887;p52">
              <a:extLst>
                <a:ext uri="{FF2B5EF4-FFF2-40B4-BE49-F238E27FC236}">
                  <a16:creationId xmlns:a16="http://schemas.microsoft.com/office/drawing/2014/main" id="{2393EDAC-45A3-8985-5D6A-49D4756CD9C5}"/>
                </a:ext>
              </a:extLst>
            </p:cNvPr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0888;p52">
              <a:extLst>
                <a:ext uri="{FF2B5EF4-FFF2-40B4-BE49-F238E27FC236}">
                  <a16:creationId xmlns:a16="http://schemas.microsoft.com/office/drawing/2014/main" id="{A620D8C1-0110-D856-0980-29B4DCF3D0D4}"/>
                </a:ext>
              </a:extLst>
            </p:cNvPr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0889;p52">
              <a:extLst>
                <a:ext uri="{FF2B5EF4-FFF2-40B4-BE49-F238E27FC236}">
                  <a16:creationId xmlns:a16="http://schemas.microsoft.com/office/drawing/2014/main" id="{47A8C626-8D73-FFAE-67BC-2DA9D8239C04}"/>
                </a:ext>
              </a:extLst>
            </p:cNvPr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0890;p52">
              <a:extLst>
                <a:ext uri="{FF2B5EF4-FFF2-40B4-BE49-F238E27FC236}">
                  <a16:creationId xmlns:a16="http://schemas.microsoft.com/office/drawing/2014/main" id="{8AFA9D10-0A02-299E-A388-5D8CF06FB2C1}"/>
                </a:ext>
              </a:extLst>
            </p:cNvPr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0891;p52">
              <a:extLst>
                <a:ext uri="{FF2B5EF4-FFF2-40B4-BE49-F238E27FC236}">
                  <a16:creationId xmlns:a16="http://schemas.microsoft.com/office/drawing/2014/main" id="{61290E2F-D873-CEFF-0F32-F8246A7FB555}"/>
                </a:ext>
              </a:extLst>
            </p:cNvPr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0892;p52">
              <a:extLst>
                <a:ext uri="{FF2B5EF4-FFF2-40B4-BE49-F238E27FC236}">
                  <a16:creationId xmlns:a16="http://schemas.microsoft.com/office/drawing/2014/main" id="{E1674EDF-0FE1-1A6D-7791-9DCD4437F72F}"/>
                </a:ext>
              </a:extLst>
            </p:cNvPr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0893;p52">
              <a:extLst>
                <a:ext uri="{FF2B5EF4-FFF2-40B4-BE49-F238E27FC236}">
                  <a16:creationId xmlns:a16="http://schemas.microsoft.com/office/drawing/2014/main" id="{9BD6830B-2B76-2404-E5F5-92B69E4EB206}"/>
                </a:ext>
              </a:extLst>
            </p:cNvPr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0894;p52">
              <a:extLst>
                <a:ext uri="{FF2B5EF4-FFF2-40B4-BE49-F238E27FC236}">
                  <a16:creationId xmlns:a16="http://schemas.microsoft.com/office/drawing/2014/main" id="{43D40E93-9BE4-4BE5-B067-335523B78194}"/>
                </a:ext>
              </a:extLst>
            </p:cNvPr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0895;p52">
              <a:extLst>
                <a:ext uri="{FF2B5EF4-FFF2-40B4-BE49-F238E27FC236}">
                  <a16:creationId xmlns:a16="http://schemas.microsoft.com/office/drawing/2014/main" id="{CE8ED5B0-5D72-9798-02C3-F8C924BBE75E}"/>
                </a:ext>
              </a:extLst>
            </p:cNvPr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0896;p52">
              <a:extLst>
                <a:ext uri="{FF2B5EF4-FFF2-40B4-BE49-F238E27FC236}">
                  <a16:creationId xmlns:a16="http://schemas.microsoft.com/office/drawing/2014/main" id="{6139461E-E1F5-0DCD-7F08-63EF431C840E}"/>
                </a:ext>
              </a:extLst>
            </p:cNvPr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0897;p52">
              <a:extLst>
                <a:ext uri="{FF2B5EF4-FFF2-40B4-BE49-F238E27FC236}">
                  <a16:creationId xmlns:a16="http://schemas.microsoft.com/office/drawing/2014/main" id="{7E0368A6-CC6C-C728-C3B8-9E398B9D04B1}"/>
                </a:ext>
              </a:extLst>
            </p:cNvPr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0898;p52">
              <a:extLst>
                <a:ext uri="{FF2B5EF4-FFF2-40B4-BE49-F238E27FC236}">
                  <a16:creationId xmlns:a16="http://schemas.microsoft.com/office/drawing/2014/main" id="{92DCC9D1-E2A6-C268-DA15-BDD6CA5A8AB1}"/>
                </a:ext>
              </a:extLst>
            </p:cNvPr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0899;p52">
              <a:extLst>
                <a:ext uri="{FF2B5EF4-FFF2-40B4-BE49-F238E27FC236}">
                  <a16:creationId xmlns:a16="http://schemas.microsoft.com/office/drawing/2014/main" id="{45FD8F58-BBB2-9BE2-11D2-57C5006E7AE4}"/>
                </a:ext>
              </a:extLst>
            </p:cNvPr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0900;p52">
              <a:extLst>
                <a:ext uri="{FF2B5EF4-FFF2-40B4-BE49-F238E27FC236}">
                  <a16:creationId xmlns:a16="http://schemas.microsoft.com/office/drawing/2014/main" id="{1CFEE79C-ACCE-A406-F135-0910C0FD2E77}"/>
                </a:ext>
              </a:extLst>
            </p:cNvPr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0901;p52">
              <a:extLst>
                <a:ext uri="{FF2B5EF4-FFF2-40B4-BE49-F238E27FC236}">
                  <a16:creationId xmlns:a16="http://schemas.microsoft.com/office/drawing/2014/main" id="{661FD19D-96CA-DDBA-5C5B-A36B0C90DB70}"/>
                </a:ext>
              </a:extLst>
            </p:cNvPr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0902;p52">
              <a:extLst>
                <a:ext uri="{FF2B5EF4-FFF2-40B4-BE49-F238E27FC236}">
                  <a16:creationId xmlns:a16="http://schemas.microsoft.com/office/drawing/2014/main" id="{45BD92F5-5328-A5B2-717F-B1F242A2DB80}"/>
                </a:ext>
              </a:extLst>
            </p:cNvPr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0903;p52">
              <a:extLst>
                <a:ext uri="{FF2B5EF4-FFF2-40B4-BE49-F238E27FC236}">
                  <a16:creationId xmlns:a16="http://schemas.microsoft.com/office/drawing/2014/main" id="{96F5F436-B2E3-E681-F575-417F30C73B48}"/>
                </a:ext>
              </a:extLst>
            </p:cNvPr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0904;p52">
              <a:extLst>
                <a:ext uri="{FF2B5EF4-FFF2-40B4-BE49-F238E27FC236}">
                  <a16:creationId xmlns:a16="http://schemas.microsoft.com/office/drawing/2014/main" id="{86F648A1-7086-F453-1FD9-003A4519770E}"/>
                </a:ext>
              </a:extLst>
            </p:cNvPr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0905;p52">
              <a:extLst>
                <a:ext uri="{FF2B5EF4-FFF2-40B4-BE49-F238E27FC236}">
                  <a16:creationId xmlns:a16="http://schemas.microsoft.com/office/drawing/2014/main" id="{E90CA51B-3990-C43F-1BBB-37BD9A25C5ED}"/>
                </a:ext>
              </a:extLst>
            </p:cNvPr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0906;p52">
              <a:extLst>
                <a:ext uri="{FF2B5EF4-FFF2-40B4-BE49-F238E27FC236}">
                  <a16:creationId xmlns:a16="http://schemas.microsoft.com/office/drawing/2014/main" id="{3E285E9C-3756-7D91-F0E6-6DC22E6B23DD}"/>
                </a:ext>
              </a:extLst>
            </p:cNvPr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0907;p52">
              <a:extLst>
                <a:ext uri="{FF2B5EF4-FFF2-40B4-BE49-F238E27FC236}">
                  <a16:creationId xmlns:a16="http://schemas.microsoft.com/office/drawing/2014/main" id="{E389EB90-83F6-AD6F-D24F-4E9B23554617}"/>
                </a:ext>
              </a:extLst>
            </p:cNvPr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0908;p52">
              <a:extLst>
                <a:ext uri="{FF2B5EF4-FFF2-40B4-BE49-F238E27FC236}">
                  <a16:creationId xmlns:a16="http://schemas.microsoft.com/office/drawing/2014/main" id="{ABB6FA5C-0C92-E707-935F-9BF66C427D8B}"/>
                </a:ext>
              </a:extLst>
            </p:cNvPr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0909;p52">
              <a:extLst>
                <a:ext uri="{FF2B5EF4-FFF2-40B4-BE49-F238E27FC236}">
                  <a16:creationId xmlns:a16="http://schemas.microsoft.com/office/drawing/2014/main" id="{AD662601-FEFF-5ADD-82D1-646075147ECF}"/>
                </a:ext>
              </a:extLst>
            </p:cNvPr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0910;p52">
              <a:extLst>
                <a:ext uri="{FF2B5EF4-FFF2-40B4-BE49-F238E27FC236}">
                  <a16:creationId xmlns:a16="http://schemas.microsoft.com/office/drawing/2014/main" id="{727525CF-0DD1-8DB4-E503-0C4E1A14C26F}"/>
                </a:ext>
              </a:extLst>
            </p:cNvPr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0911;p52">
              <a:extLst>
                <a:ext uri="{FF2B5EF4-FFF2-40B4-BE49-F238E27FC236}">
                  <a16:creationId xmlns:a16="http://schemas.microsoft.com/office/drawing/2014/main" id="{B45FAC6F-122B-295F-45E6-B24BFED94AFD}"/>
                </a:ext>
              </a:extLst>
            </p:cNvPr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0912;p52">
              <a:extLst>
                <a:ext uri="{FF2B5EF4-FFF2-40B4-BE49-F238E27FC236}">
                  <a16:creationId xmlns:a16="http://schemas.microsoft.com/office/drawing/2014/main" id="{36216ED1-CADF-DEE6-8A30-0680E899E017}"/>
                </a:ext>
              </a:extLst>
            </p:cNvPr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0913;p52">
              <a:extLst>
                <a:ext uri="{FF2B5EF4-FFF2-40B4-BE49-F238E27FC236}">
                  <a16:creationId xmlns:a16="http://schemas.microsoft.com/office/drawing/2014/main" id="{BDF1B6D7-475F-5C70-2C72-C49AA7A76897}"/>
                </a:ext>
              </a:extLst>
            </p:cNvPr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0914;p52">
              <a:extLst>
                <a:ext uri="{FF2B5EF4-FFF2-40B4-BE49-F238E27FC236}">
                  <a16:creationId xmlns:a16="http://schemas.microsoft.com/office/drawing/2014/main" id="{7D3C1DD7-AEF6-3709-DB3B-F4A8D7BBD953}"/>
                </a:ext>
              </a:extLst>
            </p:cNvPr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0915;p52">
              <a:extLst>
                <a:ext uri="{FF2B5EF4-FFF2-40B4-BE49-F238E27FC236}">
                  <a16:creationId xmlns:a16="http://schemas.microsoft.com/office/drawing/2014/main" id="{9E10DDEA-9009-4A6B-FA92-2EA10A4E3A91}"/>
                </a:ext>
              </a:extLst>
            </p:cNvPr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0916;p52">
              <a:extLst>
                <a:ext uri="{FF2B5EF4-FFF2-40B4-BE49-F238E27FC236}">
                  <a16:creationId xmlns:a16="http://schemas.microsoft.com/office/drawing/2014/main" id="{46543239-E5D0-827A-10BD-243369CAE675}"/>
                </a:ext>
              </a:extLst>
            </p:cNvPr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0917;p52">
              <a:extLst>
                <a:ext uri="{FF2B5EF4-FFF2-40B4-BE49-F238E27FC236}">
                  <a16:creationId xmlns:a16="http://schemas.microsoft.com/office/drawing/2014/main" id="{513684F3-8432-6699-5B72-772F4E52496D}"/>
                </a:ext>
              </a:extLst>
            </p:cNvPr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0918;p52">
              <a:extLst>
                <a:ext uri="{FF2B5EF4-FFF2-40B4-BE49-F238E27FC236}">
                  <a16:creationId xmlns:a16="http://schemas.microsoft.com/office/drawing/2014/main" id="{A291766C-DBF9-9D9D-6F77-8EAF4F01B7BB}"/>
                </a:ext>
              </a:extLst>
            </p:cNvPr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0919;p52">
              <a:extLst>
                <a:ext uri="{FF2B5EF4-FFF2-40B4-BE49-F238E27FC236}">
                  <a16:creationId xmlns:a16="http://schemas.microsoft.com/office/drawing/2014/main" id="{3FD6AB3E-FBC9-AA95-CC07-2324D537F3F4}"/>
                </a:ext>
              </a:extLst>
            </p:cNvPr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0920;p52">
              <a:extLst>
                <a:ext uri="{FF2B5EF4-FFF2-40B4-BE49-F238E27FC236}">
                  <a16:creationId xmlns:a16="http://schemas.microsoft.com/office/drawing/2014/main" id="{7B83C3BD-D96C-8494-12BE-B710BA06024B}"/>
                </a:ext>
              </a:extLst>
            </p:cNvPr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0921;p52">
              <a:extLst>
                <a:ext uri="{FF2B5EF4-FFF2-40B4-BE49-F238E27FC236}">
                  <a16:creationId xmlns:a16="http://schemas.microsoft.com/office/drawing/2014/main" id="{C373F853-D1AE-BB13-8E04-C8EC2F9CB7CE}"/>
                </a:ext>
              </a:extLst>
            </p:cNvPr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0922;p52">
              <a:extLst>
                <a:ext uri="{FF2B5EF4-FFF2-40B4-BE49-F238E27FC236}">
                  <a16:creationId xmlns:a16="http://schemas.microsoft.com/office/drawing/2014/main" id="{D7F5DCCB-35A0-6219-E609-0DCFA9008966}"/>
                </a:ext>
              </a:extLst>
            </p:cNvPr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0923;p52">
              <a:extLst>
                <a:ext uri="{FF2B5EF4-FFF2-40B4-BE49-F238E27FC236}">
                  <a16:creationId xmlns:a16="http://schemas.microsoft.com/office/drawing/2014/main" id="{2046CC8E-8256-659B-8676-CF3EAA995DE3}"/>
                </a:ext>
              </a:extLst>
            </p:cNvPr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0924;p52">
              <a:extLst>
                <a:ext uri="{FF2B5EF4-FFF2-40B4-BE49-F238E27FC236}">
                  <a16:creationId xmlns:a16="http://schemas.microsoft.com/office/drawing/2014/main" id="{0F851D37-40C4-4004-5F38-E9C3895A1BEC}"/>
                </a:ext>
              </a:extLst>
            </p:cNvPr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0925;p52">
              <a:extLst>
                <a:ext uri="{FF2B5EF4-FFF2-40B4-BE49-F238E27FC236}">
                  <a16:creationId xmlns:a16="http://schemas.microsoft.com/office/drawing/2014/main" id="{2C7B8A2E-150D-0CE8-E732-EACC8032C6A1}"/>
                </a:ext>
              </a:extLst>
            </p:cNvPr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0926;p52">
              <a:extLst>
                <a:ext uri="{FF2B5EF4-FFF2-40B4-BE49-F238E27FC236}">
                  <a16:creationId xmlns:a16="http://schemas.microsoft.com/office/drawing/2014/main" id="{B4A5CAC7-5E05-13E9-8E01-2343C1508137}"/>
                </a:ext>
              </a:extLst>
            </p:cNvPr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0927;p52">
              <a:extLst>
                <a:ext uri="{FF2B5EF4-FFF2-40B4-BE49-F238E27FC236}">
                  <a16:creationId xmlns:a16="http://schemas.microsoft.com/office/drawing/2014/main" id="{709DB236-A9A6-91FC-ADA1-42B52AD0A697}"/>
                </a:ext>
              </a:extLst>
            </p:cNvPr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0928;p52">
              <a:extLst>
                <a:ext uri="{FF2B5EF4-FFF2-40B4-BE49-F238E27FC236}">
                  <a16:creationId xmlns:a16="http://schemas.microsoft.com/office/drawing/2014/main" id="{51197F91-FD63-A7A7-38A5-817EB1B716BD}"/>
                </a:ext>
              </a:extLst>
            </p:cNvPr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0929;p52">
              <a:extLst>
                <a:ext uri="{FF2B5EF4-FFF2-40B4-BE49-F238E27FC236}">
                  <a16:creationId xmlns:a16="http://schemas.microsoft.com/office/drawing/2014/main" id="{145D9B4F-9C95-4E07-8993-A06596BE137A}"/>
                </a:ext>
              </a:extLst>
            </p:cNvPr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0930;p52">
              <a:extLst>
                <a:ext uri="{FF2B5EF4-FFF2-40B4-BE49-F238E27FC236}">
                  <a16:creationId xmlns:a16="http://schemas.microsoft.com/office/drawing/2014/main" id="{588D4C50-C72D-A7D1-7BEB-CE1E3C4BE0CF}"/>
                </a:ext>
              </a:extLst>
            </p:cNvPr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0931;p52">
              <a:extLst>
                <a:ext uri="{FF2B5EF4-FFF2-40B4-BE49-F238E27FC236}">
                  <a16:creationId xmlns:a16="http://schemas.microsoft.com/office/drawing/2014/main" id="{028EADF1-DAC7-0350-05C4-A4BFCD088BC1}"/>
                </a:ext>
              </a:extLst>
            </p:cNvPr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0932;p52">
              <a:extLst>
                <a:ext uri="{FF2B5EF4-FFF2-40B4-BE49-F238E27FC236}">
                  <a16:creationId xmlns:a16="http://schemas.microsoft.com/office/drawing/2014/main" id="{1307E563-ACB5-5502-18B8-A158CB2848E1}"/>
                </a:ext>
              </a:extLst>
            </p:cNvPr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0933;p52">
              <a:extLst>
                <a:ext uri="{FF2B5EF4-FFF2-40B4-BE49-F238E27FC236}">
                  <a16:creationId xmlns:a16="http://schemas.microsoft.com/office/drawing/2014/main" id="{3CFB5EBA-CFA4-76BD-7A24-465DB7830872}"/>
                </a:ext>
              </a:extLst>
            </p:cNvPr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0934;p52">
              <a:extLst>
                <a:ext uri="{FF2B5EF4-FFF2-40B4-BE49-F238E27FC236}">
                  <a16:creationId xmlns:a16="http://schemas.microsoft.com/office/drawing/2014/main" id="{F2EAFBFB-8EAE-3AA9-93D9-C03DE20FA8C5}"/>
                </a:ext>
              </a:extLst>
            </p:cNvPr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0935;p52">
              <a:extLst>
                <a:ext uri="{FF2B5EF4-FFF2-40B4-BE49-F238E27FC236}">
                  <a16:creationId xmlns:a16="http://schemas.microsoft.com/office/drawing/2014/main" id="{C52B021A-6142-A148-9B45-3498A524CA29}"/>
                </a:ext>
              </a:extLst>
            </p:cNvPr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0936;p52">
              <a:extLst>
                <a:ext uri="{FF2B5EF4-FFF2-40B4-BE49-F238E27FC236}">
                  <a16:creationId xmlns:a16="http://schemas.microsoft.com/office/drawing/2014/main" id="{71C76436-B5DC-30D2-3B1F-2AEA1A31D0AB}"/>
                </a:ext>
              </a:extLst>
            </p:cNvPr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0937;p52">
              <a:extLst>
                <a:ext uri="{FF2B5EF4-FFF2-40B4-BE49-F238E27FC236}">
                  <a16:creationId xmlns:a16="http://schemas.microsoft.com/office/drawing/2014/main" id="{5FC16208-1824-216F-286C-41E44DF5C92B}"/>
                </a:ext>
              </a:extLst>
            </p:cNvPr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0938;p52">
              <a:extLst>
                <a:ext uri="{FF2B5EF4-FFF2-40B4-BE49-F238E27FC236}">
                  <a16:creationId xmlns:a16="http://schemas.microsoft.com/office/drawing/2014/main" id="{E4BD42D5-3354-EFD0-E0AF-76548316824D}"/>
                </a:ext>
              </a:extLst>
            </p:cNvPr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0939;p52">
              <a:extLst>
                <a:ext uri="{FF2B5EF4-FFF2-40B4-BE49-F238E27FC236}">
                  <a16:creationId xmlns:a16="http://schemas.microsoft.com/office/drawing/2014/main" id="{76088E55-0984-2AFA-D278-BDDEAFAC6323}"/>
                </a:ext>
              </a:extLst>
            </p:cNvPr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0940;p52">
              <a:extLst>
                <a:ext uri="{FF2B5EF4-FFF2-40B4-BE49-F238E27FC236}">
                  <a16:creationId xmlns:a16="http://schemas.microsoft.com/office/drawing/2014/main" id="{5D93703F-F1F0-D837-4D14-1F1B7CF6B268}"/>
                </a:ext>
              </a:extLst>
            </p:cNvPr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0941;p52">
              <a:extLst>
                <a:ext uri="{FF2B5EF4-FFF2-40B4-BE49-F238E27FC236}">
                  <a16:creationId xmlns:a16="http://schemas.microsoft.com/office/drawing/2014/main" id="{72D4EFF8-E6ED-FA78-0007-877500F4A64E}"/>
                </a:ext>
              </a:extLst>
            </p:cNvPr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0942;p52">
              <a:extLst>
                <a:ext uri="{FF2B5EF4-FFF2-40B4-BE49-F238E27FC236}">
                  <a16:creationId xmlns:a16="http://schemas.microsoft.com/office/drawing/2014/main" id="{F634FEDD-DEC7-6FED-4AF5-5BA06A4126B1}"/>
                </a:ext>
              </a:extLst>
            </p:cNvPr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0943;p52">
              <a:extLst>
                <a:ext uri="{FF2B5EF4-FFF2-40B4-BE49-F238E27FC236}">
                  <a16:creationId xmlns:a16="http://schemas.microsoft.com/office/drawing/2014/main" id="{91218722-91DE-044E-3D8F-953D8B0F6777}"/>
                </a:ext>
              </a:extLst>
            </p:cNvPr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0944;p52">
              <a:extLst>
                <a:ext uri="{FF2B5EF4-FFF2-40B4-BE49-F238E27FC236}">
                  <a16:creationId xmlns:a16="http://schemas.microsoft.com/office/drawing/2014/main" id="{7A8889F6-A78C-3152-83BD-9FA0E78A6584}"/>
                </a:ext>
              </a:extLst>
            </p:cNvPr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0945;p52">
              <a:extLst>
                <a:ext uri="{FF2B5EF4-FFF2-40B4-BE49-F238E27FC236}">
                  <a16:creationId xmlns:a16="http://schemas.microsoft.com/office/drawing/2014/main" id="{42E3E66C-2298-FF8A-656B-F841EFC93BC3}"/>
                </a:ext>
              </a:extLst>
            </p:cNvPr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0946;p52">
              <a:extLst>
                <a:ext uri="{FF2B5EF4-FFF2-40B4-BE49-F238E27FC236}">
                  <a16:creationId xmlns:a16="http://schemas.microsoft.com/office/drawing/2014/main" id="{72C9F3F5-8DA1-DD55-2F30-7A1844C1F12A}"/>
                </a:ext>
              </a:extLst>
            </p:cNvPr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0947;p52">
              <a:extLst>
                <a:ext uri="{FF2B5EF4-FFF2-40B4-BE49-F238E27FC236}">
                  <a16:creationId xmlns:a16="http://schemas.microsoft.com/office/drawing/2014/main" id="{6BEF1179-3951-859E-4803-11BBE2007184}"/>
                </a:ext>
              </a:extLst>
            </p:cNvPr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0948;p52">
              <a:extLst>
                <a:ext uri="{FF2B5EF4-FFF2-40B4-BE49-F238E27FC236}">
                  <a16:creationId xmlns:a16="http://schemas.microsoft.com/office/drawing/2014/main" id="{3A537ABE-357E-54BA-5315-250FB483D77A}"/>
                </a:ext>
              </a:extLst>
            </p:cNvPr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0949;p52">
              <a:extLst>
                <a:ext uri="{FF2B5EF4-FFF2-40B4-BE49-F238E27FC236}">
                  <a16:creationId xmlns:a16="http://schemas.microsoft.com/office/drawing/2014/main" id="{623E2A57-DCFB-6AAC-B9CD-DEF7B13EEC86}"/>
                </a:ext>
              </a:extLst>
            </p:cNvPr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0950;p52">
              <a:extLst>
                <a:ext uri="{FF2B5EF4-FFF2-40B4-BE49-F238E27FC236}">
                  <a16:creationId xmlns:a16="http://schemas.microsoft.com/office/drawing/2014/main" id="{BA711121-65D9-8339-CAAA-A83E01DA8197}"/>
                </a:ext>
              </a:extLst>
            </p:cNvPr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0951;p52">
              <a:extLst>
                <a:ext uri="{FF2B5EF4-FFF2-40B4-BE49-F238E27FC236}">
                  <a16:creationId xmlns:a16="http://schemas.microsoft.com/office/drawing/2014/main" id="{FA77D08B-D78E-D3CD-1565-7BAF7B93E793}"/>
                </a:ext>
              </a:extLst>
            </p:cNvPr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0952;p52">
              <a:extLst>
                <a:ext uri="{FF2B5EF4-FFF2-40B4-BE49-F238E27FC236}">
                  <a16:creationId xmlns:a16="http://schemas.microsoft.com/office/drawing/2014/main" id="{DADA04B0-A0DC-C270-0227-1F045145E514}"/>
                </a:ext>
              </a:extLst>
            </p:cNvPr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0953;p52">
              <a:extLst>
                <a:ext uri="{FF2B5EF4-FFF2-40B4-BE49-F238E27FC236}">
                  <a16:creationId xmlns:a16="http://schemas.microsoft.com/office/drawing/2014/main" id="{5E8BFE3A-E856-D5AD-B17D-E9515D07F847}"/>
                </a:ext>
              </a:extLst>
            </p:cNvPr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0954;p52">
              <a:extLst>
                <a:ext uri="{FF2B5EF4-FFF2-40B4-BE49-F238E27FC236}">
                  <a16:creationId xmlns:a16="http://schemas.microsoft.com/office/drawing/2014/main" id="{ADEAE185-8FE9-0F5D-B556-E48EAB958A2B}"/>
                </a:ext>
              </a:extLst>
            </p:cNvPr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0955;p52">
              <a:extLst>
                <a:ext uri="{FF2B5EF4-FFF2-40B4-BE49-F238E27FC236}">
                  <a16:creationId xmlns:a16="http://schemas.microsoft.com/office/drawing/2014/main" id="{AF6550EC-9F43-859A-06B3-5FBA73A611A8}"/>
                </a:ext>
              </a:extLst>
            </p:cNvPr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0956;p52">
              <a:extLst>
                <a:ext uri="{FF2B5EF4-FFF2-40B4-BE49-F238E27FC236}">
                  <a16:creationId xmlns:a16="http://schemas.microsoft.com/office/drawing/2014/main" id="{2E1CE4FC-0C26-FA5D-7A02-4293CBE3DDAE}"/>
                </a:ext>
              </a:extLst>
            </p:cNvPr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0957;p52">
              <a:extLst>
                <a:ext uri="{FF2B5EF4-FFF2-40B4-BE49-F238E27FC236}">
                  <a16:creationId xmlns:a16="http://schemas.microsoft.com/office/drawing/2014/main" id="{FD6DAC58-5F5A-700F-8ACA-0414CB0D0A4B}"/>
                </a:ext>
              </a:extLst>
            </p:cNvPr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0958;p52">
              <a:extLst>
                <a:ext uri="{FF2B5EF4-FFF2-40B4-BE49-F238E27FC236}">
                  <a16:creationId xmlns:a16="http://schemas.microsoft.com/office/drawing/2014/main" id="{EC50C538-6ECB-917E-6C3A-B7B28C2AF21E}"/>
                </a:ext>
              </a:extLst>
            </p:cNvPr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0959;p52">
              <a:extLst>
                <a:ext uri="{FF2B5EF4-FFF2-40B4-BE49-F238E27FC236}">
                  <a16:creationId xmlns:a16="http://schemas.microsoft.com/office/drawing/2014/main" id="{7CC42116-3408-67AF-D63C-725C43B9EDC3}"/>
                </a:ext>
              </a:extLst>
            </p:cNvPr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0960;p52">
              <a:extLst>
                <a:ext uri="{FF2B5EF4-FFF2-40B4-BE49-F238E27FC236}">
                  <a16:creationId xmlns:a16="http://schemas.microsoft.com/office/drawing/2014/main" id="{478049EF-5370-C26D-D7B3-F99CD9534593}"/>
                </a:ext>
              </a:extLst>
            </p:cNvPr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0961;p52">
              <a:extLst>
                <a:ext uri="{FF2B5EF4-FFF2-40B4-BE49-F238E27FC236}">
                  <a16:creationId xmlns:a16="http://schemas.microsoft.com/office/drawing/2014/main" id="{33194E51-8D50-DA20-EDC5-4AADB0700005}"/>
                </a:ext>
              </a:extLst>
            </p:cNvPr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0962;p52">
              <a:extLst>
                <a:ext uri="{FF2B5EF4-FFF2-40B4-BE49-F238E27FC236}">
                  <a16:creationId xmlns:a16="http://schemas.microsoft.com/office/drawing/2014/main" id="{FFECDB6A-AEB3-6163-1D5C-022E2A1A0C1A}"/>
                </a:ext>
              </a:extLst>
            </p:cNvPr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0963;p52">
              <a:extLst>
                <a:ext uri="{FF2B5EF4-FFF2-40B4-BE49-F238E27FC236}">
                  <a16:creationId xmlns:a16="http://schemas.microsoft.com/office/drawing/2014/main" id="{B6E9D9FF-B4FC-EFEF-9BDE-18F15DAC012D}"/>
                </a:ext>
              </a:extLst>
            </p:cNvPr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0964;p52">
              <a:extLst>
                <a:ext uri="{FF2B5EF4-FFF2-40B4-BE49-F238E27FC236}">
                  <a16:creationId xmlns:a16="http://schemas.microsoft.com/office/drawing/2014/main" id="{087C8D48-6DE8-B01A-1FCF-13BCDB101982}"/>
                </a:ext>
              </a:extLst>
            </p:cNvPr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0965;p52">
              <a:extLst>
                <a:ext uri="{FF2B5EF4-FFF2-40B4-BE49-F238E27FC236}">
                  <a16:creationId xmlns:a16="http://schemas.microsoft.com/office/drawing/2014/main" id="{955EE8F4-E919-77D8-D89E-0B2C51890FB9}"/>
                </a:ext>
              </a:extLst>
            </p:cNvPr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0966;p52">
              <a:extLst>
                <a:ext uri="{FF2B5EF4-FFF2-40B4-BE49-F238E27FC236}">
                  <a16:creationId xmlns:a16="http://schemas.microsoft.com/office/drawing/2014/main" id="{ABE5AA2A-A176-9E13-5F35-2BFE02534559}"/>
                </a:ext>
              </a:extLst>
            </p:cNvPr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0967;p52">
              <a:extLst>
                <a:ext uri="{FF2B5EF4-FFF2-40B4-BE49-F238E27FC236}">
                  <a16:creationId xmlns:a16="http://schemas.microsoft.com/office/drawing/2014/main" id="{1FEEC606-7823-5F93-1024-0194E86874D3}"/>
                </a:ext>
              </a:extLst>
            </p:cNvPr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0968;p52">
              <a:extLst>
                <a:ext uri="{FF2B5EF4-FFF2-40B4-BE49-F238E27FC236}">
                  <a16:creationId xmlns:a16="http://schemas.microsoft.com/office/drawing/2014/main" id="{32A865FF-FAC4-E088-F0E3-5F0C7BBABB61}"/>
                </a:ext>
              </a:extLst>
            </p:cNvPr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0969;p52">
              <a:extLst>
                <a:ext uri="{FF2B5EF4-FFF2-40B4-BE49-F238E27FC236}">
                  <a16:creationId xmlns:a16="http://schemas.microsoft.com/office/drawing/2014/main" id="{19A3F532-5C76-AB5E-45F1-53DBEA9FBA9D}"/>
                </a:ext>
              </a:extLst>
            </p:cNvPr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0970;p52">
              <a:extLst>
                <a:ext uri="{FF2B5EF4-FFF2-40B4-BE49-F238E27FC236}">
                  <a16:creationId xmlns:a16="http://schemas.microsoft.com/office/drawing/2014/main" id="{1D90ED33-9C3E-1DE9-E80F-0654A4798FE2}"/>
                </a:ext>
              </a:extLst>
            </p:cNvPr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0971;p52">
              <a:extLst>
                <a:ext uri="{FF2B5EF4-FFF2-40B4-BE49-F238E27FC236}">
                  <a16:creationId xmlns:a16="http://schemas.microsoft.com/office/drawing/2014/main" id="{56AB5CEE-EC97-49B7-B428-5D6DAAE4394D}"/>
                </a:ext>
              </a:extLst>
            </p:cNvPr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0972;p52">
              <a:extLst>
                <a:ext uri="{FF2B5EF4-FFF2-40B4-BE49-F238E27FC236}">
                  <a16:creationId xmlns:a16="http://schemas.microsoft.com/office/drawing/2014/main" id="{8CF5AB68-8428-BFB3-8D60-F8005ED77521}"/>
                </a:ext>
              </a:extLst>
            </p:cNvPr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0973;p52">
              <a:extLst>
                <a:ext uri="{FF2B5EF4-FFF2-40B4-BE49-F238E27FC236}">
                  <a16:creationId xmlns:a16="http://schemas.microsoft.com/office/drawing/2014/main" id="{198B5C79-E48E-AA87-2729-3E470AEC47DB}"/>
                </a:ext>
              </a:extLst>
            </p:cNvPr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0974;p52">
              <a:extLst>
                <a:ext uri="{FF2B5EF4-FFF2-40B4-BE49-F238E27FC236}">
                  <a16:creationId xmlns:a16="http://schemas.microsoft.com/office/drawing/2014/main" id="{EB473401-96A6-DDA0-4EE3-257521ADF5F0}"/>
                </a:ext>
              </a:extLst>
            </p:cNvPr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0975;p52">
              <a:extLst>
                <a:ext uri="{FF2B5EF4-FFF2-40B4-BE49-F238E27FC236}">
                  <a16:creationId xmlns:a16="http://schemas.microsoft.com/office/drawing/2014/main" id="{9755D54F-A0DF-A64F-13AA-018CF6BE55D9}"/>
                </a:ext>
              </a:extLst>
            </p:cNvPr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0976;p52">
              <a:extLst>
                <a:ext uri="{FF2B5EF4-FFF2-40B4-BE49-F238E27FC236}">
                  <a16:creationId xmlns:a16="http://schemas.microsoft.com/office/drawing/2014/main" id="{282C3063-8279-DBFF-7DC9-4664AD693161}"/>
                </a:ext>
              </a:extLst>
            </p:cNvPr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0977;p52">
              <a:extLst>
                <a:ext uri="{FF2B5EF4-FFF2-40B4-BE49-F238E27FC236}">
                  <a16:creationId xmlns:a16="http://schemas.microsoft.com/office/drawing/2014/main" id="{204D2DD8-55E1-0692-814D-7CB810D2F5A2}"/>
                </a:ext>
              </a:extLst>
            </p:cNvPr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0978;p52">
              <a:extLst>
                <a:ext uri="{FF2B5EF4-FFF2-40B4-BE49-F238E27FC236}">
                  <a16:creationId xmlns:a16="http://schemas.microsoft.com/office/drawing/2014/main" id="{8362E66D-436B-B8BF-0013-897BF1F8CB7E}"/>
                </a:ext>
              </a:extLst>
            </p:cNvPr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0979;p52">
              <a:extLst>
                <a:ext uri="{FF2B5EF4-FFF2-40B4-BE49-F238E27FC236}">
                  <a16:creationId xmlns:a16="http://schemas.microsoft.com/office/drawing/2014/main" id="{412E7572-77A0-4C8B-7A9A-06841056111C}"/>
                </a:ext>
              </a:extLst>
            </p:cNvPr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0980;p52">
              <a:extLst>
                <a:ext uri="{FF2B5EF4-FFF2-40B4-BE49-F238E27FC236}">
                  <a16:creationId xmlns:a16="http://schemas.microsoft.com/office/drawing/2014/main" id="{D83AF91F-F03B-EBAB-39EB-9AEAE2CDCA7C}"/>
                </a:ext>
              </a:extLst>
            </p:cNvPr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0981;p52">
              <a:extLst>
                <a:ext uri="{FF2B5EF4-FFF2-40B4-BE49-F238E27FC236}">
                  <a16:creationId xmlns:a16="http://schemas.microsoft.com/office/drawing/2014/main" id="{A1E6058B-82D5-C0C5-1912-C5F585BBC1DA}"/>
                </a:ext>
              </a:extLst>
            </p:cNvPr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0982;p52">
              <a:extLst>
                <a:ext uri="{FF2B5EF4-FFF2-40B4-BE49-F238E27FC236}">
                  <a16:creationId xmlns:a16="http://schemas.microsoft.com/office/drawing/2014/main" id="{9418ACD3-91F2-CD71-8FAF-B57BC19BA845}"/>
                </a:ext>
              </a:extLst>
            </p:cNvPr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0983;p52">
              <a:extLst>
                <a:ext uri="{FF2B5EF4-FFF2-40B4-BE49-F238E27FC236}">
                  <a16:creationId xmlns:a16="http://schemas.microsoft.com/office/drawing/2014/main" id="{D1A32C5A-C087-B3CD-70CB-0725E81249CE}"/>
                </a:ext>
              </a:extLst>
            </p:cNvPr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0984;p52">
              <a:extLst>
                <a:ext uri="{FF2B5EF4-FFF2-40B4-BE49-F238E27FC236}">
                  <a16:creationId xmlns:a16="http://schemas.microsoft.com/office/drawing/2014/main" id="{48D94202-96ED-E800-298D-2FD93CC7AF2A}"/>
                </a:ext>
              </a:extLst>
            </p:cNvPr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0985;p52">
              <a:extLst>
                <a:ext uri="{FF2B5EF4-FFF2-40B4-BE49-F238E27FC236}">
                  <a16:creationId xmlns:a16="http://schemas.microsoft.com/office/drawing/2014/main" id="{949F81E5-453B-841E-F610-A5ACD7A54390}"/>
                </a:ext>
              </a:extLst>
            </p:cNvPr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0986;p52">
              <a:extLst>
                <a:ext uri="{FF2B5EF4-FFF2-40B4-BE49-F238E27FC236}">
                  <a16:creationId xmlns:a16="http://schemas.microsoft.com/office/drawing/2014/main" id="{060A4E49-4BBD-A015-41FF-B677756F1C59}"/>
                </a:ext>
              </a:extLst>
            </p:cNvPr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0987;p52">
              <a:extLst>
                <a:ext uri="{FF2B5EF4-FFF2-40B4-BE49-F238E27FC236}">
                  <a16:creationId xmlns:a16="http://schemas.microsoft.com/office/drawing/2014/main" id="{AFE22C84-3716-E6AD-38B3-258DF2BCFFED}"/>
                </a:ext>
              </a:extLst>
            </p:cNvPr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0988;p52">
              <a:extLst>
                <a:ext uri="{FF2B5EF4-FFF2-40B4-BE49-F238E27FC236}">
                  <a16:creationId xmlns:a16="http://schemas.microsoft.com/office/drawing/2014/main" id="{49D604AD-2A66-87AD-C98B-9CEBFED42C56}"/>
                </a:ext>
              </a:extLst>
            </p:cNvPr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0989;p52">
              <a:extLst>
                <a:ext uri="{FF2B5EF4-FFF2-40B4-BE49-F238E27FC236}">
                  <a16:creationId xmlns:a16="http://schemas.microsoft.com/office/drawing/2014/main" id="{BF953A8C-CA4F-42E2-8017-FE796A52EE04}"/>
                </a:ext>
              </a:extLst>
            </p:cNvPr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0990;p52">
              <a:extLst>
                <a:ext uri="{FF2B5EF4-FFF2-40B4-BE49-F238E27FC236}">
                  <a16:creationId xmlns:a16="http://schemas.microsoft.com/office/drawing/2014/main" id="{6803A609-6670-04C1-9581-A70626280428}"/>
                </a:ext>
              </a:extLst>
            </p:cNvPr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0991;p52">
              <a:extLst>
                <a:ext uri="{FF2B5EF4-FFF2-40B4-BE49-F238E27FC236}">
                  <a16:creationId xmlns:a16="http://schemas.microsoft.com/office/drawing/2014/main" id="{DF5289F0-F38A-A016-D243-AF8498905922}"/>
                </a:ext>
              </a:extLst>
            </p:cNvPr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0992;p52">
              <a:extLst>
                <a:ext uri="{FF2B5EF4-FFF2-40B4-BE49-F238E27FC236}">
                  <a16:creationId xmlns:a16="http://schemas.microsoft.com/office/drawing/2014/main" id="{F4017A2E-0593-8484-9285-ADEEC9B5D826}"/>
                </a:ext>
              </a:extLst>
            </p:cNvPr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0993;p52">
              <a:extLst>
                <a:ext uri="{FF2B5EF4-FFF2-40B4-BE49-F238E27FC236}">
                  <a16:creationId xmlns:a16="http://schemas.microsoft.com/office/drawing/2014/main" id="{A28B6080-0046-F5B0-60C5-152523415AE5}"/>
                </a:ext>
              </a:extLst>
            </p:cNvPr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0994;p52">
              <a:extLst>
                <a:ext uri="{FF2B5EF4-FFF2-40B4-BE49-F238E27FC236}">
                  <a16:creationId xmlns:a16="http://schemas.microsoft.com/office/drawing/2014/main" id="{E2662EF3-79A1-C59C-1BC7-6610FAF3C8B6}"/>
                </a:ext>
              </a:extLst>
            </p:cNvPr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0995;p52">
              <a:extLst>
                <a:ext uri="{FF2B5EF4-FFF2-40B4-BE49-F238E27FC236}">
                  <a16:creationId xmlns:a16="http://schemas.microsoft.com/office/drawing/2014/main" id="{6E196E12-E11F-4F08-3EC4-E02EB3B8E43C}"/>
                </a:ext>
              </a:extLst>
            </p:cNvPr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0996;p52">
              <a:extLst>
                <a:ext uri="{FF2B5EF4-FFF2-40B4-BE49-F238E27FC236}">
                  <a16:creationId xmlns:a16="http://schemas.microsoft.com/office/drawing/2014/main" id="{FBC4DF5D-7A42-1FF6-AF6E-EB97CEC92EA3}"/>
                </a:ext>
              </a:extLst>
            </p:cNvPr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0997;p52">
              <a:extLst>
                <a:ext uri="{FF2B5EF4-FFF2-40B4-BE49-F238E27FC236}">
                  <a16:creationId xmlns:a16="http://schemas.microsoft.com/office/drawing/2014/main" id="{20B238A1-DB6B-72AD-5F6B-96CD0B604349}"/>
                </a:ext>
              </a:extLst>
            </p:cNvPr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0998;p52">
              <a:extLst>
                <a:ext uri="{FF2B5EF4-FFF2-40B4-BE49-F238E27FC236}">
                  <a16:creationId xmlns:a16="http://schemas.microsoft.com/office/drawing/2014/main" id="{03AA2D26-9540-374C-4EA9-FA76913D5D0C}"/>
                </a:ext>
              </a:extLst>
            </p:cNvPr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1" name="Google Shape;10669;p52">
            <a:extLst>
              <a:ext uri="{FF2B5EF4-FFF2-40B4-BE49-F238E27FC236}">
                <a16:creationId xmlns:a16="http://schemas.microsoft.com/office/drawing/2014/main" id="{3FF5EF09-C311-13DA-507F-F8B39301EFAB}"/>
              </a:ext>
            </a:extLst>
          </p:cNvPr>
          <p:cNvGrpSpPr/>
          <p:nvPr/>
        </p:nvGrpSpPr>
        <p:grpSpPr>
          <a:xfrm>
            <a:off x="7784438" y="1052062"/>
            <a:ext cx="1258607" cy="653718"/>
            <a:chOff x="311697" y="-12"/>
            <a:chExt cx="4437449" cy="2218709"/>
          </a:xfrm>
        </p:grpSpPr>
        <p:sp>
          <p:nvSpPr>
            <p:cNvPr id="1382" name="Google Shape;10670;p52">
              <a:extLst>
                <a:ext uri="{FF2B5EF4-FFF2-40B4-BE49-F238E27FC236}">
                  <a16:creationId xmlns:a16="http://schemas.microsoft.com/office/drawing/2014/main" id="{AF8F24CD-0CDC-D991-846C-634A8932C566}"/>
                </a:ext>
              </a:extLst>
            </p:cNvPr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0671;p52">
              <a:extLst>
                <a:ext uri="{FF2B5EF4-FFF2-40B4-BE49-F238E27FC236}">
                  <a16:creationId xmlns:a16="http://schemas.microsoft.com/office/drawing/2014/main" id="{6F7CCAA2-3E26-CC66-32DA-6E5902B4C2BE}"/>
                </a:ext>
              </a:extLst>
            </p:cNvPr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0672;p52">
              <a:extLst>
                <a:ext uri="{FF2B5EF4-FFF2-40B4-BE49-F238E27FC236}">
                  <a16:creationId xmlns:a16="http://schemas.microsoft.com/office/drawing/2014/main" id="{0D524A5F-688A-1D75-C86A-BD727F200B9E}"/>
                </a:ext>
              </a:extLst>
            </p:cNvPr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0673;p52">
              <a:extLst>
                <a:ext uri="{FF2B5EF4-FFF2-40B4-BE49-F238E27FC236}">
                  <a16:creationId xmlns:a16="http://schemas.microsoft.com/office/drawing/2014/main" id="{6BA01B90-0394-2AA6-997E-DAFAB5B1834F}"/>
                </a:ext>
              </a:extLst>
            </p:cNvPr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0674;p52">
              <a:extLst>
                <a:ext uri="{FF2B5EF4-FFF2-40B4-BE49-F238E27FC236}">
                  <a16:creationId xmlns:a16="http://schemas.microsoft.com/office/drawing/2014/main" id="{77CA39CA-D78C-81AF-78BB-8C2797DD2C44}"/>
                </a:ext>
              </a:extLst>
            </p:cNvPr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0675;p52">
              <a:extLst>
                <a:ext uri="{FF2B5EF4-FFF2-40B4-BE49-F238E27FC236}">
                  <a16:creationId xmlns:a16="http://schemas.microsoft.com/office/drawing/2014/main" id="{1EA37ECE-7D2B-56CD-FA28-B80ED7032E04}"/>
                </a:ext>
              </a:extLst>
            </p:cNvPr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0676;p52">
              <a:extLst>
                <a:ext uri="{FF2B5EF4-FFF2-40B4-BE49-F238E27FC236}">
                  <a16:creationId xmlns:a16="http://schemas.microsoft.com/office/drawing/2014/main" id="{65FFADF9-7335-4FD8-6736-91D7597ECB22}"/>
                </a:ext>
              </a:extLst>
            </p:cNvPr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0677;p52">
              <a:extLst>
                <a:ext uri="{FF2B5EF4-FFF2-40B4-BE49-F238E27FC236}">
                  <a16:creationId xmlns:a16="http://schemas.microsoft.com/office/drawing/2014/main" id="{0FDA7DA2-FD8E-7ADE-12BF-3793AA2D83CD}"/>
                </a:ext>
              </a:extLst>
            </p:cNvPr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0678;p52">
              <a:extLst>
                <a:ext uri="{FF2B5EF4-FFF2-40B4-BE49-F238E27FC236}">
                  <a16:creationId xmlns:a16="http://schemas.microsoft.com/office/drawing/2014/main" id="{FC20E820-3237-A3F7-1702-DB5EAFF22D76}"/>
                </a:ext>
              </a:extLst>
            </p:cNvPr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0679;p52">
              <a:extLst>
                <a:ext uri="{FF2B5EF4-FFF2-40B4-BE49-F238E27FC236}">
                  <a16:creationId xmlns:a16="http://schemas.microsoft.com/office/drawing/2014/main" id="{1F4EA2CC-FEA1-D25E-336E-99DFC5831E19}"/>
                </a:ext>
              </a:extLst>
            </p:cNvPr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0680;p52">
              <a:extLst>
                <a:ext uri="{FF2B5EF4-FFF2-40B4-BE49-F238E27FC236}">
                  <a16:creationId xmlns:a16="http://schemas.microsoft.com/office/drawing/2014/main" id="{9B7B3D60-7E90-B61C-6570-ED10FC7844F1}"/>
                </a:ext>
              </a:extLst>
            </p:cNvPr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0681;p52">
              <a:extLst>
                <a:ext uri="{FF2B5EF4-FFF2-40B4-BE49-F238E27FC236}">
                  <a16:creationId xmlns:a16="http://schemas.microsoft.com/office/drawing/2014/main" id="{82C32C65-7161-5A6B-50B7-75CBBBC834E0}"/>
                </a:ext>
              </a:extLst>
            </p:cNvPr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0682;p52">
              <a:extLst>
                <a:ext uri="{FF2B5EF4-FFF2-40B4-BE49-F238E27FC236}">
                  <a16:creationId xmlns:a16="http://schemas.microsoft.com/office/drawing/2014/main" id="{CFDCE19D-D367-9976-94D1-A51D8A87A354}"/>
                </a:ext>
              </a:extLst>
            </p:cNvPr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0683;p52">
              <a:extLst>
                <a:ext uri="{FF2B5EF4-FFF2-40B4-BE49-F238E27FC236}">
                  <a16:creationId xmlns:a16="http://schemas.microsoft.com/office/drawing/2014/main" id="{A71639E2-C71F-BFBE-09A6-3CB499C698C0}"/>
                </a:ext>
              </a:extLst>
            </p:cNvPr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0684;p52">
              <a:extLst>
                <a:ext uri="{FF2B5EF4-FFF2-40B4-BE49-F238E27FC236}">
                  <a16:creationId xmlns:a16="http://schemas.microsoft.com/office/drawing/2014/main" id="{B794632F-0093-F285-2D32-31AFB84FBFDC}"/>
                </a:ext>
              </a:extLst>
            </p:cNvPr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0685;p52">
              <a:extLst>
                <a:ext uri="{FF2B5EF4-FFF2-40B4-BE49-F238E27FC236}">
                  <a16:creationId xmlns:a16="http://schemas.microsoft.com/office/drawing/2014/main" id="{E8AFF67D-4844-3AB3-B7B6-0B4392F74A56}"/>
                </a:ext>
              </a:extLst>
            </p:cNvPr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0686;p52">
              <a:extLst>
                <a:ext uri="{FF2B5EF4-FFF2-40B4-BE49-F238E27FC236}">
                  <a16:creationId xmlns:a16="http://schemas.microsoft.com/office/drawing/2014/main" id="{F72EE8DC-1AF6-BDE9-4982-9C75F6090505}"/>
                </a:ext>
              </a:extLst>
            </p:cNvPr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0687;p52">
              <a:extLst>
                <a:ext uri="{FF2B5EF4-FFF2-40B4-BE49-F238E27FC236}">
                  <a16:creationId xmlns:a16="http://schemas.microsoft.com/office/drawing/2014/main" id="{7E7CBAFF-9B97-8016-847E-52312CF7F726}"/>
                </a:ext>
              </a:extLst>
            </p:cNvPr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0688;p52">
              <a:extLst>
                <a:ext uri="{FF2B5EF4-FFF2-40B4-BE49-F238E27FC236}">
                  <a16:creationId xmlns:a16="http://schemas.microsoft.com/office/drawing/2014/main" id="{8F363CF2-7470-9236-2C0F-B2785B3D36ED}"/>
                </a:ext>
              </a:extLst>
            </p:cNvPr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0689;p52">
              <a:extLst>
                <a:ext uri="{FF2B5EF4-FFF2-40B4-BE49-F238E27FC236}">
                  <a16:creationId xmlns:a16="http://schemas.microsoft.com/office/drawing/2014/main" id="{ADF46BF5-9EFA-1298-CF3A-2540A75EF271}"/>
                </a:ext>
              </a:extLst>
            </p:cNvPr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0690;p52">
              <a:extLst>
                <a:ext uri="{FF2B5EF4-FFF2-40B4-BE49-F238E27FC236}">
                  <a16:creationId xmlns:a16="http://schemas.microsoft.com/office/drawing/2014/main" id="{4CA0AF5D-A83D-F70D-3B71-F276CD6AF3DA}"/>
                </a:ext>
              </a:extLst>
            </p:cNvPr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0691;p52">
              <a:extLst>
                <a:ext uri="{FF2B5EF4-FFF2-40B4-BE49-F238E27FC236}">
                  <a16:creationId xmlns:a16="http://schemas.microsoft.com/office/drawing/2014/main" id="{44E58862-7F14-7300-0140-865F8C53F82E}"/>
                </a:ext>
              </a:extLst>
            </p:cNvPr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0692;p52">
              <a:extLst>
                <a:ext uri="{FF2B5EF4-FFF2-40B4-BE49-F238E27FC236}">
                  <a16:creationId xmlns:a16="http://schemas.microsoft.com/office/drawing/2014/main" id="{9D37648F-0582-1980-9927-DAC6EAA3778B}"/>
                </a:ext>
              </a:extLst>
            </p:cNvPr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0693;p52">
              <a:extLst>
                <a:ext uri="{FF2B5EF4-FFF2-40B4-BE49-F238E27FC236}">
                  <a16:creationId xmlns:a16="http://schemas.microsoft.com/office/drawing/2014/main" id="{BBA36985-0E6C-4F75-1A59-AFE18E4F8EA8}"/>
                </a:ext>
              </a:extLst>
            </p:cNvPr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0694;p52">
              <a:extLst>
                <a:ext uri="{FF2B5EF4-FFF2-40B4-BE49-F238E27FC236}">
                  <a16:creationId xmlns:a16="http://schemas.microsoft.com/office/drawing/2014/main" id="{C66E56F6-65FE-5279-356F-81313538A4BF}"/>
                </a:ext>
              </a:extLst>
            </p:cNvPr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0695;p52">
              <a:extLst>
                <a:ext uri="{FF2B5EF4-FFF2-40B4-BE49-F238E27FC236}">
                  <a16:creationId xmlns:a16="http://schemas.microsoft.com/office/drawing/2014/main" id="{4885FB3E-00F9-B8BC-AC4C-D503F6E869DF}"/>
                </a:ext>
              </a:extLst>
            </p:cNvPr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0696;p52">
              <a:extLst>
                <a:ext uri="{FF2B5EF4-FFF2-40B4-BE49-F238E27FC236}">
                  <a16:creationId xmlns:a16="http://schemas.microsoft.com/office/drawing/2014/main" id="{2323CD2F-BECC-97CF-FA16-A101383F124F}"/>
                </a:ext>
              </a:extLst>
            </p:cNvPr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0697;p52">
              <a:extLst>
                <a:ext uri="{FF2B5EF4-FFF2-40B4-BE49-F238E27FC236}">
                  <a16:creationId xmlns:a16="http://schemas.microsoft.com/office/drawing/2014/main" id="{5C7798DB-A876-B182-387C-E6F51488C9FB}"/>
                </a:ext>
              </a:extLst>
            </p:cNvPr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0698;p52">
              <a:extLst>
                <a:ext uri="{FF2B5EF4-FFF2-40B4-BE49-F238E27FC236}">
                  <a16:creationId xmlns:a16="http://schemas.microsoft.com/office/drawing/2014/main" id="{EA02C8EC-1A77-1E5E-EA18-CC8B52C2FFBA}"/>
                </a:ext>
              </a:extLst>
            </p:cNvPr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0699;p52">
              <a:extLst>
                <a:ext uri="{FF2B5EF4-FFF2-40B4-BE49-F238E27FC236}">
                  <a16:creationId xmlns:a16="http://schemas.microsoft.com/office/drawing/2014/main" id="{2C132EB1-4393-ECBC-B3B8-8874439045B4}"/>
                </a:ext>
              </a:extLst>
            </p:cNvPr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0700;p52">
              <a:extLst>
                <a:ext uri="{FF2B5EF4-FFF2-40B4-BE49-F238E27FC236}">
                  <a16:creationId xmlns:a16="http://schemas.microsoft.com/office/drawing/2014/main" id="{AC3EDB25-FEDF-0A37-AD9F-FD56BDA3A85D}"/>
                </a:ext>
              </a:extLst>
            </p:cNvPr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0701;p52">
              <a:extLst>
                <a:ext uri="{FF2B5EF4-FFF2-40B4-BE49-F238E27FC236}">
                  <a16:creationId xmlns:a16="http://schemas.microsoft.com/office/drawing/2014/main" id="{8FC124B4-689C-1635-B660-D6297DB93F18}"/>
                </a:ext>
              </a:extLst>
            </p:cNvPr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0702;p52">
              <a:extLst>
                <a:ext uri="{FF2B5EF4-FFF2-40B4-BE49-F238E27FC236}">
                  <a16:creationId xmlns:a16="http://schemas.microsoft.com/office/drawing/2014/main" id="{949EF379-D724-8550-B7B0-9E69165FAA58}"/>
                </a:ext>
              </a:extLst>
            </p:cNvPr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0703;p52">
              <a:extLst>
                <a:ext uri="{FF2B5EF4-FFF2-40B4-BE49-F238E27FC236}">
                  <a16:creationId xmlns:a16="http://schemas.microsoft.com/office/drawing/2014/main" id="{06FC6E0B-517F-DDA7-0FFA-7AC049B3EE3A}"/>
                </a:ext>
              </a:extLst>
            </p:cNvPr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0704;p52">
              <a:extLst>
                <a:ext uri="{FF2B5EF4-FFF2-40B4-BE49-F238E27FC236}">
                  <a16:creationId xmlns:a16="http://schemas.microsoft.com/office/drawing/2014/main" id="{85C817F5-0E0E-30AC-82DC-CADBDF5C4D7F}"/>
                </a:ext>
              </a:extLst>
            </p:cNvPr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0705;p52">
              <a:extLst>
                <a:ext uri="{FF2B5EF4-FFF2-40B4-BE49-F238E27FC236}">
                  <a16:creationId xmlns:a16="http://schemas.microsoft.com/office/drawing/2014/main" id="{542D82D7-ADFD-957A-77E7-0A0DAF5B7D0A}"/>
                </a:ext>
              </a:extLst>
            </p:cNvPr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0706;p52">
              <a:extLst>
                <a:ext uri="{FF2B5EF4-FFF2-40B4-BE49-F238E27FC236}">
                  <a16:creationId xmlns:a16="http://schemas.microsoft.com/office/drawing/2014/main" id="{176C1CCA-BC72-D6D1-0DF9-044E016A6AEE}"/>
                </a:ext>
              </a:extLst>
            </p:cNvPr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0707;p52">
              <a:extLst>
                <a:ext uri="{FF2B5EF4-FFF2-40B4-BE49-F238E27FC236}">
                  <a16:creationId xmlns:a16="http://schemas.microsoft.com/office/drawing/2014/main" id="{45871CEA-3C95-89C2-F81D-9DE51C3251A9}"/>
                </a:ext>
              </a:extLst>
            </p:cNvPr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0708;p52">
              <a:extLst>
                <a:ext uri="{FF2B5EF4-FFF2-40B4-BE49-F238E27FC236}">
                  <a16:creationId xmlns:a16="http://schemas.microsoft.com/office/drawing/2014/main" id="{0E0FDA94-E26F-48C4-4C48-10E719AD760A}"/>
                </a:ext>
              </a:extLst>
            </p:cNvPr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0709;p52">
              <a:extLst>
                <a:ext uri="{FF2B5EF4-FFF2-40B4-BE49-F238E27FC236}">
                  <a16:creationId xmlns:a16="http://schemas.microsoft.com/office/drawing/2014/main" id="{DDAAF03E-4F64-63EC-BD38-FF4330ED8EFC}"/>
                </a:ext>
              </a:extLst>
            </p:cNvPr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0710;p52">
              <a:extLst>
                <a:ext uri="{FF2B5EF4-FFF2-40B4-BE49-F238E27FC236}">
                  <a16:creationId xmlns:a16="http://schemas.microsoft.com/office/drawing/2014/main" id="{AAE54B5D-6F94-1389-0901-F56C14C2CD9D}"/>
                </a:ext>
              </a:extLst>
            </p:cNvPr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0711;p52">
              <a:extLst>
                <a:ext uri="{FF2B5EF4-FFF2-40B4-BE49-F238E27FC236}">
                  <a16:creationId xmlns:a16="http://schemas.microsoft.com/office/drawing/2014/main" id="{B94CD45C-B04B-06DE-576D-FC38FEA84617}"/>
                </a:ext>
              </a:extLst>
            </p:cNvPr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0712;p52">
              <a:extLst>
                <a:ext uri="{FF2B5EF4-FFF2-40B4-BE49-F238E27FC236}">
                  <a16:creationId xmlns:a16="http://schemas.microsoft.com/office/drawing/2014/main" id="{F4B146E4-C800-8689-A078-E74D40B0C017}"/>
                </a:ext>
              </a:extLst>
            </p:cNvPr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0713;p52">
              <a:extLst>
                <a:ext uri="{FF2B5EF4-FFF2-40B4-BE49-F238E27FC236}">
                  <a16:creationId xmlns:a16="http://schemas.microsoft.com/office/drawing/2014/main" id="{32D7D92A-B40E-5544-88D2-5DB700AA7C21}"/>
                </a:ext>
              </a:extLst>
            </p:cNvPr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0714;p52">
              <a:extLst>
                <a:ext uri="{FF2B5EF4-FFF2-40B4-BE49-F238E27FC236}">
                  <a16:creationId xmlns:a16="http://schemas.microsoft.com/office/drawing/2014/main" id="{E53AFD09-9402-4E86-CE76-EA83A9F4DDC2}"/>
                </a:ext>
              </a:extLst>
            </p:cNvPr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0715;p52">
              <a:extLst>
                <a:ext uri="{FF2B5EF4-FFF2-40B4-BE49-F238E27FC236}">
                  <a16:creationId xmlns:a16="http://schemas.microsoft.com/office/drawing/2014/main" id="{894E81D5-99CF-5AB9-F93B-F133BFB5705F}"/>
                </a:ext>
              </a:extLst>
            </p:cNvPr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0716;p52">
              <a:extLst>
                <a:ext uri="{FF2B5EF4-FFF2-40B4-BE49-F238E27FC236}">
                  <a16:creationId xmlns:a16="http://schemas.microsoft.com/office/drawing/2014/main" id="{0A6D73B4-0F4C-487C-565C-CD31A219A1E1}"/>
                </a:ext>
              </a:extLst>
            </p:cNvPr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0717;p52">
              <a:extLst>
                <a:ext uri="{FF2B5EF4-FFF2-40B4-BE49-F238E27FC236}">
                  <a16:creationId xmlns:a16="http://schemas.microsoft.com/office/drawing/2014/main" id="{0EEAFC2B-642E-DF32-5C88-D6C5F7314488}"/>
                </a:ext>
              </a:extLst>
            </p:cNvPr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0718;p52">
              <a:extLst>
                <a:ext uri="{FF2B5EF4-FFF2-40B4-BE49-F238E27FC236}">
                  <a16:creationId xmlns:a16="http://schemas.microsoft.com/office/drawing/2014/main" id="{A196AB6F-4ED9-29AE-0ECC-46AE2076BE9B}"/>
                </a:ext>
              </a:extLst>
            </p:cNvPr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0719;p52">
              <a:extLst>
                <a:ext uri="{FF2B5EF4-FFF2-40B4-BE49-F238E27FC236}">
                  <a16:creationId xmlns:a16="http://schemas.microsoft.com/office/drawing/2014/main" id="{BC801D6B-C9F3-D14B-769F-9FAD323CD725}"/>
                </a:ext>
              </a:extLst>
            </p:cNvPr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0720;p52">
              <a:extLst>
                <a:ext uri="{FF2B5EF4-FFF2-40B4-BE49-F238E27FC236}">
                  <a16:creationId xmlns:a16="http://schemas.microsoft.com/office/drawing/2014/main" id="{E81B1BB4-04DE-E50A-EB9C-60A0A59770B5}"/>
                </a:ext>
              </a:extLst>
            </p:cNvPr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0721;p52">
              <a:extLst>
                <a:ext uri="{FF2B5EF4-FFF2-40B4-BE49-F238E27FC236}">
                  <a16:creationId xmlns:a16="http://schemas.microsoft.com/office/drawing/2014/main" id="{E9AED556-7BF2-D360-7955-ED0A0C807A12}"/>
                </a:ext>
              </a:extLst>
            </p:cNvPr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0722;p52">
              <a:extLst>
                <a:ext uri="{FF2B5EF4-FFF2-40B4-BE49-F238E27FC236}">
                  <a16:creationId xmlns:a16="http://schemas.microsoft.com/office/drawing/2014/main" id="{7FB69B03-5F15-6D05-FF01-DB5DF163DA50}"/>
                </a:ext>
              </a:extLst>
            </p:cNvPr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0723;p52">
              <a:extLst>
                <a:ext uri="{FF2B5EF4-FFF2-40B4-BE49-F238E27FC236}">
                  <a16:creationId xmlns:a16="http://schemas.microsoft.com/office/drawing/2014/main" id="{95F7C140-5993-15D0-77D3-21536D56A49A}"/>
                </a:ext>
              </a:extLst>
            </p:cNvPr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0724;p52">
              <a:extLst>
                <a:ext uri="{FF2B5EF4-FFF2-40B4-BE49-F238E27FC236}">
                  <a16:creationId xmlns:a16="http://schemas.microsoft.com/office/drawing/2014/main" id="{AEB96F50-F90F-3F80-BC88-E51E64B8BF2C}"/>
                </a:ext>
              </a:extLst>
            </p:cNvPr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0725;p52">
              <a:extLst>
                <a:ext uri="{FF2B5EF4-FFF2-40B4-BE49-F238E27FC236}">
                  <a16:creationId xmlns:a16="http://schemas.microsoft.com/office/drawing/2014/main" id="{B541B2B4-3FE0-D78F-9E56-04F01BB8E430}"/>
                </a:ext>
              </a:extLst>
            </p:cNvPr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0726;p52">
              <a:extLst>
                <a:ext uri="{FF2B5EF4-FFF2-40B4-BE49-F238E27FC236}">
                  <a16:creationId xmlns:a16="http://schemas.microsoft.com/office/drawing/2014/main" id="{EB0D5BFB-E6D9-D13D-151C-ADE8D8D1783C}"/>
                </a:ext>
              </a:extLst>
            </p:cNvPr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0727;p52">
              <a:extLst>
                <a:ext uri="{FF2B5EF4-FFF2-40B4-BE49-F238E27FC236}">
                  <a16:creationId xmlns:a16="http://schemas.microsoft.com/office/drawing/2014/main" id="{90488988-99E4-72EB-76C1-119D4B84C32B}"/>
                </a:ext>
              </a:extLst>
            </p:cNvPr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0728;p52">
              <a:extLst>
                <a:ext uri="{FF2B5EF4-FFF2-40B4-BE49-F238E27FC236}">
                  <a16:creationId xmlns:a16="http://schemas.microsoft.com/office/drawing/2014/main" id="{05D4EB14-14B7-D1FD-4CD1-44DB7D425AD0}"/>
                </a:ext>
              </a:extLst>
            </p:cNvPr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0729;p52">
              <a:extLst>
                <a:ext uri="{FF2B5EF4-FFF2-40B4-BE49-F238E27FC236}">
                  <a16:creationId xmlns:a16="http://schemas.microsoft.com/office/drawing/2014/main" id="{653B2FAE-5327-2646-5815-1CCB117615D1}"/>
                </a:ext>
              </a:extLst>
            </p:cNvPr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0730;p52">
              <a:extLst>
                <a:ext uri="{FF2B5EF4-FFF2-40B4-BE49-F238E27FC236}">
                  <a16:creationId xmlns:a16="http://schemas.microsoft.com/office/drawing/2014/main" id="{9B01F04B-46B4-2F29-00AF-77D8C7D2E2B2}"/>
                </a:ext>
              </a:extLst>
            </p:cNvPr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0731;p52">
              <a:extLst>
                <a:ext uri="{FF2B5EF4-FFF2-40B4-BE49-F238E27FC236}">
                  <a16:creationId xmlns:a16="http://schemas.microsoft.com/office/drawing/2014/main" id="{19920BEF-48E5-0BFF-362C-5F1CAD3CF156}"/>
                </a:ext>
              </a:extLst>
            </p:cNvPr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0732;p52">
              <a:extLst>
                <a:ext uri="{FF2B5EF4-FFF2-40B4-BE49-F238E27FC236}">
                  <a16:creationId xmlns:a16="http://schemas.microsoft.com/office/drawing/2014/main" id="{7AA421C4-52E8-9F2E-736D-F53C1AB10274}"/>
                </a:ext>
              </a:extLst>
            </p:cNvPr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0733;p52">
              <a:extLst>
                <a:ext uri="{FF2B5EF4-FFF2-40B4-BE49-F238E27FC236}">
                  <a16:creationId xmlns:a16="http://schemas.microsoft.com/office/drawing/2014/main" id="{0B7A5351-F0A5-177D-473C-5BD93BBF12D4}"/>
                </a:ext>
              </a:extLst>
            </p:cNvPr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0734;p52">
              <a:extLst>
                <a:ext uri="{FF2B5EF4-FFF2-40B4-BE49-F238E27FC236}">
                  <a16:creationId xmlns:a16="http://schemas.microsoft.com/office/drawing/2014/main" id="{ED3B492E-49B9-13F2-2836-8EAA94BBEF48}"/>
                </a:ext>
              </a:extLst>
            </p:cNvPr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0735;p52">
              <a:extLst>
                <a:ext uri="{FF2B5EF4-FFF2-40B4-BE49-F238E27FC236}">
                  <a16:creationId xmlns:a16="http://schemas.microsoft.com/office/drawing/2014/main" id="{4E39E312-02B9-9EDB-9749-5B23CADE3C40}"/>
                </a:ext>
              </a:extLst>
            </p:cNvPr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0736;p52">
              <a:extLst>
                <a:ext uri="{FF2B5EF4-FFF2-40B4-BE49-F238E27FC236}">
                  <a16:creationId xmlns:a16="http://schemas.microsoft.com/office/drawing/2014/main" id="{3F551BC8-54F3-661C-9BC2-B02B858F5E6B}"/>
                </a:ext>
              </a:extLst>
            </p:cNvPr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0737;p52">
              <a:extLst>
                <a:ext uri="{FF2B5EF4-FFF2-40B4-BE49-F238E27FC236}">
                  <a16:creationId xmlns:a16="http://schemas.microsoft.com/office/drawing/2014/main" id="{8048CC09-715D-85AD-AB87-2BD8D6292844}"/>
                </a:ext>
              </a:extLst>
            </p:cNvPr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0738;p52">
              <a:extLst>
                <a:ext uri="{FF2B5EF4-FFF2-40B4-BE49-F238E27FC236}">
                  <a16:creationId xmlns:a16="http://schemas.microsoft.com/office/drawing/2014/main" id="{07EA4060-C2F4-317B-B761-9E9BB101C2BB}"/>
                </a:ext>
              </a:extLst>
            </p:cNvPr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0739;p52">
              <a:extLst>
                <a:ext uri="{FF2B5EF4-FFF2-40B4-BE49-F238E27FC236}">
                  <a16:creationId xmlns:a16="http://schemas.microsoft.com/office/drawing/2014/main" id="{4C4A4845-F82B-AF2A-DF87-80586F65D796}"/>
                </a:ext>
              </a:extLst>
            </p:cNvPr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0740;p52">
              <a:extLst>
                <a:ext uri="{FF2B5EF4-FFF2-40B4-BE49-F238E27FC236}">
                  <a16:creationId xmlns:a16="http://schemas.microsoft.com/office/drawing/2014/main" id="{134B1555-46D3-EAD6-DBCA-F1567D9C7540}"/>
                </a:ext>
              </a:extLst>
            </p:cNvPr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0741;p52">
              <a:extLst>
                <a:ext uri="{FF2B5EF4-FFF2-40B4-BE49-F238E27FC236}">
                  <a16:creationId xmlns:a16="http://schemas.microsoft.com/office/drawing/2014/main" id="{172B8129-DDD4-FCAD-2E48-FC34EE6DAE1E}"/>
                </a:ext>
              </a:extLst>
            </p:cNvPr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0742;p52">
              <a:extLst>
                <a:ext uri="{FF2B5EF4-FFF2-40B4-BE49-F238E27FC236}">
                  <a16:creationId xmlns:a16="http://schemas.microsoft.com/office/drawing/2014/main" id="{E613AC7F-5964-40ED-920F-75A57AD6FC81}"/>
                </a:ext>
              </a:extLst>
            </p:cNvPr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0743;p52">
              <a:extLst>
                <a:ext uri="{FF2B5EF4-FFF2-40B4-BE49-F238E27FC236}">
                  <a16:creationId xmlns:a16="http://schemas.microsoft.com/office/drawing/2014/main" id="{7279A425-690A-141D-272C-A10B178B6942}"/>
                </a:ext>
              </a:extLst>
            </p:cNvPr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0744;p52">
              <a:extLst>
                <a:ext uri="{FF2B5EF4-FFF2-40B4-BE49-F238E27FC236}">
                  <a16:creationId xmlns:a16="http://schemas.microsoft.com/office/drawing/2014/main" id="{7AD05140-5BC7-76F6-D765-B9C8F6760DF9}"/>
                </a:ext>
              </a:extLst>
            </p:cNvPr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0745;p52">
              <a:extLst>
                <a:ext uri="{FF2B5EF4-FFF2-40B4-BE49-F238E27FC236}">
                  <a16:creationId xmlns:a16="http://schemas.microsoft.com/office/drawing/2014/main" id="{11D1871F-B943-5010-B9D1-6C67CA508D78}"/>
                </a:ext>
              </a:extLst>
            </p:cNvPr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0746;p52">
              <a:extLst>
                <a:ext uri="{FF2B5EF4-FFF2-40B4-BE49-F238E27FC236}">
                  <a16:creationId xmlns:a16="http://schemas.microsoft.com/office/drawing/2014/main" id="{37C764D2-D1C4-0E8E-C3C8-71E671E8ABE7}"/>
                </a:ext>
              </a:extLst>
            </p:cNvPr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0747;p52">
              <a:extLst>
                <a:ext uri="{FF2B5EF4-FFF2-40B4-BE49-F238E27FC236}">
                  <a16:creationId xmlns:a16="http://schemas.microsoft.com/office/drawing/2014/main" id="{14331002-B98F-B80A-679D-66FB461EAC45}"/>
                </a:ext>
              </a:extLst>
            </p:cNvPr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0748;p52">
              <a:extLst>
                <a:ext uri="{FF2B5EF4-FFF2-40B4-BE49-F238E27FC236}">
                  <a16:creationId xmlns:a16="http://schemas.microsoft.com/office/drawing/2014/main" id="{D209B0A4-D534-C562-865F-AFF33A001886}"/>
                </a:ext>
              </a:extLst>
            </p:cNvPr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0749;p52">
              <a:extLst>
                <a:ext uri="{FF2B5EF4-FFF2-40B4-BE49-F238E27FC236}">
                  <a16:creationId xmlns:a16="http://schemas.microsoft.com/office/drawing/2014/main" id="{382692CD-827C-632E-04FA-0E10794BAB30}"/>
                </a:ext>
              </a:extLst>
            </p:cNvPr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0750;p52">
              <a:extLst>
                <a:ext uri="{FF2B5EF4-FFF2-40B4-BE49-F238E27FC236}">
                  <a16:creationId xmlns:a16="http://schemas.microsoft.com/office/drawing/2014/main" id="{DA6CC6E6-9423-2968-E9E5-62E3130D9CD4}"/>
                </a:ext>
              </a:extLst>
            </p:cNvPr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0751;p52">
              <a:extLst>
                <a:ext uri="{FF2B5EF4-FFF2-40B4-BE49-F238E27FC236}">
                  <a16:creationId xmlns:a16="http://schemas.microsoft.com/office/drawing/2014/main" id="{AC43FBBB-6853-A96E-7B79-440539053B38}"/>
                </a:ext>
              </a:extLst>
            </p:cNvPr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0752;p52">
              <a:extLst>
                <a:ext uri="{FF2B5EF4-FFF2-40B4-BE49-F238E27FC236}">
                  <a16:creationId xmlns:a16="http://schemas.microsoft.com/office/drawing/2014/main" id="{574C9BF6-D325-960E-3F64-191B23166224}"/>
                </a:ext>
              </a:extLst>
            </p:cNvPr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0753;p52">
              <a:extLst>
                <a:ext uri="{FF2B5EF4-FFF2-40B4-BE49-F238E27FC236}">
                  <a16:creationId xmlns:a16="http://schemas.microsoft.com/office/drawing/2014/main" id="{3C5A4828-B5EA-41F9-A72E-831ED43C63A9}"/>
                </a:ext>
              </a:extLst>
            </p:cNvPr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0754;p52">
              <a:extLst>
                <a:ext uri="{FF2B5EF4-FFF2-40B4-BE49-F238E27FC236}">
                  <a16:creationId xmlns:a16="http://schemas.microsoft.com/office/drawing/2014/main" id="{FAD36265-9056-19DC-4C37-679677C2C6C1}"/>
                </a:ext>
              </a:extLst>
            </p:cNvPr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0755;p52">
              <a:extLst>
                <a:ext uri="{FF2B5EF4-FFF2-40B4-BE49-F238E27FC236}">
                  <a16:creationId xmlns:a16="http://schemas.microsoft.com/office/drawing/2014/main" id="{42637F83-24B0-37E7-BF03-645CF3228674}"/>
                </a:ext>
              </a:extLst>
            </p:cNvPr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0756;p52">
              <a:extLst>
                <a:ext uri="{FF2B5EF4-FFF2-40B4-BE49-F238E27FC236}">
                  <a16:creationId xmlns:a16="http://schemas.microsoft.com/office/drawing/2014/main" id="{9BE18CC3-0AE6-151A-833F-9DC4B82CF5B4}"/>
                </a:ext>
              </a:extLst>
            </p:cNvPr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0757;p52">
              <a:extLst>
                <a:ext uri="{FF2B5EF4-FFF2-40B4-BE49-F238E27FC236}">
                  <a16:creationId xmlns:a16="http://schemas.microsoft.com/office/drawing/2014/main" id="{BAAA320A-10F3-0641-D443-B622434272CA}"/>
                </a:ext>
              </a:extLst>
            </p:cNvPr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0758;p52">
              <a:extLst>
                <a:ext uri="{FF2B5EF4-FFF2-40B4-BE49-F238E27FC236}">
                  <a16:creationId xmlns:a16="http://schemas.microsoft.com/office/drawing/2014/main" id="{48A74989-F146-CA50-AE6B-AC19AAD5AE60}"/>
                </a:ext>
              </a:extLst>
            </p:cNvPr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0759;p52">
              <a:extLst>
                <a:ext uri="{FF2B5EF4-FFF2-40B4-BE49-F238E27FC236}">
                  <a16:creationId xmlns:a16="http://schemas.microsoft.com/office/drawing/2014/main" id="{E75C25CE-21BC-CBF1-3212-38046C722136}"/>
                </a:ext>
              </a:extLst>
            </p:cNvPr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0760;p52">
              <a:extLst>
                <a:ext uri="{FF2B5EF4-FFF2-40B4-BE49-F238E27FC236}">
                  <a16:creationId xmlns:a16="http://schemas.microsoft.com/office/drawing/2014/main" id="{FC40DC80-9D38-3F50-A08C-B946120DB960}"/>
                </a:ext>
              </a:extLst>
            </p:cNvPr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0761;p52">
              <a:extLst>
                <a:ext uri="{FF2B5EF4-FFF2-40B4-BE49-F238E27FC236}">
                  <a16:creationId xmlns:a16="http://schemas.microsoft.com/office/drawing/2014/main" id="{499726AB-E9A9-1428-C6EA-3C67AB3D0C3B}"/>
                </a:ext>
              </a:extLst>
            </p:cNvPr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0762;p52">
              <a:extLst>
                <a:ext uri="{FF2B5EF4-FFF2-40B4-BE49-F238E27FC236}">
                  <a16:creationId xmlns:a16="http://schemas.microsoft.com/office/drawing/2014/main" id="{E0CDB403-E903-2FF4-1BE5-6477604D66D0}"/>
                </a:ext>
              </a:extLst>
            </p:cNvPr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0763;p52">
              <a:extLst>
                <a:ext uri="{FF2B5EF4-FFF2-40B4-BE49-F238E27FC236}">
                  <a16:creationId xmlns:a16="http://schemas.microsoft.com/office/drawing/2014/main" id="{14A6A0C9-E8DB-1BAC-5D64-096E38DD1D78}"/>
                </a:ext>
              </a:extLst>
            </p:cNvPr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0764;p52">
              <a:extLst>
                <a:ext uri="{FF2B5EF4-FFF2-40B4-BE49-F238E27FC236}">
                  <a16:creationId xmlns:a16="http://schemas.microsoft.com/office/drawing/2014/main" id="{6A6375F8-0F01-9DD1-FE1C-8A8C397E189B}"/>
                </a:ext>
              </a:extLst>
            </p:cNvPr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0765;p52">
              <a:extLst>
                <a:ext uri="{FF2B5EF4-FFF2-40B4-BE49-F238E27FC236}">
                  <a16:creationId xmlns:a16="http://schemas.microsoft.com/office/drawing/2014/main" id="{44AD0631-FA88-D629-2709-75E2D94BA71E}"/>
                </a:ext>
              </a:extLst>
            </p:cNvPr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0766;p52">
              <a:extLst>
                <a:ext uri="{FF2B5EF4-FFF2-40B4-BE49-F238E27FC236}">
                  <a16:creationId xmlns:a16="http://schemas.microsoft.com/office/drawing/2014/main" id="{BB651A99-2663-4D08-11BB-73424E212EF7}"/>
                </a:ext>
              </a:extLst>
            </p:cNvPr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0767;p52">
              <a:extLst>
                <a:ext uri="{FF2B5EF4-FFF2-40B4-BE49-F238E27FC236}">
                  <a16:creationId xmlns:a16="http://schemas.microsoft.com/office/drawing/2014/main" id="{312F5FB5-0A31-17ED-FEA8-DAB004668951}"/>
                </a:ext>
              </a:extLst>
            </p:cNvPr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0768;p52">
              <a:extLst>
                <a:ext uri="{FF2B5EF4-FFF2-40B4-BE49-F238E27FC236}">
                  <a16:creationId xmlns:a16="http://schemas.microsoft.com/office/drawing/2014/main" id="{DFD58768-C5CF-D632-D162-A322BA212543}"/>
                </a:ext>
              </a:extLst>
            </p:cNvPr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0769;p52">
              <a:extLst>
                <a:ext uri="{FF2B5EF4-FFF2-40B4-BE49-F238E27FC236}">
                  <a16:creationId xmlns:a16="http://schemas.microsoft.com/office/drawing/2014/main" id="{4B44C64F-B44E-7234-0DA3-80D2453EB3D0}"/>
                </a:ext>
              </a:extLst>
            </p:cNvPr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0770;p52">
              <a:extLst>
                <a:ext uri="{FF2B5EF4-FFF2-40B4-BE49-F238E27FC236}">
                  <a16:creationId xmlns:a16="http://schemas.microsoft.com/office/drawing/2014/main" id="{1E0EDC11-1659-7842-317A-30BC19DB0709}"/>
                </a:ext>
              </a:extLst>
            </p:cNvPr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0771;p52">
              <a:extLst>
                <a:ext uri="{FF2B5EF4-FFF2-40B4-BE49-F238E27FC236}">
                  <a16:creationId xmlns:a16="http://schemas.microsoft.com/office/drawing/2014/main" id="{4F5BF077-37E5-1E50-B90E-85791C7C27D0}"/>
                </a:ext>
              </a:extLst>
            </p:cNvPr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0772;p52">
              <a:extLst>
                <a:ext uri="{FF2B5EF4-FFF2-40B4-BE49-F238E27FC236}">
                  <a16:creationId xmlns:a16="http://schemas.microsoft.com/office/drawing/2014/main" id="{5457322B-9F63-BFA5-63A0-358B4E66808D}"/>
                </a:ext>
              </a:extLst>
            </p:cNvPr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0773;p52">
              <a:extLst>
                <a:ext uri="{FF2B5EF4-FFF2-40B4-BE49-F238E27FC236}">
                  <a16:creationId xmlns:a16="http://schemas.microsoft.com/office/drawing/2014/main" id="{AEC9024C-B438-67F8-F704-CC572F827775}"/>
                </a:ext>
              </a:extLst>
            </p:cNvPr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0774;p52">
              <a:extLst>
                <a:ext uri="{FF2B5EF4-FFF2-40B4-BE49-F238E27FC236}">
                  <a16:creationId xmlns:a16="http://schemas.microsoft.com/office/drawing/2014/main" id="{A4F2BDD8-02D2-AB61-F0ED-71787E81C048}"/>
                </a:ext>
              </a:extLst>
            </p:cNvPr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0775;p52">
              <a:extLst>
                <a:ext uri="{FF2B5EF4-FFF2-40B4-BE49-F238E27FC236}">
                  <a16:creationId xmlns:a16="http://schemas.microsoft.com/office/drawing/2014/main" id="{FA2054F6-E1F4-C239-CD5F-867F32FD4230}"/>
                </a:ext>
              </a:extLst>
            </p:cNvPr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0776;p52">
              <a:extLst>
                <a:ext uri="{FF2B5EF4-FFF2-40B4-BE49-F238E27FC236}">
                  <a16:creationId xmlns:a16="http://schemas.microsoft.com/office/drawing/2014/main" id="{1BC12DD3-C983-2D9C-16BE-F4BFF8BB141F}"/>
                </a:ext>
              </a:extLst>
            </p:cNvPr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0777;p52">
              <a:extLst>
                <a:ext uri="{FF2B5EF4-FFF2-40B4-BE49-F238E27FC236}">
                  <a16:creationId xmlns:a16="http://schemas.microsoft.com/office/drawing/2014/main" id="{3E381569-6520-C39D-A802-CB17321B4F89}"/>
                </a:ext>
              </a:extLst>
            </p:cNvPr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0778;p52">
              <a:extLst>
                <a:ext uri="{FF2B5EF4-FFF2-40B4-BE49-F238E27FC236}">
                  <a16:creationId xmlns:a16="http://schemas.microsoft.com/office/drawing/2014/main" id="{79F573F3-5A03-BA46-6C06-047C542E9D72}"/>
                </a:ext>
              </a:extLst>
            </p:cNvPr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0779;p52">
              <a:extLst>
                <a:ext uri="{FF2B5EF4-FFF2-40B4-BE49-F238E27FC236}">
                  <a16:creationId xmlns:a16="http://schemas.microsoft.com/office/drawing/2014/main" id="{9481C603-5A76-3310-A47F-DA0EF1F1CEE0}"/>
                </a:ext>
              </a:extLst>
            </p:cNvPr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0780;p52">
              <a:extLst>
                <a:ext uri="{FF2B5EF4-FFF2-40B4-BE49-F238E27FC236}">
                  <a16:creationId xmlns:a16="http://schemas.microsoft.com/office/drawing/2014/main" id="{1124721E-CA1F-CE09-A773-E496CA49FDCE}"/>
                </a:ext>
              </a:extLst>
            </p:cNvPr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0781;p52">
              <a:extLst>
                <a:ext uri="{FF2B5EF4-FFF2-40B4-BE49-F238E27FC236}">
                  <a16:creationId xmlns:a16="http://schemas.microsoft.com/office/drawing/2014/main" id="{F0169234-8796-30D0-510F-5893A9026690}"/>
                </a:ext>
              </a:extLst>
            </p:cNvPr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0782;p52">
              <a:extLst>
                <a:ext uri="{FF2B5EF4-FFF2-40B4-BE49-F238E27FC236}">
                  <a16:creationId xmlns:a16="http://schemas.microsoft.com/office/drawing/2014/main" id="{C3279B65-F24E-A473-9513-8D7E2108FE8F}"/>
                </a:ext>
              </a:extLst>
            </p:cNvPr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0783;p52">
              <a:extLst>
                <a:ext uri="{FF2B5EF4-FFF2-40B4-BE49-F238E27FC236}">
                  <a16:creationId xmlns:a16="http://schemas.microsoft.com/office/drawing/2014/main" id="{9D0A82C0-BD5D-055F-F6F4-4C9A76CF20AD}"/>
                </a:ext>
              </a:extLst>
            </p:cNvPr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0784;p52">
              <a:extLst>
                <a:ext uri="{FF2B5EF4-FFF2-40B4-BE49-F238E27FC236}">
                  <a16:creationId xmlns:a16="http://schemas.microsoft.com/office/drawing/2014/main" id="{9B5C3261-8C3F-7E4A-8C16-5645B6D006F0}"/>
                </a:ext>
              </a:extLst>
            </p:cNvPr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0785;p52">
              <a:extLst>
                <a:ext uri="{FF2B5EF4-FFF2-40B4-BE49-F238E27FC236}">
                  <a16:creationId xmlns:a16="http://schemas.microsoft.com/office/drawing/2014/main" id="{17C6BD97-DDD5-157C-4F0E-AD955C394E01}"/>
                </a:ext>
              </a:extLst>
            </p:cNvPr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0786;p52">
              <a:extLst>
                <a:ext uri="{FF2B5EF4-FFF2-40B4-BE49-F238E27FC236}">
                  <a16:creationId xmlns:a16="http://schemas.microsoft.com/office/drawing/2014/main" id="{919A205D-AACE-1B7A-B5EA-F6D6BBAD70B5}"/>
                </a:ext>
              </a:extLst>
            </p:cNvPr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0787;p52">
              <a:extLst>
                <a:ext uri="{FF2B5EF4-FFF2-40B4-BE49-F238E27FC236}">
                  <a16:creationId xmlns:a16="http://schemas.microsoft.com/office/drawing/2014/main" id="{FB4AD91D-E966-EF3F-94F0-2FF4C713478C}"/>
                </a:ext>
              </a:extLst>
            </p:cNvPr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0788;p52">
              <a:extLst>
                <a:ext uri="{FF2B5EF4-FFF2-40B4-BE49-F238E27FC236}">
                  <a16:creationId xmlns:a16="http://schemas.microsoft.com/office/drawing/2014/main" id="{18546A28-20F7-9B4E-3C91-F39CF1B8A864}"/>
                </a:ext>
              </a:extLst>
            </p:cNvPr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0789;p52">
              <a:extLst>
                <a:ext uri="{FF2B5EF4-FFF2-40B4-BE49-F238E27FC236}">
                  <a16:creationId xmlns:a16="http://schemas.microsoft.com/office/drawing/2014/main" id="{62EF56B7-9EBF-5371-88C3-75CCB720383F}"/>
                </a:ext>
              </a:extLst>
            </p:cNvPr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0790;p52">
              <a:extLst>
                <a:ext uri="{FF2B5EF4-FFF2-40B4-BE49-F238E27FC236}">
                  <a16:creationId xmlns:a16="http://schemas.microsoft.com/office/drawing/2014/main" id="{662AA05F-F456-8184-B673-FB8791AF2A8D}"/>
                </a:ext>
              </a:extLst>
            </p:cNvPr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0791;p52">
              <a:extLst>
                <a:ext uri="{FF2B5EF4-FFF2-40B4-BE49-F238E27FC236}">
                  <a16:creationId xmlns:a16="http://schemas.microsoft.com/office/drawing/2014/main" id="{580159C7-6780-BAC2-068E-9115326416C6}"/>
                </a:ext>
              </a:extLst>
            </p:cNvPr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0792;p52">
              <a:extLst>
                <a:ext uri="{FF2B5EF4-FFF2-40B4-BE49-F238E27FC236}">
                  <a16:creationId xmlns:a16="http://schemas.microsoft.com/office/drawing/2014/main" id="{8556BB72-751A-3ABA-D54E-3FC9229CFA8A}"/>
                </a:ext>
              </a:extLst>
            </p:cNvPr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0793;p52">
              <a:extLst>
                <a:ext uri="{FF2B5EF4-FFF2-40B4-BE49-F238E27FC236}">
                  <a16:creationId xmlns:a16="http://schemas.microsoft.com/office/drawing/2014/main" id="{C4ECAAC5-EE03-8672-B734-3E4E62F296F5}"/>
                </a:ext>
              </a:extLst>
            </p:cNvPr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0794;p52">
              <a:extLst>
                <a:ext uri="{FF2B5EF4-FFF2-40B4-BE49-F238E27FC236}">
                  <a16:creationId xmlns:a16="http://schemas.microsoft.com/office/drawing/2014/main" id="{B9A963A7-95BD-88E9-01C5-480DD6CBFE95}"/>
                </a:ext>
              </a:extLst>
            </p:cNvPr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0795;p52">
              <a:extLst>
                <a:ext uri="{FF2B5EF4-FFF2-40B4-BE49-F238E27FC236}">
                  <a16:creationId xmlns:a16="http://schemas.microsoft.com/office/drawing/2014/main" id="{3E1AF5F4-E0C0-B7F9-890D-629832254BAD}"/>
                </a:ext>
              </a:extLst>
            </p:cNvPr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0796;p52">
              <a:extLst>
                <a:ext uri="{FF2B5EF4-FFF2-40B4-BE49-F238E27FC236}">
                  <a16:creationId xmlns:a16="http://schemas.microsoft.com/office/drawing/2014/main" id="{2D74CCB8-B589-4033-9514-6CF8B4BD614A}"/>
                </a:ext>
              </a:extLst>
            </p:cNvPr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0797;p52">
              <a:extLst>
                <a:ext uri="{FF2B5EF4-FFF2-40B4-BE49-F238E27FC236}">
                  <a16:creationId xmlns:a16="http://schemas.microsoft.com/office/drawing/2014/main" id="{B1077F11-7CEB-7A76-9331-D372FA390965}"/>
                </a:ext>
              </a:extLst>
            </p:cNvPr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0798;p52">
              <a:extLst>
                <a:ext uri="{FF2B5EF4-FFF2-40B4-BE49-F238E27FC236}">
                  <a16:creationId xmlns:a16="http://schemas.microsoft.com/office/drawing/2014/main" id="{4E6E22C4-6457-27C9-D645-E059EA91635D}"/>
                </a:ext>
              </a:extLst>
            </p:cNvPr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0799;p52">
              <a:extLst>
                <a:ext uri="{FF2B5EF4-FFF2-40B4-BE49-F238E27FC236}">
                  <a16:creationId xmlns:a16="http://schemas.microsoft.com/office/drawing/2014/main" id="{BDF860F9-9532-FBF3-DCD2-13B6DD4EE388}"/>
                </a:ext>
              </a:extLst>
            </p:cNvPr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0800;p52">
              <a:extLst>
                <a:ext uri="{FF2B5EF4-FFF2-40B4-BE49-F238E27FC236}">
                  <a16:creationId xmlns:a16="http://schemas.microsoft.com/office/drawing/2014/main" id="{357AD2E4-B6CB-130B-828E-31AAAB70DC70}"/>
                </a:ext>
              </a:extLst>
            </p:cNvPr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0801;p52">
              <a:extLst>
                <a:ext uri="{FF2B5EF4-FFF2-40B4-BE49-F238E27FC236}">
                  <a16:creationId xmlns:a16="http://schemas.microsoft.com/office/drawing/2014/main" id="{B46FB8ED-1BD9-A43F-E39A-0EAF9C396BBB}"/>
                </a:ext>
              </a:extLst>
            </p:cNvPr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0802;p52">
              <a:extLst>
                <a:ext uri="{FF2B5EF4-FFF2-40B4-BE49-F238E27FC236}">
                  <a16:creationId xmlns:a16="http://schemas.microsoft.com/office/drawing/2014/main" id="{80A977DB-1335-A907-5260-4EDFE298F23B}"/>
                </a:ext>
              </a:extLst>
            </p:cNvPr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0803;p52">
              <a:extLst>
                <a:ext uri="{FF2B5EF4-FFF2-40B4-BE49-F238E27FC236}">
                  <a16:creationId xmlns:a16="http://schemas.microsoft.com/office/drawing/2014/main" id="{91E2A415-1C61-58CF-B104-F39C5D471E8D}"/>
                </a:ext>
              </a:extLst>
            </p:cNvPr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0804;p52">
              <a:extLst>
                <a:ext uri="{FF2B5EF4-FFF2-40B4-BE49-F238E27FC236}">
                  <a16:creationId xmlns:a16="http://schemas.microsoft.com/office/drawing/2014/main" id="{6DC1609E-7CD7-B4AF-F96E-90F6271FE15E}"/>
                </a:ext>
              </a:extLst>
            </p:cNvPr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0805;p52">
              <a:extLst>
                <a:ext uri="{FF2B5EF4-FFF2-40B4-BE49-F238E27FC236}">
                  <a16:creationId xmlns:a16="http://schemas.microsoft.com/office/drawing/2014/main" id="{A2141923-F2EC-1FF2-06F2-229923F74CE0}"/>
                </a:ext>
              </a:extLst>
            </p:cNvPr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0806;p52">
              <a:extLst>
                <a:ext uri="{FF2B5EF4-FFF2-40B4-BE49-F238E27FC236}">
                  <a16:creationId xmlns:a16="http://schemas.microsoft.com/office/drawing/2014/main" id="{9B64784A-84A0-7155-E350-6DB8A8A0B16C}"/>
                </a:ext>
              </a:extLst>
            </p:cNvPr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0807;p52">
              <a:extLst>
                <a:ext uri="{FF2B5EF4-FFF2-40B4-BE49-F238E27FC236}">
                  <a16:creationId xmlns:a16="http://schemas.microsoft.com/office/drawing/2014/main" id="{47901345-AF92-AF5D-E052-BFEA796DB8A6}"/>
                </a:ext>
              </a:extLst>
            </p:cNvPr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0808;p52">
              <a:extLst>
                <a:ext uri="{FF2B5EF4-FFF2-40B4-BE49-F238E27FC236}">
                  <a16:creationId xmlns:a16="http://schemas.microsoft.com/office/drawing/2014/main" id="{46A992D2-FAA8-F0F5-C1C8-6037700182D7}"/>
                </a:ext>
              </a:extLst>
            </p:cNvPr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0809;p52">
              <a:extLst>
                <a:ext uri="{FF2B5EF4-FFF2-40B4-BE49-F238E27FC236}">
                  <a16:creationId xmlns:a16="http://schemas.microsoft.com/office/drawing/2014/main" id="{B339B3B7-669D-CA28-7E7A-0A954FB3FBAA}"/>
                </a:ext>
              </a:extLst>
            </p:cNvPr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0810;p52">
              <a:extLst>
                <a:ext uri="{FF2B5EF4-FFF2-40B4-BE49-F238E27FC236}">
                  <a16:creationId xmlns:a16="http://schemas.microsoft.com/office/drawing/2014/main" id="{83940F96-E52D-96B9-5B0C-8940B0F60365}"/>
                </a:ext>
              </a:extLst>
            </p:cNvPr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0811;p52">
              <a:extLst>
                <a:ext uri="{FF2B5EF4-FFF2-40B4-BE49-F238E27FC236}">
                  <a16:creationId xmlns:a16="http://schemas.microsoft.com/office/drawing/2014/main" id="{75227F8A-C426-4076-85C5-A03B99E3BA4D}"/>
                </a:ext>
              </a:extLst>
            </p:cNvPr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0812;p52">
              <a:extLst>
                <a:ext uri="{FF2B5EF4-FFF2-40B4-BE49-F238E27FC236}">
                  <a16:creationId xmlns:a16="http://schemas.microsoft.com/office/drawing/2014/main" id="{35962170-8AFC-8F40-E489-91DCF47B30CF}"/>
                </a:ext>
              </a:extLst>
            </p:cNvPr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0813;p52">
              <a:extLst>
                <a:ext uri="{FF2B5EF4-FFF2-40B4-BE49-F238E27FC236}">
                  <a16:creationId xmlns:a16="http://schemas.microsoft.com/office/drawing/2014/main" id="{3D1554B4-53A1-72B2-0A85-358F8D469F65}"/>
                </a:ext>
              </a:extLst>
            </p:cNvPr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0814;p52">
              <a:extLst>
                <a:ext uri="{FF2B5EF4-FFF2-40B4-BE49-F238E27FC236}">
                  <a16:creationId xmlns:a16="http://schemas.microsoft.com/office/drawing/2014/main" id="{52D3610F-2AEF-74EF-3CC2-B64005BFDA07}"/>
                </a:ext>
              </a:extLst>
            </p:cNvPr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0815;p52">
              <a:extLst>
                <a:ext uri="{FF2B5EF4-FFF2-40B4-BE49-F238E27FC236}">
                  <a16:creationId xmlns:a16="http://schemas.microsoft.com/office/drawing/2014/main" id="{22C4BA1E-0660-3EA2-D5A6-E795F1CF3C61}"/>
                </a:ext>
              </a:extLst>
            </p:cNvPr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0816;p52">
              <a:extLst>
                <a:ext uri="{FF2B5EF4-FFF2-40B4-BE49-F238E27FC236}">
                  <a16:creationId xmlns:a16="http://schemas.microsoft.com/office/drawing/2014/main" id="{A8321B6D-B669-AE89-B8C3-E12FB71E4FC9}"/>
                </a:ext>
              </a:extLst>
            </p:cNvPr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0817;p52">
              <a:extLst>
                <a:ext uri="{FF2B5EF4-FFF2-40B4-BE49-F238E27FC236}">
                  <a16:creationId xmlns:a16="http://schemas.microsoft.com/office/drawing/2014/main" id="{AACC9371-2501-90E2-A47F-1B55C4653F7F}"/>
                </a:ext>
              </a:extLst>
            </p:cNvPr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0818;p52">
              <a:extLst>
                <a:ext uri="{FF2B5EF4-FFF2-40B4-BE49-F238E27FC236}">
                  <a16:creationId xmlns:a16="http://schemas.microsoft.com/office/drawing/2014/main" id="{D944DC35-1CC5-741D-8922-86F571A85084}"/>
                </a:ext>
              </a:extLst>
            </p:cNvPr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0819;p52">
              <a:extLst>
                <a:ext uri="{FF2B5EF4-FFF2-40B4-BE49-F238E27FC236}">
                  <a16:creationId xmlns:a16="http://schemas.microsoft.com/office/drawing/2014/main" id="{38869EB5-BD86-BF0D-D77E-2830A484106F}"/>
                </a:ext>
              </a:extLst>
            </p:cNvPr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0820;p52">
              <a:extLst>
                <a:ext uri="{FF2B5EF4-FFF2-40B4-BE49-F238E27FC236}">
                  <a16:creationId xmlns:a16="http://schemas.microsoft.com/office/drawing/2014/main" id="{A01B4CFA-71A2-4AF1-D898-68BA1AC26DAA}"/>
                </a:ext>
              </a:extLst>
            </p:cNvPr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0821;p52">
              <a:extLst>
                <a:ext uri="{FF2B5EF4-FFF2-40B4-BE49-F238E27FC236}">
                  <a16:creationId xmlns:a16="http://schemas.microsoft.com/office/drawing/2014/main" id="{0F64D93A-09E5-82FF-4CCF-F157CF509D3D}"/>
                </a:ext>
              </a:extLst>
            </p:cNvPr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0822;p52">
              <a:extLst>
                <a:ext uri="{FF2B5EF4-FFF2-40B4-BE49-F238E27FC236}">
                  <a16:creationId xmlns:a16="http://schemas.microsoft.com/office/drawing/2014/main" id="{72B16CF9-7864-D3CB-ECD0-64E7CB589B95}"/>
                </a:ext>
              </a:extLst>
            </p:cNvPr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0823;p52">
              <a:extLst>
                <a:ext uri="{FF2B5EF4-FFF2-40B4-BE49-F238E27FC236}">
                  <a16:creationId xmlns:a16="http://schemas.microsoft.com/office/drawing/2014/main" id="{1E3A871E-061D-2D37-5C7A-CEF2BD288450}"/>
                </a:ext>
              </a:extLst>
            </p:cNvPr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0824;p52">
              <a:extLst>
                <a:ext uri="{FF2B5EF4-FFF2-40B4-BE49-F238E27FC236}">
                  <a16:creationId xmlns:a16="http://schemas.microsoft.com/office/drawing/2014/main" id="{A519D465-ED51-4941-2149-8A1E28DBF3B3}"/>
                </a:ext>
              </a:extLst>
            </p:cNvPr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0825;p52">
              <a:extLst>
                <a:ext uri="{FF2B5EF4-FFF2-40B4-BE49-F238E27FC236}">
                  <a16:creationId xmlns:a16="http://schemas.microsoft.com/office/drawing/2014/main" id="{3DB8F486-9CA5-FD1F-E03A-A4872D8487A7}"/>
                </a:ext>
              </a:extLst>
            </p:cNvPr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0826;p52">
              <a:extLst>
                <a:ext uri="{FF2B5EF4-FFF2-40B4-BE49-F238E27FC236}">
                  <a16:creationId xmlns:a16="http://schemas.microsoft.com/office/drawing/2014/main" id="{F7979496-B520-FE66-CE12-A6DD57036614}"/>
                </a:ext>
              </a:extLst>
            </p:cNvPr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0827;p52">
              <a:extLst>
                <a:ext uri="{FF2B5EF4-FFF2-40B4-BE49-F238E27FC236}">
                  <a16:creationId xmlns:a16="http://schemas.microsoft.com/office/drawing/2014/main" id="{AB52490B-01CE-A3DF-2EF6-B73F6AFCA42A}"/>
                </a:ext>
              </a:extLst>
            </p:cNvPr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0828;p52">
              <a:extLst>
                <a:ext uri="{FF2B5EF4-FFF2-40B4-BE49-F238E27FC236}">
                  <a16:creationId xmlns:a16="http://schemas.microsoft.com/office/drawing/2014/main" id="{DB215AEE-C916-0463-4D8D-7D8C824BC4C3}"/>
                </a:ext>
              </a:extLst>
            </p:cNvPr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0829;p52">
              <a:extLst>
                <a:ext uri="{FF2B5EF4-FFF2-40B4-BE49-F238E27FC236}">
                  <a16:creationId xmlns:a16="http://schemas.microsoft.com/office/drawing/2014/main" id="{C7C76320-D190-873A-0561-A7B6871369FF}"/>
                </a:ext>
              </a:extLst>
            </p:cNvPr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0830;p52">
              <a:extLst>
                <a:ext uri="{FF2B5EF4-FFF2-40B4-BE49-F238E27FC236}">
                  <a16:creationId xmlns:a16="http://schemas.microsoft.com/office/drawing/2014/main" id="{113B63FA-1F1E-ACE2-9B7B-D1D53963CC12}"/>
                </a:ext>
              </a:extLst>
            </p:cNvPr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0831;p52">
              <a:extLst>
                <a:ext uri="{FF2B5EF4-FFF2-40B4-BE49-F238E27FC236}">
                  <a16:creationId xmlns:a16="http://schemas.microsoft.com/office/drawing/2014/main" id="{431C7E44-52EB-2166-896A-3ED9C03BDD1E}"/>
                </a:ext>
              </a:extLst>
            </p:cNvPr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0832;p52">
              <a:extLst>
                <a:ext uri="{FF2B5EF4-FFF2-40B4-BE49-F238E27FC236}">
                  <a16:creationId xmlns:a16="http://schemas.microsoft.com/office/drawing/2014/main" id="{2824934B-8103-9315-FF25-F0244F2FD668}"/>
                </a:ext>
              </a:extLst>
            </p:cNvPr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0833;p52">
              <a:extLst>
                <a:ext uri="{FF2B5EF4-FFF2-40B4-BE49-F238E27FC236}">
                  <a16:creationId xmlns:a16="http://schemas.microsoft.com/office/drawing/2014/main" id="{994543F1-4E99-1EBD-3FB1-76C1A5198782}"/>
                </a:ext>
              </a:extLst>
            </p:cNvPr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0834;p52">
              <a:extLst>
                <a:ext uri="{FF2B5EF4-FFF2-40B4-BE49-F238E27FC236}">
                  <a16:creationId xmlns:a16="http://schemas.microsoft.com/office/drawing/2014/main" id="{C899E948-19D7-3F52-1204-65153D644E21}"/>
                </a:ext>
              </a:extLst>
            </p:cNvPr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0835;p52">
              <a:extLst>
                <a:ext uri="{FF2B5EF4-FFF2-40B4-BE49-F238E27FC236}">
                  <a16:creationId xmlns:a16="http://schemas.microsoft.com/office/drawing/2014/main" id="{CFE4DBE8-288D-0018-FC47-80ED87864BD0}"/>
                </a:ext>
              </a:extLst>
            </p:cNvPr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0836;p52">
              <a:extLst>
                <a:ext uri="{FF2B5EF4-FFF2-40B4-BE49-F238E27FC236}">
                  <a16:creationId xmlns:a16="http://schemas.microsoft.com/office/drawing/2014/main" id="{4A521F10-EC0D-757D-54B9-3355A3798971}"/>
                </a:ext>
              </a:extLst>
            </p:cNvPr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0837;p52">
              <a:extLst>
                <a:ext uri="{FF2B5EF4-FFF2-40B4-BE49-F238E27FC236}">
                  <a16:creationId xmlns:a16="http://schemas.microsoft.com/office/drawing/2014/main" id="{A1C8F1FD-38C3-F2FE-A629-554264378D9C}"/>
                </a:ext>
              </a:extLst>
            </p:cNvPr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0838;p52">
              <a:extLst>
                <a:ext uri="{FF2B5EF4-FFF2-40B4-BE49-F238E27FC236}">
                  <a16:creationId xmlns:a16="http://schemas.microsoft.com/office/drawing/2014/main" id="{A3392274-C0F9-113B-1874-CC128E3FAB5D}"/>
                </a:ext>
              </a:extLst>
            </p:cNvPr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0839;p52">
              <a:extLst>
                <a:ext uri="{FF2B5EF4-FFF2-40B4-BE49-F238E27FC236}">
                  <a16:creationId xmlns:a16="http://schemas.microsoft.com/office/drawing/2014/main" id="{CC1F0359-EF75-FCD8-6AEE-0C3B678FC333}"/>
                </a:ext>
              </a:extLst>
            </p:cNvPr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0840;p52">
              <a:extLst>
                <a:ext uri="{FF2B5EF4-FFF2-40B4-BE49-F238E27FC236}">
                  <a16:creationId xmlns:a16="http://schemas.microsoft.com/office/drawing/2014/main" id="{0F706485-4993-FB43-F5D4-8EFE951E180A}"/>
                </a:ext>
              </a:extLst>
            </p:cNvPr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0841;p52">
              <a:extLst>
                <a:ext uri="{FF2B5EF4-FFF2-40B4-BE49-F238E27FC236}">
                  <a16:creationId xmlns:a16="http://schemas.microsoft.com/office/drawing/2014/main" id="{01B49414-53EF-7D54-428A-C17B259B722A}"/>
                </a:ext>
              </a:extLst>
            </p:cNvPr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0842;p52">
              <a:extLst>
                <a:ext uri="{FF2B5EF4-FFF2-40B4-BE49-F238E27FC236}">
                  <a16:creationId xmlns:a16="http://schemas.microsoft.com/office/drawing/2014/main" id="{82F9F4F1-8ACB-6813-1BEB-11CFA98FB36C}"/>
                </a:ext>
              </a:extLst>
            </p:cNvPr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0843;p52">
              <a:extLst>
                <a:ext uri="{FF2B5EF4-FFF2-40B4-BE49-F238E27FC236}">
                  <a16:creationId xmlns:a16="http://schemas.microsoft.com/office/drawing/2014/main" id="{D7A00352-8956-DFC3-4BB6-852707DD9254}"/>
                </a:ext>
              </a:extLst>
            </p:cNvPr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0844;p52">
              <a:extLst>
                <a:ext uri="{FF2B5EF4-FFF2-40B4-BE49-F238E27FC236}">
                  <a16:creationId xmlns:a16="http://schemas.microsoft.com/office/drawing/2014/main" id="{92E8E62E-02C5-0F0E-2C53-2E198853151C}"/>
                </a:ext>
              </a:extLst>
            </p:cNvPr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0845;p52">
              <a:extLst>
                <a:ext uri="{FF2B5EF4-FFF2-40B4-BE49-F238E27FC236}">
                  <a16:creationId xmlns:a16="http://schemas.microsoft.com/office/drawing/2014/main" id="{9FB4AB2D-6004-AEC9-C80A-9DC2C97DE02A}"/>
                </a:ext>
              </a:extLst>
            </p:cNvPr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0846;p52">
              <a:extLst>
                <a:ext uri="{FF2B5EF4-FFF2-40B4-BE49-F238E27FC236}">
                  <a16:creationId xmlns:a16="http://schemas.microsoft.com/office/drawing/2014/main" id="{DCA1A8C2-6C97-A30D-62BF-1A6F13B7AF9E}"/>
                </a:ext>
              </a:extLst>
            </p:cNvPr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0847;p52">
              <a:extLst>
                <a:ext uri="{FF2B5EF4-FFF2-40B4-BE49-F238E27FC236}">
                  <a16:creationId xmlns:a16="http://schemas.microsoft.com/office/drawing/2014/main" id="{EAFEBDB3-AAAB-4219-9059-F257F17583FE}"/>
                </a:ext>
              </a:extLst>
            </p:cNvPr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0848;p52">
              <a:extLst>
                <a:ext uri="{FF2B5EF4-FFF2-40B4-BE49-F238E27FC236}">
                  <a16:creationId xmlns:a16="http://schemas.microsoft.com/office/drawing/2014/main" id="{C73CD5BF-A6F2-A991-E499-C7C5B6BF1D4B}"/>
                </a:ext>
              </a:extLst>
            </p:cNvPr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0849;p52">
              <a:extLst>
                <a:ext uri="{FF2B5EF4-FFF2-40B4-BE49-F238E27FC236}">
                  <a16:creationId xmlns:a16="http://schemas.microsoft.com/office/drawing/2014/main" id="{B1EA30A5-B4FC-84B2-29D5-8AA5C6171558}"/>
                </a:ext>
              </a:extLst>
            </p:cNvPr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0850;p52">
              <a:extLst>
                <a:ext uri="{FF2B5EF4-FFF2-40B4-BE49-F238E27FC236}">
                  <a16:creationId xmlns:a16="http://schemas.microsoft.com/office/drawing/2014/main" id="{A092F2AD-D22F-6AB4-74DF-5EA46E0D7965}"/>
                </a:ext>
              </a:extLst>
            </p:cNvPr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0851;p52">
              <a:extLst>
                <a:ext uri="{FF2B5EF4-FFF2-40B4-BE49-F238E27FC236}">
                  <a16:creationId xmlns:a16="http://schemas.microsoft.com/office/drawing/2014/main" id="{14CF955F-F791-9ABB-5039-8CCA2F94CA76}"/>
                </a:ext>
              </a:extLst>
            </p:cNvPr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0852;p52">
              <a:extLst>
                <a:ext uri="{FF2B5EF4-FFF2-40B4-BE49-F238E27FC236}">
                  <a16:creationId xmlns:a16="http://schemas.microsoft.com/office/drawing/2014/main" id="{F82F2358-2702-24D8-7674-DCCCFFDA7D4E}"/>
                </a:ext>
              </a:extLst>
            </p:cNvPr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0853;p52">
              <a:extLst>
                <a:ext uri="{FF2B5EF4-FFF2-40B4-BE49-F238E27FC236}">
                  <a16:creationId xmlns:a16="http://schemas.microsoft.com/office/drawing/2014/main" id="{51BA6D7C-4CBB-A6FB-8C3A-C6C52134DC9F}"/>
                </a:ext>
              </a:extLst>
            </p:cNvPr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0854;p52">
              <a:extLst>
                <a:ext uri="{FF2B5EF4-FFF2-40B4-BE49-F238E27FC236}">
                  <a16:creationId xmlns:a16="http://schemas.microsoft.com/office/drawing/2014/main" id="{A80B2961-B790-7073-A306-F9B8550FC8BC}"/>
                </a:ext>
              </a:extLst>
            </p:cNvPr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0855;p52">
              <a:extLst>
                <a:ext uri="{FF2B5EF4-FFF2-40B4-BE49-F238E27FC236}">
                  <a16:creationId xmlns:a16="http://schemas.microsoft.com/office/drawing/2014/main" id="{95F0CF96-6DBE-B8D5-1656-DFFA7497DFF9}"/>
                </a:ext>
              </a:extLst>
            </p:cNvPr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0856;p52">
              <a:extLst>
                <a:ext uri="{FF2B5EF4-FFF2-40B4-BE49-F238E27FC236}">
                  <a16:creationId xmlns:a16="http://schemas.microsoft.com/office/drawing/2014/main" id="{F9759A3A-DA61-9BF6-404C-DD36766402BF}"/>
                </a:ext>
              </a:extLst>
            </p:cNvPr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0857;p52">
              <a:extLst>
                <a:ext uri="{FF2B5EF4-FFF2-40B4-BE49-F238E27FC236}">
                  <a16:creationId xmlns:a16="http://schemas.microsoft.com/office/drawing/2014/main" id="{BF8616B9-1D83-A531-7EED-C85A715708CC}"/>
                </a:ext>
              </a:extLst>
            </p:cNvPr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0858;p52">
              <a:extLst>
                <a:ext uri="{FF2B5EF4-FFF2-40B4-BE49-F238E27FC236}">
                  <a16:creationId xmlns:a16="http://schemas.microsoft.com/office/drawing/2014/main" id="{E23541A8-FF99-10A2-C5B2-C22F0E1446A4}"/>
                </a:ext>
              </a:extLst>
            </p:cNvPr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0859;p52">
              <a:extLst>
                <a:ext uri="{FF2B5EF4-FFF2-40B4-BE49-F238E27FC236}">
                  <a16:creationId xmlns:a16="http://schemas.microsoft.com/office/drawing/2014/main" id="{33F9C1C8-E0CD-6F0D-BD7B-2946284F0580}"/>
                </a:ext>
              </a:extLst>
            </p:cNvPr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0860;p52">
              <a:extLst>
                <a:ext uri="{FF2B5EF4-FFF2-40B4-BE49-F238E27FC236}">
                  <a16:creationId xmlns:a16="http://schemas.microsoft.com/office/drawing/2014/main" id="{ACF50548-6148-1DC9-CD71-1EC2F887F811}"/>
                </a:ext>
              </a:extLst>
            </p:cNvPr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0861;p52">
              <a:extLst>
                <a:ext uri="{FF2B5EF4-FFF2-40B4-BE49-F238E27FC236}">
                  <a16:creationId xmlns:a16="http://schemas.microsoft.com/office/drawing/2014/main" id="{686E7CCC-C80A-AB71-B1BA-AB9827D9EFE6}"/>
                </a:ext>
              </a:extLst>
            </p:cNvPr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0862;p52">
              <a:extLst>
                <a:ext uri="{FF2B5EF4-FFF2-40B4-BE49-F238E27FC236}">
                  <a16:creationId xmlns:a16="http://schemas.microsoft.com/office/drawing/2014/main" id="{DB035712-3888-ACBE-F48D-FA79EE49B866}"/>
                </a:ext>
              </a:extLst>
            </p:cNvPr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0863;p52">
              <a:extLst>
                <a:ext uri="{FF2B5EF4-FFF2-40B4-BE49-F238E27FC236}">
                  <a16:creationId xmlns:a16="http://schemas.microsoft.com/office/drawing/2014/main" id="{84552E37-080D-4385-3AEB-F8EF98B8BE4F}"/>
                </a:ext>
              </a:extLst>
            </p:cNvPr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0864;p52">
              <a:extLst>
                <a:ext uri="{FF2B5EF4-FFF2-40B4-BE49-F238E27FC236}">
                  <a16:creationId xmlns:a16="http://schemas.microsoft.com/office/drawing/2014/main" id="{3B845F25-6284-46F2-CE96-9B910A1DF9DE}"/>
                </a:ext>
              </a:extLst>
            </p:cNvPr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0865;p52">
              <a:extLst>
                <a:ext uri="{FF2B5EF4-FFF2-40B4-BE49-F238E27FC236}">
                  <a16:creationId xmlns:a16="http://schemas.microsoft.com/office/drawing/2014/main" id="{668B49FA-DE67-1B76-C584-6FB095B33355}"/>
                </a:ext>
              </a:extLst>
            </p:cNvPr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0866;p52">
              <a:extLst>
                <a:ext uri="{FF2B5EF4-FFF2-40B4-BE49-F238E27FC236}">
                  <a16:creationId xmlns:a16="http://schemas.microsoft.com/office/drawing/2014/main" id="{64ACFE04-2137-8D98-4E5D-262435054D34}"/>
                </a:ext>
              </a:extLst>
            </p:cNvPr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0867;p52">
              <a:extLst>
                <a:ext uri="{FF2B5EF4-FFF2-40B4-BE49-F238E27FC236}">
                  <a16:creationId xmlns:a16="http://schemas.microsoft.com/office/drawing/2014/main" id="{3D4A9AC6-989C-9461-B37F-41464053032F}"/>
                </a:ext>
              </a:extLst>
            </p:cNvPr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0868;p52">
              <a:extLst>
                <a:ext uri="{FF2B5EF4-FFF2-40B4-BE49-F238E27FC236}">
                  <a16:creationId xmlns:a16="http://schemas.microsoft.com/office/drawing/2014/main" id="{B2130A68-BCDA-C44B-E20C-A1DBF3667A3D}"/>
                </a:ext>
              </a:extLst>
            </p:cNvPr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0869;p52">
              <a:extLst>
                <a:ext uri="{FF2B5EF4-FFF2-40B4-BE49-F238E27FC236}">
                  <a16:creationId xmlns:a16="http://schemas.microsoft.com/office/drawing/2014/main" id="{2961EE97-B8E0-B08A-06C0-2CF2C4210689}"/>
                </a:ext>
              </a:extLst>
            </p:cNvPr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0870;p52">
              <a:extLst>
                <a:ext uri="{FF2B5EF4-FFF2-40B4-BE49-F238E27FC236}">
                  <a16:creationId xmlns:a16="http://schemas.microsoft.com/office/drawing/2014/main" id="{58615F45-2B08-D267-7E86-2618282352BA}"/>
                </a:ext>
              </a:extLst>
            </p:cNvPr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0871;p52">
              <a:extLst>
                <a:ext uri="{FF2B5EF4-FFF2-40B4-BE49-F238E27FC236}">
                  <a16:creationId xmlns:a16="http://schemas.microsoft.com/office/drawing/2014/main" id="{3F7C095D-A27A-2D20-DD08-ABE68F41EB91}"/>
                </a:ext>
              </a:extLst>
            </p:cNvPr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0872;p52">
              <a:extLst>
                <a:ext uri="{FF2B5EF4-FFF2-40B4-BE49-F238E27FC236}">
                  <a16:creationId xmlns:a16="http://schemas.microsoft.com/office/drawing/2014/main" id="{BCF81047-285A-D3CD-6A32-72FF6698861E}"/>
                </a:ext>
              </a:extLst>
            </p:cNvPr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0873;p52">
              <a:extLst>
                <a:ext uri="{FF2B5EF4-FFF2-40B4-BE49-F238E27FC236}">
                  <a16:creationId xmlns:a16="http://schemas.microsoft.com/office/drawing/2014/main" id="{D180C2FC-5F08-A089-9C34-BA29CE644FEB}"/>
                </a:ext>
              </a:extLst>
            </p:cNvPr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0874;p52">
              <a:extLst>
                <a:ext uri="{FF2B5EF4-FFF2-40B4-BE49-F238E27FC236}">
                  <a16:creationId xmlns:a16="http://schemas.microsoft.com/office/drawing/2014/main" id="{ADA03C85-7174-8655-0D0E-48011F608E38}"/>
                </a:ext>
              </a:extLst>
            </p:cNvPr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0875;p52">
              <a:extLst>
                <a:ext uri="{FF2B5EF4-FFF2-40B4-BE49-F238E27FC236}">
                  <a16:creationId xmlns:a16="http://schemas.microsoft.com/office/drawing/2014/main" id="{46A86406-8A51-3FDA-587F-139EC5A4C2C5}"/>
                </a:ext>
              </a:extLst>
            </p:cNvPr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0876;p52">
              <a:extLst>
                <a:ext uri="{FF2B5EF4-FFF2-40B4-BE49-F238E27FC236}">
                  <a16:creationId xmlns:a16="http://schemas.microsoft.com/office/drawing/2014/main" id="{87227484-C93D-2A28-F35F-25F27DD987E5}"/>
                </a:ext>
              </a:extLst>
            </p:cNvPr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0877;p52">
              <a:extLst>
                <a:ext uri="{FF2B5EF4-FFF2-40B4-BE49-F238E27FC236}">
                  <a16:creationId xmlns:a16="http://schemas.microsoft.com/office/drawing/2014/main" id="{29CB632A-A42F-E4FD-6E13-C17B7554FCF5}"/>
                </a:ext>
              </a:extLst>
            </p:cNvPr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0878;p52">
              <a:extLst>
                <a:ext uri="{FF2B5EF4-FFF2-40B4-BE49-F238E27FC236}">
                  <a16:creationId xmlns:a16="http://schemas.microsoft.com/office/drawing/2014/main" id="{B1FCEC42-7733-D057-A8CB-60AA0F4B376C}"/>
                </a:ext>
              </a:extLst>
            </p:cNvPr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0879;p52">
              <a:extLst>
                <a:ext uri="{FF2B5EF4-FFF2-40B4-BE49-F238E27FC236}">
                  <a16:creationId xmlns:a16="http://schemas.microsoft.com/office/drawing/2014/main" id="{A9095777-BC63-22F2-B595-476296DA1195}"/>
                </a:ext>
              </a:extLst>
            </p:cNvPr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0880;p52">
              <a:extLst>
                <a:ext uri="{FF2B5EF4-FFF2-40B4-BE49-F238E27FC236}">
                  <a16:creationId xmlns:a16="http://schemas.microsoft.com/office/drawing/2014/main" id="{A4E95643-2CF2-A0BB-F2E9-D5C33C0AAF0A}"/>
                </a:ext>
              </a:extLst>
            </p:cNvPr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0881;p52">
              <a:extLst>
                <a:ext uri="{FF2B5EF4-FFF2-40B4-BE49-F238E27FC236}">
                  <a16:creationId xmlns:a16="http://schemas.microsoft.com/office/drawing/2014/main" id="{34F93BFE-C2C3-4904-F9DF-B165EFD29146}"/>
                </a:ext>
              </a:extLst>
            </p:cNvPr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0882;p52">
              <a:extLst>
                <a:ext uri="{FF2B5EF4-FFF2-40B4-BE49-F238E27FC236}">
                  <a16:creationId xmlns:a16="http://schemas.microsoft.com/office/drawing/2014/main" id="{5FAC4EC2-4992-4044-66C9-18FA8D68D9D5}"/>
                </a:ext>
              </a:extLst>
            </p:cNvPr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0883;p52">
              <a:extLst>
                <a:ext uri="{FF2B5EF4-FFF2-40B4-BE49-F238E27FC236}">
                  <a16:creationId xmlns:a16="http://schemas.microsoft.com/office/drawing/2014/main" id="{4A38E444-366C-6FCE-F55E-3A0D8A73CDCE}"/>
                </a:ext>
              </a:extLst>
            </p:cNvPr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0884;p52">
              <a:extLst>
                <a:ext uri="{FF2B5EF4-FFF2-40B4-BE49-F238E27FC236}">
                  <a16:creationId xmlns:a16="http://schemas.microsoft.com/office/drawing/2014/main" id="{B61E20BC-58F9-22A6-C35A-517632398CF6}"/>
                </a:ext>
              </a:extLst>
            </p:cNvPr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0885;p52">
              <a:extLst>
                <a:ext uri="{FF2B5EF4-FFF2-40B4-BE49-F238E27FC236}">
                  <a16:creationId xmlns:a16="http://schemas.microsoft.com/office/drawing/2014/main" id="{87C59790-B67B-C897-07C4-E64EDA73CEF6}"/>
                </a:ext>
              </a:extLst>
            </p:cNvPr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0886;p52">
              <a:extLst>
                <a:ext uri="{FF2B5EF4-FFF2-40B4-BE49-F238E27FC236}">
                  <a16:creationId xmlns:a16="http://schemas.microsoft.com/office/drawing/2014/main" id="{58A367E3-DBFE-3C7E-3437-1A7121D94746}"/>
                </a:ext>
              </a:extLst>
            </p:cNvPr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0887;p52">
              <a:extLst>
                <a:ext uri="{FF2B5EF4-FFF2-40B4-BE49-F238E27FC236}">
                  <a16:creationId xmlns:a16="http://schemas.microsoft.com/office/drawing/2014/main" id="{4CFF84AE-1C98-AC30-59FA-37E508778BBA}"/>
                </a:ext>
              </a:extLst>
            </p:cNvPr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0888;p52">
              <a:extLst>
                <a:ext uri="{FF2B5EF4-FFF2-40B4-BE49-F238E27FC236}">
                  <a16:creationId xmlns:a16="http://schemas.microsoft.com/office/drawing/2014/main" id="{35036DAF-6FC7-8263-D99E-14A32AC0DCAB}"/>
                </a:ext>
              </a:extLst>
            </p:cNvPr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0889;p52">
              <a:extLst>
                <a:ext uri="{FF2B5EF4-FFF2-40B4-BE49-F238E27FC236}">
                  <a16:creationId xmlns:a16="http://schemas.microsoft.com/office/drawing/2014/main" id="{87156E89-73A4-D5FC-AE50-2A8CA8B93A8B}"/>
                </a:ext>
              </a:extLst>
            </p:cNvPr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0890;p52">
              <a:extLst>
                <a:ext uri="{FF2B5EF4-FFF2-40B4-BE49-F238E27FC236}">
                  <a16:creationId xmlns:a16="http://schemas.microsoft.com/office/drawing/2014/main" id="{11B30E6C-00BA-26EE-E22D-90A5E4D585F6}"/>
                </a:ext>
              </a:extLst>
            </p:cNvPr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0891;p52">
              <a:extLst>
                <a:ext uri="{FF2B5EF4-FFF2-40B4-BE49-F238E27FC236}">
                  <a16:creationId xmlns:a16="http://schemas.microsoft.com/office/drawing/2014/main" id="{074C113D-E485-9C42-9460-3DF29CFA0D02}"/>
                </a:ext>
              </a:extLst>
            </p:cNvPr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0892;p52">
              <a:extLst>
                <a:ext uri="{FF2B5EF4-FFF2-40B4-BE49-F238E27FC236}">
                  <a16:creationId xmlns:a16="http://schemas.microsoft.com/office/drawing/2014/main" id="{6DF8790E-007F-2B9F-2527-BD3282956B99}"/>
                </a:ext>
              </a:extLst>
            </p:cNvPr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0893;p52">
              <a:extLst>
                <a:ext uri="{FF2B5EF4-FFF2-40B4-BE49-F238E27FC236}">
                  <a16:creationId xmlns:a16="http://schemas.microsoft.com/office/drawing/2014/main" id="{CBB48F41-27EB-3861-9553-5403F67C1711}"/>
                </a:ext>
              </a:extLst>
            </p:cNvPr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0894;p52">
              <a:extLst>
                <a:ext uri="{FF2B5EF4-FFF2-40B4-BE49-F238E27FC236}">
                  <a16:creationId xmlns:a16="http://schemas.microsoft.com/office/drawing/2014/main" id="{242A25FF-D8FD-DFC6-70F4-4EA075E4D1F6}"/>
                </a:ext>
              </a:extLst>
            </p:cNvPr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0895;p52">
              <a:extLst>
                <a:ext uri="{FF2B5EF4-FFF2-40B4-BE49-F238E27FC236}">
                  <a16:creationId xmlns:a16="http://schemas.microsoft.com/office/drawing/2014/main" id="{0CDEC446-8DAF-3299-3AEE-9CE9CEF7CB96}"/>
                </a:ext>
              </a:extLst>
            </p:cNvPr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0896;p52">
              <a:extLst>
                <a:ext uri="{FF2B5EF4-FFF2-40B4-BE49-F238E27FC236}">
                  <a16:creationId xmlns:a16="http://schemas.microsoft.com/office/drawing/2014/main" id="{FC299B62-5F3F-A14A-F3C8-A4A13F9A733A}"/>
                </a:ext>
              </a:extLst>
            </p:cNvPr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0897;p52">
              <a:extLst>
                <a:ext uri="{FF2B5EF4-FFF2-40B4-BE49-F238E27FC236}">
                  <a16:creationId xmlns:a16="http://schemas.microsoft.com/office/drawing/2014/main" id="{CE315AD4-7575-87E0-3669-F085820F6269}"/>
                </a:ext>
              </a:extLst>
            </p:cNvPr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0898;p52">
              <a:extLst>
                <a:ext uri="{FF2B5EF4-FFF2-40B4-BE49-F238E27FC236}">
                  <a16:creationId xmlns:a16="http://schemas.microsoft.com/office/drawing/2014/main" id="{BEE2A805-772F-46F7-DC26-CA808A696A7F}"/>
                </a:ext>
              </a:extLst>
            </p:cNvPr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0899;p52">
              <a:extLst>
                <a:ext uri="{FF2B5EF4-FFF2-40B4-BE49-F238E27FC236}">
                  <a16:creationId xmlns:a16="http://schemas.microsoft.com/office/drawing/2014/main" id="{97758616-60EC-B6F0-CE14-AB765C835B11}"/>
                </a:ext>
              </a:extLst>
            </p:cNvPr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0900;p52">
              <a:extLst>
                <a:ext uri="{FF2B5EF4-FFF2-40B4-BE49-F238E27FC236}">
                  <a16:creationId xmlns:a16="http://schemas.microsoft.com/office/drawing/2014/main" id="{3091393D-4786-84B7-2017-D401BAF17E04}"/>
                </a:ext>
              </a:extLst>
            </p:cNvPr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0901;p52">
              <a:extLst>
                <a:ext uri="{FF2B5EF4-FFF2-40B4-BE49-F238E27FC236}">
                  <a16:creationId xmlns:a16="http://schemas.microsoft.com/office/drawing/2014/main" id="{3BE68727-6E0A-D991-018C-FC3F56769386}"/>
                </a:ext>
              </a:extLst>
            </p:cNvPr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0902;p52">
              <a:extLst>
                <a:ext uri="{FF2B5EF4-FFF2-40B4-BE49-F238E27FC236}">
                  <a16:creationId xmlns:a16="http://schemas.microsoft.com/office/drawing/2014/main" id="{A1B9108A-D619-F88A-0025-5909C5A4F193}"/>
                </a:ext>
              </a:extLst>
            </p:cNvPr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0903;p52">
              <a:extLst>
                <a:ext uri="{FF2B5EF4-FFF2-40B4-BE49-F238E27FC236}">
                  <a16:creationId xmlns:a16="http://schemas.microsoft.com/office/drawing/2014/main" id="{838CF9D6-FCF1-41DD-8C25-CB84B14C68E9}"/>
                </a:ext>
              </a:extLst>
            </p:cNvPr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0904;p52">
              <a:extLst>
                <a:ext uri="{FF2B5EF4-FFF2-40B4-BE49-F238E27FC236}">
                  <a16:creationId xmlns:a16="http://schemas.microsoft.com/office/drawing/2014/main" id="{54A2A373-4AB8-74C1-4EA9-415DC67C537B}"/>
                </a:ext>
              </a:extLst>
            </p:cNvPr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0905;p52">
              <a:extLst>
                <a:ext uri="{FF2B5EF4-FFF2-40B4-BE49-F238E27FC236}">
                  <a16:creationId xmlns:a16="http://schemas.microsoft.com/office/drawing/2014/main" id="{874FCD27-50A5-DCA4-8573-04EB277F5781}"/>
                </a:ext>
              </a:extLst>
            </p:cNvPr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0906;p52">
              <a:extLst>
                <a:ext uri="{FF2B5EF4-FFF2-40B4-BE49-F238E27FC236}">
                  <a16:creationId xmlns:a16="http://schemas.microsoft.com/office/drawing/2014/main" id="{0A765DE9-8D52-C1EF-47B4-3E64F59B98C5}"/>
                </a:ext>
              </a:extLst>
            </p:cNvPr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0907;p52">
              <a:extLst>
                <a:ext uri="{FF2B5EF4-FFF2-40B4-BE49-F238E27FC236}">
                  <a16:creationId xmlns:a16="http://schemas.microsoft.com/office/drawing/2014/main" id="{908CC4E3-6744-4EA6-A4A3-8A1F6FC08D59}"/>
                </a:ext>
              </a:extLst>
            </p:cNvPr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0908;p52">
              <a:extLst>
                <a:ext uri="{FF2B5EF4-FFF2-40B4-BE49-F238E27FC236}">
                  <a16:creationId xmlns:a16="http://schemas.microsoft.com/office/drawing/2014/main" id="{87AA719A-2954-07E9-F5CA-327C9DE805E7}"/>
                </a:ext>
              </a:extLst>
            </p:cNvPr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0909;p52">
              <a:extLst>
                <a:ext uri="{FF2B5EF4-FFF2-40B4-BE49-F238E27FC236}">
                  <a16:creationId xmlns:a16="http://schemas.microsoft.com/office/drawing/2014/main" id="{90619255-DE7C-C70C-7F80-281C1445D1E1}"/>
                </a:ext>
              </a:extLst>
            </p:cNvPr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0910;p52">
              <a:extLst>
                <a:ext uri="{FF2B5EF4-FFF2-40B4-BE49-F238E27FC236}">
                  <a16:creationId xmlns:a16="http://schemas.microsoft.com/office/drawing/2014/main" id="{FC265144-088C-8E1F-B408-350BF298C0B4}"/>
                </a:ext>
              </a:extLst>
            </p:cNvPr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0911;p52">
              <a:extLst>
                <a:ext uri="{FF2B5EF4-FFF2-40B4-BE49-F238E27FC236}">
                  <a16:creationId xmlns:a16="http://schemas.microsoft.com/office/drawing/2014/main" id="{C74D3041-4F29-0311-33F7-453DF29609BD}"/>
                </a:ext>
              </a:extLst>
            </p:cNvPr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0912;p52">
              <a:extLst>
                <a:ext uri="{FF2B5EF4-FFF2-40B4-BE49-F238E27FC236}">
                  <a16:creationId xmlns:a16="http://schemas.microsoft.com/office/drawing/2014/main" id="{2077CDF5-109E-6493-4748-2AF6CB1E3623}"/>
                </a:ext>
              </a:extLst>
            </p:cNvPr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0913;p52">
              <a:extLst>
                <a:ext uri="{FF2B5EF4-FFF2-40B4-BE49-F238E27FC236}">
                  <a16:creationId xmlns:a16="http://schemas.microsoft.com/office/drawing/2014/main" id="{2286C55A-2849-8180-B950-F384C8FCDA30}"/>
                </a:ext>
              </a:extLst>
            </p:cNvPr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0914;p52">
              <a:extLst>
                <a:ext uri="{FF2B5EF4-FFF2-40B4-BE49-F238E27FC236}">
                  <a16:creationId xmlns:a16="http://schemas.microsoft.com/office/drawing/2014/main" id="{78A97BCC-7A3B-3A58-AAB2-6DE7D7AB471F}"/>
                </a:ext>
              </a:extLst>
            </p:cNvPr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0915;p52">
              <a:extLst>
                <a:ext uri="{FF2B5EF4-FFF2-40B4-BE49-F238E27FC236}">
                  <a16:creationId xmlns:a16="http://schemas.microsoft.com/office/drawing/2014/main" id="{8210706E-8C2E-A832-8B68-2492DB89F22D}"/>
                </a:ext>
              </a:extLst>
            </p:cNvPr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0916;p52">
              <a:extLst>
                <a:ext uri="{FF2B5EF4-FFF2-40B4-BE49-F238E27FC236}">
                  <a16:creationId xmlns:a16="http://schemas.microsoft.com/office/drawing/2014/main" id="{03BF38D6-48B7-D49E-DE3F-754798F38B6E}"/>
                </a:ext>
              </a:extLst>
            </p:cNvPr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0917;p52">
              <a:extLst>
                <a:ext uri="{FF2B5EF4-FFF2-40B4-BE49-F238E27FC236}">
                  <a16:creationId xmlns:a16="http://schemas.microsoft.com/office/drawing/2014/main" id="{E613F862-D18F-BC33-9410-67D95DC7A3F8}"/>
                </a:ext>
              </a:extLst>
            </p:cNvPr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0918;p52">
              <a:extLst>
                <a:ext uri="{FF2B5EF4-FFF2-40B4-BE49-F238E27FC236}">
                  <a16:creationId xmlns:a16="http://schemas.microsoft.com/office/drawing/2014/main" id="{D64BBF9D-BA93-0957-F7CF-922F22419BC3}"/>
                </a:ext>
              </a:extLst>
            </p:cNvPr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0919;p52">
              <a:extLst>
                <a:ext uri="{FF2B5EF4-FFF2-40B4-BE49-F238E27FC236}">
                  <a16:creationId xmlns:a16="http://schemas.microsoft.com/office/drawing/2014/main" id="{FBE0B61A-AF94-E858-3870-9908DB8EE945}"/>
                </a:ext>
              </a:extLst>
            </p:cNvPr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0920;p52">
              <a:extLst>
                <a:ext uri="{FF2B5EF4-FFF2-40B4-BE49-F238E27FC236}">
                  <a16:creationId xmlns:a16="http://schemas.microsoft.com/office/drawing/2014/main" id="{D61928EB-CF7E-B3A3-E962-37D9750497F0}"/>
                </a:ext>
              </a:extLst>
            </p:cNvPr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0921;p52">
              <a:extLst>
                <a:ext uri="{FF2B5EF4-FFF2-40B4-BE49-F238E27FC236}">
                  <a16:creationId xmlns:a16="http://schemas.microsoft.com/office/drawing/2014/main" id="{6FB2A811-F088-617B-A73D-A691C67023B9}"/>
                </a:ext>
              </a:extLst>
            </p:cNvPr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0922;p52">
              <a:extLst>
                <a:ext uri="{FF2B5EF4-FFF2-40B4-BE49-F238E27FC236}">
                  <a16:creationId xmlns:a16="http://schemas.microsoft.com/office/drawing/2014/main" id="{66131027-DD22-CBBA-706F-5C9451DDC978}"/>
                </a:ext>
              </a:extLst>
            </p:cNvPr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0923;p52">
              <a:extLst>
                <a:ext uri="{FF2B5EF4-FFF2-40B4-BE49-F238E27FC236}">
                  <a16:creationId xmlns:a16="http://schemas.microsoft.com/office/drawing/2014/main" id="{98AEEADE-11B1-109E-DAC8-8758EFAAFF18}"/>
                </a:ext>
              </a:extLst>
            </p:cNvPr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0924;p52">
              <a:extLst>
                <a:ext uri="{FF2B5EF4-FFF2-40B4-BE49-F238E27FC236}">
                  <a16:creationId xmlns:a16="http://schemas.microsoft.com/office/drawing/2014/main" id="{81533A33-D2F5-005B-8567-1746E4B55C6A}"/>
                </a:ext>
              </a:extLst>
            </p:cNvPr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0925;p52">
              <a:extLst>
                <a:ext uri="{FF2B5EF4-FFF2-40B4-BE49-F238E27FC236}">
                  <a16:creationId xmlns:a16="http://schemas.microsoft.com/office/drawing/2014/main" id="{3899B41E-097A-7BB1-208A-61F80F829757}"/>
                </a:ext>
              </a:extLst>
            </p:cNvPr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0926;p52">
              <a:extLst>
                <a:ext uri="{FF2B5EF4-FFF2-40B4-BE49-F238E27FC236}">
                  <a16:creationId xmlns:a16="http://schemas.microsoft.com/office/drawing/2014/main" id="{4A1F51CF-2121-E729-B38A-3D66E89CD0CB}"/>
                </a:ext>
              </a:extLst>
            </p:cNvPr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0927;p52">
              <a:extLst>
                <a:ext uri="{FF2B5EF4-FFF2-40B4-BE49-F238E27FC236}">
                  <a16:creationId xmlns:a16="http://schemas.microsoft.com/office/drawing/2014/main" id="{FD43469C-0424-3D01-62B9-A01C4196D4F0}"/>
                </a:ext>
              </a:extLst>
            </p:cNvPr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0928;p52">
              <a:extLst>
                <a:ext uri="{FF2B5EF4-FFF2-40B4-BE49-F238E27FC236}">
                  <a16:creationId xmlns:a16="http://schemas.microsoft.com/office/drawing/2014/main" id="{F911C59D-7704-FCD6-CD00-FA09563390F4}"/>
                </a:ext>
              </a:extLst>
            </p:cNvPr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0929;p52">
              <a:extLst>
                <a:ext uri="{FF2B5EF4-FFF2-40B4-BE49-F238E27FC236}">
                  <a16:creationId xmlns:a16="http://schemas.microsoft.com/office/drawing/2014/main" id="{8EB7187A-7357-6778-D838-D9FAE72719A6}"/>
                </a:ext>
              </a:extLst>
            </p:cNvPr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0930;p52">
              <a:extLst>
                <a:ext uri="{FF2B5EF4-FFF2-40B4-BE49-F238E27FC236}">
                  <a16:creationId xmlns:a16="http://schemas.microsoft.com/office/drawing/2014/main" id="{166AA23E-67DA-D08F-E846-20FCF7023D87}"/>
                </a:ext>
              </a:extLst>
            </p:cNvPr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0931;p52">
              <a:extLst>
                <a:ext uri="{FF2B5EF4-FFF2-40B4-BE49-F238E27FC236}">
                  <a16:creationId xmlns:a16="http://schemas.microsoft.com/office/drawing/2014/main" id="{D3158165-FCF1-E02B-13FA-CE21A6027881}"/>
                </a:ext>
              </a:extLst>
            </p:cNvPr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0932;p52">
              <a:extLst>
                <a:ext uri="{FF2B5EF4-FFF2-40B4-BE49-F238E27FC236}">
                  <a16:creationId xmlns:a16="http://schemas.microsoft.com/office/drawing/2014/main" id="{DD28923F-E495-1370-D4C8-38754D56883D}"/>
                </a:ext>
              </a:extLst>
            </p:cNvPr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0933;p52">
              <a:extLst>
                <a:ext uri="{FF2B5EF4-FFF2-40B4-BE49-F238E27FC236}">
                  <a16:creationId xmlns:a16="http://schemas.microsoft.com/office/drawing/2014/main" id="{39A7789B-DFA9-C106-A3EE-5DE4B05F5C25}"/>
                </a:ext>
              </a:extLst>
            </p:cNvPr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0934;p52">
              <a:extLst>
                <a:ext uri="{FF2B5EF4-FFF2-40B4-BE49-F238E27FC236}">
                  <a16:creationId xmlns:a16="http://schemas.microsoft.com/office/drawing/2014/main" id="{C3FF004E-6064-B20B-AA21-86C87CFC0E57}"/>
                </a:ext>
              </a:extLst>
            </p:cNvPr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0935;p52">
              <a:extLst>
                <a:ext uri="{FF2B5EF4-FFF2-40B4-BE49-F238E27FC236}">
                  <a16:creationId xmlns:a16="http://schemas.microsoft.com/office/drawing/2014/main" id="{C097765E-BDEA-1451-10C4-A02621A8EADC}"/>
                </a:ext>
              </a:extLst>
            </p:cNvPr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0936;p52">
              <a:extLst>
                <a:ext uri="{FF2B5EF4-FFF2-40B4-BE49-F238E27FC236}">
                  <a16:creationId xmlns:a16="http://schemas.microsoft.com/office/drawing/2014/main" id="{A1F5DAF7-BD90-9C81-5480-E31E95282633}"/>
                </a:ext>
              </a:extLst>
            </p:cNvPr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0937;p52">
              <a:extLst>
                <a:ext uri="{FF2B5EF4-FFF2-40B4-BE49-F238E27FC236}">
                  <a16:creationId xmlns:a16="http://schemas.microsoft.com/office/drawing/2014/main" id="{FAF6B828-D5A9-2974-F7DB-323F6B800BBA}"/>
                </a:ext>
              </a:extLst>
            </p:cNvPr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0938;p52">
              <a:extLst>
                <a:ext uri="{FF2B5EF4-FFF2-40B4-BE49-F238E27FC236}">
                  <a16:creationId xmlns:a16="http://schemas.microsoft.com/office/drawing/2014/main" id="{3186E114-B0FF-C92E-9CBF-94452FA99912}"/>
                </a:ext>
              </a:extLst>
            </p:cNvPr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0939;p52">
              <a:extLst>
                <a:ext uri="{FF2B5EF4-FFF2-40B4-BE49-F238E27FC236}">
                  <a16:creationId xmlns:a16="http://schemas.microsoft.com/office/drawing/2014/main" id="{6C694159-63BC-CD6C-72B7-D20E5AD13D7A}"/>
                </a:ext>
              </a:extLst>
            </p:cNvPr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0940;p52">
              <a:extLst>
                <a:ext uri="{FF2B5EF4-FFF2-40B4-BE49-F238E27FC236}">
                  <a16:creationId xmlns:a16="http://schemas.microsoft.com/office/drawing/2014/main" id="{E5759EF5-F9B8-3714-240F-095372F1ECEA}"/>
                </a:ext>
              </a:extLst>
            </p:cNvPr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0941;p52">
              <a:extLst>
                <a:ext uri="{FF2B5EF4-FFF2-40B4-BE49-F238E27FC236}">
                  <a16:creationId xmlns:a16="http://schemas.microsoft.com/office/drawing/2014/main" id="{9809D638-ED98-FF74-C9E9-7E5827A61233}"/>
                </a:ext>
              </a:extLst>
            </p:cNvPr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0942;p52">
              <a:extLst>
                <a:ext uri="{FF2B5EF4-FFF2-40B4-BE49-F238E27FC236}">
                  <a16:creationId xmlns:a16="http://schemas.microsoft.com/office/drawing/2014/main" id="{2FF7AA99-427A-FCF8-1A9B-C807058AA912}"/>
                </a:ext>
              </a:extLst>
            </p:cNvPr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0943;p52">
              <a:extLst>
                <a:ext uri="{FF2B5EF4-FFF2-40B4-BE49-F238E27FC236}">
                  <a16:creationId xmlns:a16="http://schemas.microsoft.com/office/drawing/2014/main" id="{588B86CF-EE5A-40D6-B37D-6D104585F356}"/>
                </a:ext>
              </a:extLst>
            </p:cNvPr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0944;p52">
              <a:extLst>
                <a:ext uri="{FF2B5EF4-FFF2-40B4-BE49-F238E27FC236}">
                  <a16:creationId xmlns:a16="http://schemas.microsoft.com/office/drawing/2014/main" id="{5BA1B324-0577-8DDE-7B80-142DC36C8338}"/>
                </a:ext>
              </a:extLst>
            </p:cNvPr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0945;p52">
              <a:extLst>
                <a:ext uri="{FF2B5EF4-FFF2-40B4-BE49-F238E27FC236}">
                  <a16:creationId xmlns:a16="http://schemas.microsoft.com/office/drawing/2014/main" id="{08EF5442-E92E-384C-8939-B3DAEFEBB700}"/>
                </a:ext>
              </a:extLst>
            </p:cNvPr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0946;p52">
              <a:extLst>
                <a:ext uri="{FF2B5EF4-FFF2-40B4-BE49-F238E27FC236}">
                  <a16:creationId xmlns:a16="http://schemas.microsoft.com/office/drawing/2014/main" id="{E0D8E308-0E46-61C9-0506-0B33344C5874}"/>
                </a:ext>
              </a:extLst>
            </p:cNvPr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0947;p52">
              <a:extLst>
                <a:ext uri="{FF2B5EF4-FFF2-40B4-BE49-F238E27FC236}">
                  <a16:creationId xmlns:a16="http://schemas.microsoft.com/office/drawing/2014/main" id="{88D1B028-6C58-6EFA-C78A-87BFB81CDB09}"/>
                </a:ext>
              </a:extLst>
            </p:cNvPr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0948;p52">
              <a:extLst>
                <a:ext uri="{FF2B5EF4-FFF2-40B4-BE49-F238E27FC236}">
                  <a16:creationId xmlns:a16="http://schemas.microsoft.com/office/drawing/2014/main" id="{975434EC-BA10-F85A-1629-E0337D6B45CC}"/>
                </a:ext>
              </a:extLst>
            </p:cNvPr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0949;p52">
              <a:extLst>
                <a:ext uri="{FF2B5EF4-FFF2-40B4-BE49-F238E27FC236}">
                  <a16:creationId xmlns:a16="http://schemas.microsoft.com/office/drawing/2014/main" id="{6A9AC96D-9178-6F93-1986-51BA1AD4D8F3}"/>
                </a:ext>
              </a:extLst>
            </p:cNvPr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0950;p52">
              <a:extLst>
                <a:ext uri="{FF2B5EF4-FFF2-40B4-BE49-F238E27FC236}">
                  <a16:creationId xmlns:a16="http://schemas.microsoft.com/office/drawing/2014/main" id="{3F4C1884-D6C3-CAA7-17A4-683E21573444}"/>
                </a:ext>
              </a:extLst>
            </p:cNvPr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0951;p52">
              <a:extLst>
                <a:ext uri="{FF2B5EF4-FFF2-40B4-BE49-F238E27FC236}">
                  <a16:creationId xmlns:a16="http://schemas.microsoft.com/office/drawing/2014/main" id="{415024B0-F8BF-5CC6-4045-065AFB80B626}"/>
                </a:ext>
              </a:extLst>
            </p:cNvPr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0952;p52">
              <a:extLst>
                <a:ext uri="{FF2B5EF4-FFF2-40B4-BE49-F238E27FC236}">
                  <a16:creationId xmlns:a16="http://schemas.microsoft.com/office/drawing/2014/main" id="{2B8D437B-5225-280B-011C-5F8A1D7581C2}"/>
                </a:ext>
              </a:extLst>
            </p:cNvPr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0953;p52">
              <a:extLst>
                <a:ext uri="{FF2B5EF4-FFF2-40B4-BE49-F238E27FC236}">
                  <a16:creationId xmlns:a16="http://schemas.microsoft.com/office/drawing/2014/main" id="{ABD17E8D-1743-C081-8C86-E17510981F98}"/>
                </a:ext>
              </a:extLst>
            </p:cNvPr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0954;p52">
              <a:extLst>
                <a:ext uri="{FF2B5EF4-FFF2-40B4-BE49-F238E27FC236}">
                  <a16:creationId xmlns:a16="http://schemas.microsoft.com/office/drawing/2014/main" id="{65142572-6C94-0CFE-CDF7-8B64087B1895}"/>
                </a:ext>
              </a:extLst>
            </p:cNvPr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0955;p52">
              <a:extLst>
                <a:ext uri="{FF2B5EF4-FFF2-40B4-BE49-F238E27FC236}">
                  <a16:creationId xmlns:a16="http://schemas.microsoft.com/office/drawing/2014/main" id="{170D52F3-0C1A-5B9A-A07B-9AEDA7BD68C9}"/>
                </a:ext>
              </a:extLst>
            </p:cNvPr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0956;p52">
              <a:extLst>
                <a:ext uri="{FF2B5EF4-FFF2-40B4-BE49-F238E27FC236}">
                  <a16:creationId xmlns:a16="http://schemas.microsoft.com/office/drawing/2014/main" id="{69BD8451-9366-C7AB-9D98-4B28A06CEE8C}"/>
                </a:ext>
              </a:extLst>
            </p:cNvPr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0957;p52">
              <a:extLst>
                <a:ext uri="{FF2B5EF4-FFF2-40B4-BE49-F238E27FC236}">
                  <a16:creationId xmlns:a16="http://schemas.microsoft.com/office/drawing/2014/main" id="{ABD3B8D6-2279-D8A4-8905-5DF5AF9213F5}"/>
                </a:ext>
              </a:extLst>
            </p:cNvPr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0958;p52">
              <a:extLst>
                <a:ext uri="{FF2B5EF4-FFF2-40B4-BE49-F238E27FC236}">
                  <a16:creationId xmlns:a16="http://schemas.microsoft.com/office/drawing/2014/main" id="{1CC5D9DD-4AF8-A0AF-335F-68FE895ACDD6}"/>
                </a:ext>
              </a:extLst>
            </p:cNvPr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0959;p52">
              <a:extLst>
                <a:ext uri="{FF2B5EF4-FFF2-40B4-BE49-F238E27FC236}">
                  <a16:creationId xmlns:a16="http://schemas.microsoft.com/office/drawing/2014/main" id="{368E4DE3-5785-207F-38B5-695BC289B835}"/>
                </a:ext>
              </a:extLst>
            </p:cNvPr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0960;p52">
              <a:extLst>
                <a:ext uri="{FF2B5EF4-FFF2-40B4-BE49-F238E27FC236}">
                  <a16:creationId xmlns:a16="http://schemas.microsoft.com/office/drawing/2014/main" id="{C9FA8F4E-0CB8-1F85-5E73-3296A9BFE164}"/>
                </a:ext>
              </a:extLst>
            </p:cNvPr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0961;p52">
              <a:extLst>
                <a:ext uri="{FF2B5EF4-FFF2-40B4-BE49-F238E27FC236}">
                  <a16:creationId xmlns:a16="http://schemas.microsoft.com/office/drawing/2014/main" id="{6B9EB19C-23FA-06DD-8403-332CC69A662D}"/>
                </a:ext>
              </a:extLst>
            </p:cNvPr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0962;p52">
              <a:extLst>
                <a:ext uri="{FF2B5EF4-FFF2-40B4-BE49-F238E27FC236}">
                  <a16:creationId xmlns:a16="http://schemas.microsoft.com/office/drawing/2014/main" id="{2C2C2690-C346-3F2E-DAA3-3DE39D99D726}"/>
                </a:ext>
              </a:extLst>
            </p:cNvPr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0963;p52">
              <a:extLst>
                <a:ext uri="{FF2B5EF4-FFF2-40B4-BE49-F238E27FC236}">
                  <a16:creationId xmlns:a16="http://schemas.microsoft.com/office/drawing/2014/main" id="{1606637A-3365-9BC8-2DCE-890CDD6488B6}"/>
                </a:ext>
              </a:extLst>
            </p:cNvPr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0964;p52">
              <a:extLst>
                <a:ext uri="{FF2B5EF4-FFF2-40B4-BE49-F238E27FC236}">
                  <a16:creationId xmlns:a16="http://schemas.microsoft.com/office/drawing/2014/main" id="{9FF614CA-FC15-845C-091E-B4D6CEF64AC6}"/>
                </a:ext>
              </a:extLst>
            </p:cNvPr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0965;p52">
              <a:extLst>
                <a:ext uri="{FF2B5EF4-FFF2-40B4-BE49-F238E27FC236}">
                  <a16:creationId xmlns:a16="http://schemas.microsoft.com/office/drawing/2014/main" id="{D10B2D02-2703-7832-A083-BB663510C6FD}"/>
                </a:ext>
              </a:extLst>
            </p:cNvPr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0966;p52">
              <a:extLst>
                <a:ext uri="{FF2B5EF4-FFF2-40B4-BE49-F238E27FC236}">
                  <a16:creationId xmlns:a16="http://schemas.microsoft.com/office/drawing/2014/main" id="{9DB82837-C69D-53B3-DE91-92929D5FAA86}"/>
                </a:ext>
              </a:extLst>
            </p:cNvPr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0967;p52">
              <a:extLst>
                <a:ext uri="{FF2B5EF4-FFF2-40B4-BE49-F238E27FC236}">
                  <a16:creationId xmlns:a16="http://schemas.microsoft.com/office/drawing/2014/main" id="{B0ADF1F8-4F79-C6B0-B9CE-0A79C4EED659}"/>
                </a:ext>
              </a:extLst>
            </p:cNvPr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0968;p52">
              <a:extLst>
                <a:ext uri="{FF2B5EF4-FFF2-40B4-BE49-F238E27FC236}">
                  <a16:creationId xmlns:a16="http://schemas.microsoft.com/office/drawing/2014/main" id="{3FC182A0-E6BE-31DA-89B1-81A69ADB7750}"/>
                </a:ext>
              </a:extLst>
            </p:cNvPr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0969;p52">
              <a:extLst>
                <a:ext uri="{FF2B5EF4-FFF2-40B4-BE49-F238E27FC236}">
                  <a16:creationId xmlns:a16="http://schemas.microsoft.com/office/drawing/2014/main" id="{D573668D-E070-1E9E-3689-BA3FEE74326F}"/>
                </a:ext>
              </a:extLst>
            </p:cNvPr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0970;p52">
              <a:extLst>
                <a:ext uri="{FF2B5EF4-FFF2-40B4-BE49-F238E27FC236}">
                  <a16:creationId xmlns:a16="http://schemas.microsoft.com/office/drawing/2014/main" id="{9FADCCFC-D804-41C0-7488-DDD7E6C518B7}"/>
                </a:ext>
              </a:extLst>
            </p:cNvPr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0971;p52">
              <a:extLst>
                <a:ext uri="{FF2B5EF4-FFF2-40B4-BE49-F238E27FC236}">
                  <a16:creationId xmlns:a16="http://schemas.microsoft.com/office/drawing/2014/main" id="{578F4788-68B9-E2C8-A00B-5BC4F9659300}"/>
                </a:ext>
              </a:extLst>
            </p:cNvPr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0972;p52">
              <a:extLst>
                <a:ext uri="{FF2B5EF4-FFF2-40B4-BE49-F238E27FC236}">
                  <a16:creationId xmlns:a16="http://schemas.microsoft.com/office/drawing/2014/main" id="{81755923-331A-63FF-9C40-E35F595EACB4}"/>
                </a:ext>
              </a:extLst>
            </p:cNvPr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0973;p52">
              <a:extLst>
                <a:ext uri="{FF2B5EF4-FFF2-40B4-BE49-F238E27FC236}">
                  <a16:creationId xmlns:a16="http://schemas.microsoft.com/office/drawing/2014/main" id="{6A6A038C-D261-25ED-C8E7-0462E1A3AFBA}"/>
                </a:ext>
              </a:extLst>
            </p:cNvPr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0974;p52">
              <a:extLst>
                <a:ext uri="{FF2B5EF4-FFF2-40B4-BE49-F238E27FC236}">
                  <a16:creationId xmlns:a16="http://schemas.microsoft.com/office/drawing/2014/main" id="{C8B7BC59-6939-D5B0-517E-EE8D43DC7D91}"/>
                </a:ext>
              </a:extLst>
            </p:cNvPr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0975;p52">
              <a:extLst>
                <a:ext uri="{FF2B5EF4-FFF2-40B4-BE49-F238E27FC236}">
                  <a16:creationId xmlns:a16="http://schemas.microsoft.com/office/drawing/2014/main" id="{7AC79940-49FD-89CC-AF28-270B60892F41}"/>
                </a:ext>
              </a:extLst>
            </p:cNvPr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0976;p52">
              <a:extLst>
                <a:ext uri="{FF2B5EF4-FFF2-40B4-BE49-F238E27FC236}">
                  <a16:creationId xmlns:a16="http://schemas.microsoft.com/office/drawing/2014/main" id="{9CF25175-754A-2D8C-2D22-DE6797DEAD35}"/>
                </a:ext>
              </a:extLst>
            </p:cNvPr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0977;p52">
              <a:extLst>
                <a:ext uri="{FF2B5EF4-FFF2-40B4-BE49-F238E27FC236}">
                  <a16:creationId xmlns:a16="http://schemas.microsoft.com/office/drawing/2014/main" id="{29B7053C-A2D2-13B8-3AD6-6A8A0C9B9010}"/>
                </a:ext>
              </a:extLst>
            </p:cNvPr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0978;p52">
              <a:extLst>
                <a:ext uri="{FF2B5EF4-FFF2-40B4-BE49-F238E27FC236}">
                  <a16:creationId xmlns:a16="http://schemas.microsoft.com/office/drawing/2014/main" id="{8A263919-A38A-C774-A181-C3F2C5BB9ABF}"/>
                </a:ext>
              </a:extLst>
            </p:cNvPr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0979;p52">
              <a:extLst>
                <a:ext uri="{FF2B5EF4-FFF2-40B4-BE49-F238E27FC236}">
                  <a16:creationId xmlns:a16="http://schemas.microsoft.com/office/drawing/2014/main" id="{04713651-3FED-A486-F7A9-F1B8599B63C0}"/>
                </a:ext>
              </a:extLst>
            </p:cNvPr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0980;p52">
              <a:extLst>
                <a:ext uri="{FF2B5EF4-FFF2-40B4-BE49-F238E27FC236}">
                  <a16:creationId xmlns:a16="http://schemas.microsoft.com/office/drawing/2014/main" id="{EDC08074-8384-7747-502B-5E52D67D1D36}"/>
                </a:ext>
              </a:extLst>
            </p:cNvPr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0981;p52">
              <a:extLst>
                <a:ext uri="{FF2B5EF4-FFF2-40B4-BE49-F238E27FC236}">
                  <a16:creationId xmlns:a16="http://schemas.microsoft.com/office/drawing/2014/main" id="{A23DE1C7-5484-24F4-E54A-82B4A6B06E4A}"/>
                </a:ext>
              </a:extLst>
            </p:cNvPr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0982;p52">
              <a:extLst>
                <a:ext uri="{FF2B5EF4-FFF2-40B4-BE49-F238E27FC236}">
                  <a16:creationId xmlns:a16="http://schemas.microsoft.com/office/drawing/2014/main" id="{7B0D39FE-EC8A-AA05-AE29-B34B9701B5C0}"/>
                </a:ext>
              </a:extLst>
            </p:cNvPr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0983;p52">
              <a:extLst>
                <a:ext uri="{FF2B5EF4-FFF2-40B4-BE49-F238E27FC236}">
                  <a16:creationId xmlns:a16="http://schemas.microsoft.com/office/drawing/2014/main" id="{16F400FA-C7D6-CE08-67AD-16EB33426D5F}"/>
                </a:ext>
              </a:extLst>
            </p:cNvPr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0984;p52">
              <a:extLst>
                <a:ext uri="{FF2B5EF4-FFF2-40B4-BE49-F238E27FC236}">
                  <a16:creationId xmlns:a16="http://schemas.microsoft.com/office/drawing/2014/main" id="{7F9236CA-0E64-04AC-BB9A-7254DEB6231E}"/>
                </a:ext>
              </a:extLst>
            </p:cNvPr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0985;p52">
              <a:extLst>
                <a:ext uri="{FF2B5EF4-FFF2-40B4-BE49-F238E27FC236}">
                  <a16:creationId xmlns:a16="http://schemas.microsoft.com/office/drawing/2014/main" id="{16A843AE-DDF8-1B8D-0958-7737CF8C0EFB}"/>
                </a:ext>
              </a:extLst>
            </p:cNvPr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0986;p52">
              <a:extLst>
                <a:ext uri="{FF2B5EF4-FFF2-40B4-BE49-F238E27FC236}">
                  <a16:creationId xmlns:a16="http://schemas.microsoft.com/office/drawing/2014/main" id="{DEA8B526-77BF-23E6-4128-7082846480D7}"/>
                </a:ext>
              </a:extLst>
            </p:cNvPr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0987;p52">
              <a:extLst>
                <a:ext uri="{FF2B5EF4-FFF2-40B4-BE49-F238E27FC236}">
                  <a16:creationId xmlns:a16="http://schemas.microsoft.com/office/drawing/2014/main" id="{D6C52235-D237-964B-87AC-FD5D6668A358}"/>
                </a:ext>
              </a:extLst>
            </p:cNvPr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0988;p52">
              <a:extLst>
                <a:ext uri="{FF2B5EF4-FFF2-40B4-BE49-F238E27FC236}">
                  <a16:creationId xmlns:a16="http://schemas.microsoft.com/office/drawing/2014/main" id="{A4764BDF-BB38-D9EB-363F-CB139B4DF4A2}"/>
                </a:ext>
              </a:extLst>
            </p:cNvPr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0989;p52">
              <a:extLst>
                <a:ext uri="{FF2B5EF4-FFF2-40B4-BE49-F238E27FC236}">
                  <a16:creationId xmlns:a16="http://schemas.microsoft.com/office/drawing/2014/main" id="{EEAB7B06-B431-D73E-54C0-059C9C6BE521}"/>
                </a:ext>
              </a:extLst>
            </p:cNvPr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0990;p52">
              <a:extLst>
                <a:ext uri="{FF2B5EF4-FFF2-40B4-BE49-F238E27FC236}">
                  <a16:creationId xmlns:a16="http://schemas.microsoft.com/office/drawing/2014/main" id="{84651200-C96C-8CE3-CD5D-01D9A353E412}"/>
                </a:ext>
              </a:extLst>
            </p:cNvPr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0991;p52">
              <a:extLst>
                <a:ext uri="{FF2B5EF4-FFF2-40B4-BE49-F238E27FC236}">
                  <a16:creationId xmlns:a16="http://schemas.microsoft.com/office/drawing/2014/main" id="{AA8716EE-0956-C53B-024E-050C05124F29}"/>
                </a:ext>
              </a:extLst>
            </p:cNvPr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0992;p52">
              <a:extLst>
                <a:ext uri="{FF2B5EF4-FFF2-40B4-BE49-F238E27FC236}">
                  <a16:creationId xmlns:a16="http://schemas.microsoft.com/office/drawing/2014/main" id="{24A2FA30-250C-05BC-E17B-3F0F01545642}"/>
                </a:ext>
              </a:extLst>
            </p:cNvPr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0993;p52">
              <a:extLst>
                <a:ext uri="{FF2B5EF4-FFF2-40B4-BE49-F238E27FC236}">
                  <a16:creationId xmlns:a16="http://schemas.microsoft.com/office/drawing/2014/main" id="{F5E65F6F-EA46-FEC1-A30F-096A108C403F}"/>
                </a:ext>
              </a:extLst>
            </p:cNvPr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0994;p52">
              <a:extLst>
                <a:ext uri="{FF2B5EF4-FFF2-40B4-BE49-F238E27FC236}">
                  <a16:creationId xmlns:a16="http://schemas.microsoft.com/office/drawing/2014/main" id="{439BDCC2-46E5-1B72-CA59-ED8BAD6082F0}"/>
                </a:ext>
              </a:extLst>
            </p:cNvPr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0995;p52">
              <a:extLst>
                <a:ext uri="{FF2B5EF4-FFF2-40B4-BE49-F238E27FC236}">
                  <a16:creationId xmlns:a16="http://schemas.microsoft.com/office/drawing/2014/main" id="{9CC5E68B-ABA0-D149-86FC-115E08E923A6}"/>
                </a:ext>
              </a:extLst>
            </p:cNvPr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0996;p52">
              <a:extLst>
                <a:ext uri="{FF2B5EF4-FFF2-40B4-BE49-F238E27FC236}">
                  <a16:creationId xmlns:a16="http://schemas.microsoft.com/office/drawing/2014/main" id="{7A81755E-D759-AEEA-E7AB-100294FA8A5B}"/>
                </a:ext>
              </a:extLst>
            </p:cNvPr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0997;p52">
              <a:extLst>
                <a:ext uri="{FF2B5EF4-FFF2-40B4-BE49-F238E27FC236}">
                  <a16:creationId xmlns:a16="http://schemas.microsoft.com/office/drawing/2014/main" id="{E1241527-B3B8-516E-4FAF-F5120D7B1B6D}"/>
                </a:ext>
              </a:extLst>
            </p:cNvPr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0998;p52">
              <a:extLst>
                <a:ext uri="{FF2B5EF4-FFF2-40B4-BE49-F238E27FC236}">
                  <a16:creationId xmlns:a16="http://schemas.microsoft.com/office/drawing/2014/main" id="{6C8B24BB-ECAF-5D9C-7774-F9CD9D36C8FC}"/>
                </a:ext>
              </a:extLst>
            </p:cNvPr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1" name="Google Shape;10669;p52">
            <a:extLst>
              <a:ext uri="{FF2B5EF4-FFF2-40B4-BE49-F238E27FC236}">
                <a16:creationId xmlns:a16="http://schemas.microsoft.com/office/drawing/2014/main" id="{EE6B923B-473C-1994-95B0-9135F58BBB7F}"/>
              </a:ext>
            </a:extLst>
          </p:cNvPr>
          <p:cNvGrpSpPr/>
          <p:nvPr/>
        </p:nvGrpSpPr>
        <p:grpSpPr>
          <a:xfrm>
            <a:off x="9043045" y="2228482"/>
            <a:ext cx="836459" cy="418227"/>
            <a:chOff x="311697" y="-12"/>
            <a:chExt cx="4437449" cy="2218709"/>
          </a:xfrm>
        </p:grpSpPr>
        <p:sp>
          <p:nvSpPr>
            <p:cNvPr id="1712" name="Google Shape;10670;p52">
              <a:extLst>
                <a:ext uri="{FF2B5EF4-FFF2-40B4-BE49-F238E27FC236}">
                  <a16:creationId xmlns:a16="http://schemas.microsoft.com/office/drawing/2014/main" id="{3CFAF416-EE7B-FFF4-07CC-66ED0122B6C3}"/>
                </a:ext>
              </a:extLst>
            </p:cNvPr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0671;p52">
              <a:extLst>
                <a:ext uri="{FF2B5EF4-FFF2-40B4-BE49-F238E27FC236}">
                  <a16:creationId xmlns:a16="http://schemas.microsoft.com/office/drawing/2014/main" id="{CB46139C-797F-7F3A-E816-ADC3130B428A}"/>
                </a:ext>
              </a:extLst>
            </p:cNvPr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0672;p52">
              <a:extLst>
                <a:ext uri="{FF2B5EF4-FFF2-40B4-BE49-F238E27FC236}">
                  <a16:creationId xmlns:a16="http://schemas.microsoft.com/office/drawing/2014/main" id="{AFDB5C5D-70E2-0381-CE9B-6377E2FA2FF3}"/>
                </a:ext>
              </a:extLst>
            </p:cNvPr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0673;p52">
              <a:extLst>
                <a:ext uri="{FF2B5EF4-FFF2-40B4-BE49-F238E27FC236}">
                  <a16:creationId xmlns:a16="http://schemas.microsoft.com/office/drawing/2014/main" id="{B835E47E-695C-2E24-DFD5-8F282E91496F}"/>
                </a:ext>
              </a:extLst>
            </p:cNvPr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0674;p52">
              <a:extLst>
                <a:ext uri="{FF2B5EF4-FFF2-40B4-BE49-F238E27FC236}">
                  <a16:creationId xmlns:a16="http://schemas.microsoft.com/office/drawing/2014/main" id="{64F6761F-E822-A0EC-C594-DFDD65E1AB37}"/>
                </a:ext>
              </a:extLst>
            </p:cNvPr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0675;p52">
              <a:extLst>
                <a:ext uri="{FF2B5EF4-FFF2-40B4-BE49-F238E27FC236}">
                  <a16:creationId xmlns:a16="http://schemas.microsoft.com/office/drawing/2014/main" id="{FBACC693-C2CF-5BF4-1683-BF07BEC66FA7}"/>
                </a:ext>
              </a:extLst>
            </p:cNvPr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0676;p52">
              <a:extLst>
                <a:ext uri="{FF2B5EF4-FFF2-40B4-BE49-F238E27FC236}">
                  <a16:creationId xmlns:a16="http://schemas.microsoft.com/office/drawing/2014/main" id="{963649CE-A829-943C-130D-E22D107CDBC1}"/>
                </a:ext>
              </a:extLst>
            </p:cNvPr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0677;p52">
              <a:extLst>
                <a:ext uri="{FF2B5EF4-FFF2-40B4-BE49-F238E27FC236}">
                  <a16:creationId xmlns:a16="http://schemas.microsoft.com/office/drawing/2014/main" id="{D90D5CC9-860B-0D68-280E-17642A331589}"/>
                </a:ext>
              </a:extLst>
            </p:cNvPr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0678;p52">
              <a:extLst>
                <a:ext uri="{FF2B5EF4-FFF2-40B4-BE49-F238E27FC236}">
                  <a16:creationId xmlns:a16="http://schemas.microsoft.com/office/drawing/2014/main" id="{925FC392-14E9-AD95-E061-E0D3B6E51CF5}"/>
                </a:ext>
              </a:extLst>
            </p:cNvPr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0679;p52">
              <a:extLst>
                <a:ext uri="{FF2B5EF4-FFF2-40B4-BE49-F238E27FC236}">
                  <a16:creationId xmlns:a16="http://schemas.microsoft.com/office/drawing/2014/main" id="{EC42E867-50BF-9C03-CDB0-A413EA2F7C5C}"/>
                </a:ext>
              </a:extLst>
            </p:cNvPr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0680;p52">
              <a:extLst>
                <a:ext uri="{FF2B5EF4-FFF2-40B4-BE49-F238E27FC236}">
                  <a16:creationId xmlns:a16="http://schemas.microsoft.com/office/drawing/2014/main" id="{1DAF122E-1EBD-0C81-CF22-44EC4722F095}"/>
                </a:ext>
              </a:extLst>
            </p:cNvPr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0681;p52">
              <a:extLst>
                <a:ext uri="{FF2B5EF4-FFF2-40B4-BE49-F238E27FC236}">
                  <a16:creationId xmlns:a16="http://schemas.microsoft.com/office/drawing/2014/main" id="{D9021DC1-6F8B-4375-B3C6-853CC627038D}"/>
                </a:ext>
              </a:extLst>
            </p:cNvPr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0682;p52">
              <a:extLst>
                <a:ext uri="{FF2B5EF4-FFF2-40B4-BE49-F238E27FC236}">
                  <a16:creationId xmlns:a16="http://schemas.microsoft.com/office/drawing/2014/main" id="{63296A4D-A433-9D6B-1171-3E05DF3AE8D0}"/>
                </a:ext>
              </a:extLst>
            </p:cNvPr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0683;p52">
              <a:extLst>
                <a:ext uri="{FF2B5EF4-FFF2-40B4-BE49-F238E27FC236}">
                  <a16:creationId xmlns:a16="http://schemas.microsoft.com/office/drawing/2014/main" id="{A1799C6B-8F1F-E534-CCFB-09D9A0C33970}"/>
                </a:ext>
              </a:extLst>
            </p:cNvPr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0684;p52">
              <a:extLst>
                <a:ext uri="{FF2B5EF4-FFF2-40B4-BE49-F238E27FC236}">
                  <a16:creationId xmlns:a16="http://schemas.microsoft.com/office/drawing/2014/main" id="{83657672-18AF-1EE0-1043-A03898CF6A68}"/>
                </a:ext>
              </a:extLst>
            </p:cNvPr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0685;p52">
              <a:extLst>
                <a:ext uri="{FF2B5EF4-FFF2-40B4-BE49-F238E27FC236}">
                  <a16:creationId xmlns:a16="http://schemas.microsoft.com/office/drawing/2014/main" id="{75C3BAF7-8C1A-768A-1902-A4F6DF696F34}"/>
                </a:ext>
              </a:extLst>
            </p:cNvPr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0686;p52">
              <a:extLst>
                <a:ext uri="{FF2B5EF4-FFF2-40B4-BE49-F238E27FC236}">
                  <a16:creationId xmlns:a16="http://schemas.microsoft.com/office/drawing/2014/main" id="{E38BD67C-1217-7120-0BBD-D3C627BE22AA}"/>
                </a:ext>
              </a:extLst>
            </p:cNvPr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0687;p52">
              <a:extLst>
                <a:ext uri="{FF2B5EF4-FFF2-40B4-BE49-F238E27FC236}">
                  <a16:creationId xmlns:a16="http://schemas.microsoft.com/office/drawing/2014/main" id="{AC99A1BB-28DF-B324-AE63-48640F24A91E}"/>
                </a:ext>
              </a:extLst>
            </p:cNvPr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0688;p52">
              <a:extLst>
                <a:ext uri="{FF2B5EF4-FFF2-40B4-BE49-F238E27FC236}">
                  <a16:creationId xmlns:a16="http://schemas.microsoft.com/office/drawing/2014/main" id="{75E5276C-B098-74C3-4893-C99A36209DA8}"/>
                </a:ext>
              </a:extLst>
            </p:cNvPr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0689;p52">
              <a:extLst>
                <a:ext uri="{FF2B5EF4-FFF2-40B4-BE49-F238E27FC236}">
                  <a16:creationId xmlns:a16="http://schemas.microsoft.com/office/drawing/2014/main" id="{D4918282-B42A-67CB-1AD7-7B4AF82155A2}"/>
                </a:ext>
              </a:extLst>
            </p:cNvPr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0690;p52">
              <a:extLst>
                <a:ext uri="{FF2B5EF4-FFF2-40B4-BE49-F238E27FC236}">
                  <a16:creationId xmlns:a16="http://schemas.microsoft.com/office/drawing/2014/main" id="{2ECEE1FE-047B-0733-6137-EDFF0C11ECED}"/>
                </a:ext>
              </a:extLst>
            </p:cNvPr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0691;p52">
              <a:extLst>
                <a:ext uri="{FF2B5EF4-FFF2-40B4-BE49-F238E27FC236}">
                  <a16:creationId xmlns:a16="http://schemas.microsoft.com/office/drawing/2014/main" id="{A53C5107-598A-2FE5-56DE-58511AD805B0}"/>
                </a:ext>
              </a:extLst>
            </p:cNvPr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0692;p52">
              <a:extLst>
                <a:ext uri="{FF2B5EF4-FFF2-40B4-BE49-F238E27FC236}">
                  <a16:creationId xmlns:a16="http://schemas.microsoft.com/office/drawing/2014/main" id="{EB458C7D-065F-B615-A7F5-90E2410C7B4A}"/>
                </a:ext>
              </a:extLst>
            </p:cNvPr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0693;p52">
              <a:extLst>
                <a:ext uri="{FF2B5EF4-FFF2-40B4-BE49-F238E27FC236}">
                  <a16:creationId xmlns:a16="http://schemas.microsoft.com/office/drawing/2014/main" id="{845C880F-8507-9AD3-0F8A-40CF8AC7239E}"/>
                </a:ext>
              </a:extLst>
            </p:cNvPr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0694;p52">
              <a:extLst>
                <a:ext uri="{FF2B5EF4-FFF2-40B4-BE49-F238E27FC236}">
                  <a16:creationId xmlns:a16="http://schemas.microsoft.com/office/drawing/2014/main" id="{F289DE2B-4671-068F-B719-CF7D15C27810}"/>
                </a:ext>
              </a:extLst>
            </p:cNvPr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0695;p52">
              <a:extLst>
                <a:ext uri="{FF2B5EF4-FFF2-40B4-BE49-F238E27FC236}">
                  <a16:creationId xmlns:a16="http://schemas.microsoft.com/office/drawing/2014/main" id="{5A83C5CE-0E38-B42B-0E81-1625C74B9384}"/>
                </a:ext>
              </a:extLst>
            </p:cNvPr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0696;p52">
              <a:extLst>
                <a:ext uri="{FF2B5EF4-FFF2-40B4-BE49-F238E27FC236}">
                  <a16:creationId xmlns:a16="http://schemas.microsoft.com/office/drawing/2014/main" id="{98DFA38F-0055-4CC0-3353-8530E0068982}"/>
                </a:ext>
              </a:extLst>
            </p:cNvPr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0697;p52">
              <a:extLst>
                <a:ext uri="{FF2B5EF4-FFF2-40B4-BE49-F238E27FC236}">
                  <a16:creationId xmlns:a16="http://schemas.microsoft.com/office/drawing/2014/main" id="{5CDED5E0-AB00-98E0-39AF-DD2CE359526A}"/>
                </a:ext>
              </a:extLst>
            </p:cNvPr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0698;p52">
              <a:extLst>
                <a:ext uri="{FF2B5EF4-FFF2-40B4-BE49-F238E27FC236}">
                  <a16:creationId xmlns:a16="http://schemas.microsoft.com/office/drawing/2014/main" id="{1E1B177A-2BC4-F61B-1E86-55E41E5CDE4E}"/>
                </a:ext>
              </a:extLst>
            </p:cNvPr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0699;p52">
              <a:extLst>
                <a:ext uri="{FF2B5EF4-FFF2-40B4-BE49-F238E27FC236}">
                  <a16:creationId xmlns:a16="http://schemas.microsoft.com/office/drawing/2014/main" id="{4ABAF3A8-0125-673E-A696-2505E4EED505}"/>
                </a:ext>
              </a:extLst>
            </p:cNvPr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0700;p52">
              <a:extLst>
                <a:ext uri="{FF2B5EF4-FFF2-40B4-BE49-F238E27FC236}">
                  <a16:creationId xmlns:a16="http://schemas.microsoft.com/office/drawing/2014/main" id="{0C4DC0DE-D4E4-54A0-6110-F9FA63022E0D}"/>
                </a:ext>
              </a:extLst>
            </p:cNvPr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0701;p52">
              <a:extLst>
                <a:ext uri="{FF2B5EF4-FFF2-40B4-BE49-F238E27FC236}">
                  <a16:creationId xmlns:a16="http://schemas.microsoft.com/office/drawing/2014/main" id="{C1D3C5F5-CB46-BA9C-F1A0-87540305D31E}"/>
                </a:ext>
              </a:extLst>
            </p:cNvPr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0702;p52">
              <a:extLst>
                <a:ext uri="{FF2B5EF4-FFF2-40B4-BE49-F238E27FC236}">
                  <a16:creationId xmlns:a16="http://schemas.microsoft.com/office/drawing/2014/main" id="{60D63A12-577D-E4A4-600F-398E3586609D}"/>
                </a:ext>
              </a:extLst>
            </p:cNvPr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0703;p52">
              <a:extLst>
                <a:ext uri="{FF2B5EF4-FFF2-40B4-BE49-F238E27FC236}">
                  <a16:creationId xmlns:a16="http://schemas.microsoft.com/office/drawing/2014/main" id="{CBC9AAF4-C05E-3502-9004-E2778BC28E40}"/>
                </a:ext>
              </a:extLst>
            </p:cNvPr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0704;p52">
              <a:extLst>
                <a:ext uri="{FF2B5EF4-FFF2-40B4-BE49-F238E27FC236}">
                  <a16:creationId xmlns:a16="http://schemas.microsoft.com/office/drawing/2014/main" id="{2914CF6C-E667-3D9F-A921-9CB38725C87E}"/>
                </a:ext>
              </a:extLst>
            </p:cNvPr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0705;p52">
              <a:extLst>
                <a:ext uri="{FF2B5EF4-FFF2-40B4-BE49-F238E27FC236}">
                  <a16:creationId xmlns:a16="http://schemas.microsoft.com/office/drawing/2014/main" id="{6EFDD162-2347-690B-75BF-21FEA1738773}"/>
                </a:ext>
              </a:extLst>
            </p:cNvPr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0706;p52">
              <a:extLst>
                <a:ext uri="{FF2B5EF4-FFF2-40B4-BE49-F238E27FC236}">
                  <a16:creationId xmlns:a16="http://schemas.microsoft.com/office/drawing/2014/main" id="{BFC7715F-D0DE-50CB-DBB7-5A3892541C9B}"/>
                </a:ext>
              </a:extLst>
            </p:cNvPr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0707;p52">
              <a:extLst>
                <a:ext uri="{FF2B5EF4-FFF2-40B4-BE49-F238E27FC236}">
                  <a16:creationId xmlns:a16="http://schemas.microsoft.com/office/drawing/2014/main" id="{100C9008-2C12-4D35-D5C9-8A551D0A60D2}"/>
                </a:ext>
              </a:extLst>
            </p:cNvPr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0708;p52">
              <a:extLst>
                <a:ext uri="{FF2B5EF4-FFF2-40B4-BE49-F238E27FC236}">
                  <a16:creationId xmlns:a16="http://schemas.microsoft.com/office/drawing/2014/main" id="{AD6D1ECC-0BA4-C4C6-651F-1E1D5691CA0D}"/>
                </a:ext>
              </a:extLst>
            </p:cNvPr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0709;p52">
              <a:extLst>
                <a:ext uri="{FF2B5EF4-FFF2-40B4-BE49-F238E27FC236}">
                  <a16:creationId xmlns:a16="http://schemas.microsoft.com/office/drawing/2014/main" id="{46166AC7-3A37-944C-31BD-14E335D73499}"/>
                </a:ext>
              </a:extLst>
            </p:cNvPr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0710;p52">
              <a:extLst>
                <a:ext uri="{FF2B5EF4-FFF2-40B4-BE49-F238E27FC236}">
                  <a16:creationId xmlns:a16="http://schemas.microsoft.com/office/drawing/2014/main" id="{54ABE9A7-622D-A83B-BE47-B7EA83385683}"/>
                </a:ext>
              </a:extLst>
            </p:cNvPr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0711;p52">
              <a:extLst>
                <a:ext uri="{FF2B5EF4-FFF2-40B4-BE49-F238E27FC236}">
                  <a16:creationId xmlns:a16="http://schemas.microsoft.com/office/drawing/2014/main" id="{70C6E7F7-1D94-BBA7-8470-10D144B3790E}"/>
                </a:ext>
              </a:extLst>
            </p:cNvPr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0712;p52">
              <a:extLst>
                <a:ext uri="{FF2B5EF4-FFF2-40B4-BE49-F238E27FC236}">
                  <a16:creationId xmlns:a16="http://schemas.microsoft.com/office/drawing/2014/main" id="{6C40F6C5-820F-0E22-64BE-72A9C45E451A}"/>
                </a:ext>
              </a:extLst>
            </p:cNvPr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0713;p52">
              <a:extLst>
                <a:ext uri="{FF2B5EF4-FFF2-40B4-BE49-F238E27FC236}">
                  <a16:creationId xmlns:a16="http://schemas.microsoft.com/office/drawing/2014/main" id="{B7CD3307-479B-709C-CF62-043A6143FE7C}"/>
                </a:ext>
              </a:extLst>
            </p:cNvPr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0714;p52">
              <a:extLst>
                <a:ext uri="{FF2B5EF4-FFF2-40B4-BE49-F238E27FC236}">
                  <a16:creationId xmlns:a16="http://schemas.microsoft.com/office/drawing/2014/main" id="{B795BE9E-20E2-4FBE-D008-F0EF8E86CE0F}"/>
                </a:ext>
              </a:extLst>
            </p:cNvPr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0715;p52">
              <a:extLst>
                <a:ext uri="{FF2B5EF4-FFF2-40B4-BE49-F238E27FC236}">
                  <a16:creationId xmlns:a16="http://schemas.microsoft.com/office/drawing/2014/main" id="{1B3AFE73-E5C7-726C-F4BD-BC07CE077D2A}"/>
                </a:ext>
              </a:extLst>
            </p:cNvPr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0716;p52">
              <a:extLst>
                <a:ext uri="{FF2B5EF4-FFF2-40B4-BE49-F238E27FC236}">
                  <a16:creationId xmlns:a16="http://schemas.microsoft.com/office/drawing/2014/main" id="{8A028450-D515-E18F-ACAF-A443CA9FD2E8}"/>
                </a:ext>
              </a:extLst>
            </p:cNvPr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0717;p52">
              <a:extLst>
                <a:ext uri="{FF2B5EF4-FFF2-40B4-BE49-F238E27FC236}">
                  <a16:creationId xmlns:a16="http://schemas.microsoft.com/office/drawing/2014/main" id="{9AEDFD58-81C7-79E5-9EED-D8BCC288A8B2}"/>
                </a:ext>
              </a:extLst>
            </p:cNvPr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0718;p52">
              <a:extLst>
                <a:ext uri="{FF2B5EF4-FFF2-40B4-BE49-F238E27FC236}">
                  <a16:creationId xmlns:a16="http://schemas.microsoft.com/office/drawing/2014/main" id="{928C445C-AFFA-45C3-1940-EA9450409888}"/>
                </a:ext>
              </a:extLst>
            </p:cNvPr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0719;p52">
              <a:extLst>
                <a:ext uri="{FF2B5EF4-FFF2-40B4-BE49-F238E27FC236}">
                  <a16:creationId xmlns:a16="http://schemas.microsoft.com/office/drawing/2014/main" id="{9254B6AF-030C-058E-DD8A-95641C020BC8}"/>
                </a:ext>
              </a:extLst>
            </p:cNvPr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0720;p52">
              <a:extLst>
                <a:ext uri="{FF2B5EF4-FFF2-40B4-BE49-F238E27FC236}">
                  <a16:creationId xmlns:a16="http://schemas.microsoft.com/office/drawing/2014/main" id="{4FFE652A-11CE-5F83-D3FC-57C6A2723FAF}"/>
                </a:ext>
              </a:extLst>
            </p:cNvPr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0721;p52">
              <a:extLst>
                <a:ext uri="{FF2B5EF4-FFF2-40B4-BE49-F238E27FC236}">
                  <a16:creationId xmlns:a16="http://schemas.microsoft.com/office/drawing/2014/main" id="{B6F3AB81-80D2-30CE-E35E-12137F82B61B}"/>
                </a:ext>
              </a:extLst>
            </p:cNvPr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0722;p52">
              <a:extLst>
                <a:ext uri="{FF2B5EF4-FFF2-40B4-BE49-F238E27FC236}">
                  <a16:creationId xmlns:a16="http://schemas.microsoft.com/office/drawing/2014/main" id="{2498600D-5775-9A75-4C72-9833CB8614E7}"/>
                </a:ext>
              </a:extLst>
            </p:cNvPr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0723;p52">
              <a:extLst>
                <a:ext uri="{FF2B5EF4-FFF2-40B4-BE49-F238E27FC236}">
                  <a16:creationId xmlns:a16="http://schemas.microsoft.com/office/drawing/2014/main" id="{2172A552-4C3B-712E-4577-C4B3B5442513}"/>
                </a:ext>
              </a:extLst>
            </p:cNvPr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0724;p52">
              <a:extLst>
                <a:ext uri="{FF2B5EF4-FFF2-40B4-BE49-F238E27FC236}">
                  <a16:creationId xmlns:a16="http://schemas.microsoft.com/office/drawing/2014/main" id="{1A5942C7-8782-C4A6-1D90-35D37B735E39}"/>
                </a:ext>
              </a:extLst>
            </p:cNvPr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0725;p52">
              <a:extLst>
                <a:ext uri="{FF2B5EF4-FFF2-40B4-BE49-F238E27FC236}">
                  <a16:creationId xmlns:a16="http://schemas.microsoft.com/office/drawing/2014/main" id="{DB14B051-6E2B-D48F-0068-FDC187E16A24}"/>
                </a:ext>
              </a:extLst>
            </p:cNvPr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0726;p52">
              <a:extLst>
                <a:ext uri="{FF2B5EF4-FFF2-40B4-BE49-F238E27FC236}">
                  <a16:creationId xmlns:a16="http://schemas.microsoft.com/office/drawing/2014/main" id="{94498FBD-B98E-22AD-1BA1-89D05075511E}"/>
                </a:ext>
              </a:extLst>
            </p:cNvPr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0727;p52">
              <a:extLst>
                <a:ext uri="{FF2B5EF4-FFF2-40B4-BE49-F238E27FC236}">
                  <a16:creationId xmlns:a16="http://schemas.microsoft.com/office/drawing/2014/main" id="{936A2F19-D730-4167-7780-9BB519CE4513}"/>
                </a:ext>
              </a:extLst>
            </p:cNvPr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0728;p52">
              <a:extLst>
                <a:ext uri="{FF2B5EF4-FFF2-40B4-BE49-F238E27FC236}">
                  <a16:creationId xmlns:a16="http://schemas.microsoft.com/office/drawing/2014/main" id="{A6F77A3E-0569-74F3-ED47-244F75863F2F}"/>
                </a:ext>
              </a:extLst>
            </p:cNvPr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0729;p52">
              <a:extLst>
                <a:ext uri="{FF2B5EF4-FFF2-40B4-BE49-F238E27FC236}">
                  <a16:creationId xmlns:a16="http://schemas.microsoft.com/office/drawing/2014/main" id="{2CCD47A8-DBB3-006C-278D-EC02B846EDB2}"/>
                </a:ext>
              </a:extLst>
            </p:cNvPr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0730;p52">
              <a:extLst>
                <a:ext uri="{FF2B5EF4-FFF2-40B4-BE49-F238E27FC236}">
                  <a16:creationId xmlns:a16="http://schemas.microsoft.com/office/drawing/2014/main" id="{72E1666F-457A-3AAC-DA50-6EC912AF42BD}"/>
                </a:ext>
              </a:extLst>
            </p:cNvPr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0731;p52">
              <a:extLst>
                <a:ext uri="{FF2B5EF4-FFF2-40B4-BE49-F238E27FC236}">
                  <a16:creationId xmlns:a16="http://schemas.microsoft.com/office/drawing/2014/main" id="{771E31E8-64B6-A3CB-0349-7D072A7CE86D}"/>
                </a:ext>
              </a:extLst>
            </p:cNvPr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0732;p52">
              <a:extLst>
                <a:ext uri="{FF2B5EF4-FFF2-40B4-BE49-F238E27FC236}">
                  <a16:creationId xmlns:a16="http://schemas.microsoft.com/office/drawing/2014/main" id="{AE8626AD-DCF8-C0BC-D3A2-9EA0CFB166D4}"/>
                </a:ext>
              </a:extLst>
            </p:cNvPr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0733;p52">
              <a:extLst>
                <a:ext uri="{FF2B5EF4-FFF2-40B4-BE49-F238E27FC236}">
                  <a16:creationId xmlns:a16="http://schemas.microsoft.com/office/drawing/2014/main" id="{70ECE6AB-4864-7ACD-1963-8CFD0BA3746B}"/>
                </a:ext>
              </a:extLst>
            </p:cNvPr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0734;p52">
              <a:extLst>
                <a:ext uri="{FF2B5EF4-FFF2-40B4-BE49-F238E27FC236}">
                  <a16:creationId xmlns:a16="http://schemas.microsoft.com/office/drawing/2014/main" id="{4594841D-3611-77FB-144F-82992325C607}"/>
                </a:ext>
              </a:extLst>
            </p:cNvPr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0735;p52">
              <a:extLst>
                <a:ext uri="{FF2B5EF4-FFF2-40B4-BE49-F238E27FC236}">
                  <a16:creationId xmlns:a16="http://schemas.microsoft.com/office/drawing/2014/main" id="{2C3E4CAB-C10A-6B3B-D2C5-CC76E7B0892A}"/>
                </a:ext>
              </a:extLst>
            </p:cNvPr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0736;p52">
              <a:extLst>
                <a:ext uri="{FF2B5EF4-FFF2-40B4-BE49-F238E27FC236}">
                  <a16:creationId xmlns:a16="http://schemas.microsoft.com/office/drawing/2014/main" id="{F39D682A-DAFD-6A75-28D9-82C78B1C6E56}"/>
                </a:ext>
              </a:extLst>
            </p:cNvPr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0737;p52">
              <a:extLst>
                <a:ext uri="{FF2B5EF4-FFF2-40B4-BE49-F238E27FC236}">
                  <a16:creationId xmlns:a16="http://schemas.microsoft.com/office/drawing/2014/main" id="{73D30288-C2F5-24E3-DED2-DDC6D26B7F59}"/>
                </a:ext>
              </a:extLst>
            </p:cNvPr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0738;p52">
              <a:extLst>
                <a:ext uri="{FF2B5EF4-FFF2-40B4-BE49-F238E27FC236}">
                  <a16:creationId xmlns:a16="http://schemas.microsoft.com/office/drawing/2014/main" id="{5446C004-1D85-B241-39A9-549CEEB4A5C1}"/>
                </a:ext>
              </a:extLst>
            </p:cNvPr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0739;p52">
              <a:extLst>
                <a:ext uri="{FF2B5EF4-FFF2-40B4-BE49-F238E27FC236}">
                  <a16:creationId xmlns:a16="http://schemas.microsoft.com/office/drawing/2014/main" id="{91AD9582-1F80-C29D-0F5B-EA397EBCAA98}"/>
                </a:ext>
              </a:extLst>
            </p:cNvPr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0740;p52">
              <a:extLst>
                <a:ext uri="{FF2B5EF4-FFF2-40B4-BE49-F238E27FC236}">
                  <a16:creationId xmlns:a16="http://schemas.microsoft.com/office/drawing/2014/main" id="{9D80BB40-73B8-1BC3-B4AD-DA5CBEE42EE0}"/>
                </a:ext>
              </a:extLst>
            </p:cNvPr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0741;p52">
              <a:extLst>
                <a:ext uri="{FF2B5EF4-FFF2-40B4-BE49-F238E27FC236}">
                  <a16:creationId xmlns:a16="http://schemas.microsoft.com/office/drawing/2014/main" id="{F85082B2-284A-3D1E-1B90-5972C1BF1B82}"/>
                </a:ext>
              </a:extLst>
            </p:cNvPr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0742;p52">
              <a:extLst>
                <a:ext uri="{FF2B5EF4-FFF2-40B4-BE49-F238E27FC236}">
                  <a16:creationId xmlns:a16="http://schemas.microsoft.com/office/drawing/2014/main" id="{3CBCCA9E-43D3-EE5D-66F6-2C9F82E11F7F}"/>
                </a:ext>
              </a:extLst>
            </p:cNvPr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0743;p52">
              <a:extLst>
                <a:ext uri="{FF2B5EF4-FFF2-40B4-BE49-F238E27FC236}">
                  <a16:creationId xmlns:a16="http://schemas.microsoft.com/office/drawing/2014/main" id="{0786F6EA-4DB0-2076-511D-41509F1581FA}"/>
                </a:ext>
              </a:extLst>
            </p:cNvPr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0744;p52">
              <a:extLst>
                <a:ext uri="{FF2B5EF4-FFF2-40B4-BE49-F238E27FC236}">
                  <a16:creationId xmlns:a16="http://schemas.microsoft.com/office/drawing/2014/main" id="{1AC0704E-DAB2-BFAB-714C-F58191FF0E95}"/>
                </a:ext>
              </a:extLst>
            </p:cNvPr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0745;p52">
              <a:extLst>
                <a:ext uri="{FF2B5EF4-FFF2-40B4-BE49-F238E27FC236}">
                  <a16:creationId xmlns:a16="http://schemas.microsoft.com/office/drawing/2014/main" id="{1BB05B84-B6EA-F58B-E050-7469F6270F57}"/>
                </a:ext>
              </a:extLst>
            </p:cNvPr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0746;p52">
              <a:extLst>
                <a:ext uri="{FF2B5EF4-FFF2-40B4-BE49-F238E27FC236}">
                  <a16:creationId xmlns:a16="http://schemas.microsoft.com/office/drawing/2014/main" id="{7BC29BF4-70D4-6BFB-86E8-4BAADBD173BB}"/>
                </a:ext>
              </a:extLst>
            </p:cNvPr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0747;p52">
              <a:extLst>
                <a:ext uri="{FF2B5EF4-FFF2-40B4-BE49-F238E27FC236}">
                  <a16:creationId xmlns:a16="http://schemas.microsoft.com/office/drawing/2014/main" id="{64A45F3F-46B5-40DE-0DB2-3AEAD88B4542}"/>
                </a:ext>
              </a:extLst>
            </p:cNvPr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0748;p52">
              <a:extLst>
                <a:ext uri="{FF2B5EF4-FFF2-40B4-BE49-F238E27FC236}">
                  <a16:creationId xmlns:a16="http://schemas.microsoft.com/office/drawing/2014/main" id="{B462AB9E-97C0-FF71-45FB-3C4AC4D54618}"/>
                </a:ext>
              </a:extLst>
            </p:cNvPr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0749;p52">
              <a:extLst>
                <a:ext uri="{FF2B5EF4-FFF2-40B4-BE49-F238E27FC236}">
                  <a16:creationId xmlns:a16="http://schemas.microsoft.com/office/drawing/2014/main" id="{EAD238A6-FE0B-0E73-A655-80979DD090D9}"/>
                </a:ext>
              </a:extLst>
            </p:cNvPr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0750;p52">
              <a:extLst>
                <a:ext uri="{FF2B5EF4-FFF2-40B4-BE49-F238E27FC236}">
                  <a16:creationId xmlns:a16="http://schemas.microsoft.com/office/drawing/2014/main" id="{15BE1BB3-AE7A-2400-DB92-9BDF2B0507C6}"/>
                </a:ext>
              </a:extLst>
            </p:cNvPr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0751;p52">
              <a:extLst>
                <a:ext uri="{FF2B5EF4-FFF2-40B4-BE49-F238E27FC236}">
                  <a16:creationId xmlns:a16="http://schemas.microsoft.com/office/drawing/2014/main" id="{9A670D78-183C-A328-8D3F-2B869BEC11E9}"/>
                </a:ext>
              </a:extLst>
            </p:cNvPr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0752;p52">
              <a:extLst>
                <a:ext uri="{FF2B5EF4-FFF2-40B4-BE49-F238E27FC236}">
                  <a16:creationId xmlns:a16="http://schemas.microsoft.com/office/drawing/2014/main" id="{78EC5BCF-DC5D-0D2C-239F-CC0B29556093}"/>
                </a:ext>
              </a:extLst>
            </p:cNvPr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0753;p52">
              <a:extLst>
                <a:ext uri="{FF2B5EF4-FFF2-40B4-BE49-F238E27FC236}">
                  <a16:creationId xmlns:a16="http://schemas.microsoft.com/office/drawing/2014/main" id="{C491A08F-0E30-EE48-8DA9-3DFC73B41C78}"/>
                </a:ext>
              </a:extLst>
            </p:cNvPr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0754;p52">
              <a:extLst>
                <a:ext uri="{FF2B5EF4-FFF2-40B4-BE49-F238E27FC236}">
                  <a16:creationId xmlns:a16="http://schemas.microsoft.com/office/drawing/2014/main" id="{6D6D124B-6C58-23EA-B032-B1833EDE7BF8}"/>
                </a:ext>
              </a:extLst>
            </p:cNvPr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0755;p52">
              <a:extLst>
                <a:ext uri="{FF2B5EF4-FFF2-40B4-BE49-F238E27FC236}">
                  <a16:creationId xmlns:a16="http://schemas.microsoft.com/office/drawing/2014/main" id="{2E0EC1A8-163B-74A2-B118-904B7AFF8121}"/>
                </a:ext>
              </a:extLst>
            </p:cNvPr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0756;p52">
              <a:extLst>
                <a:ext uri="{FF2B5EF4-FFF2-40B4-BE49-F238E27FC236}">
                  <a16:creationId xmlns:a16="http://schemas.microsoft.com/office/drawing/2014/main" id="{A32CCFFF-047B-2BAD-8F59-FB941CBC7F5C}"/>
                </a:ext>
              </a:extLst>
            </p:cNvPr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0757;p52">
              <a:extLst>
                <a:ext uri="{FF2B5EF4-FFF2-40B4-BE49-F238E27FC236}">
                  <a16:creationId xmlns:a16="http://schemas.microsoft.com/office/drawing/2014/main" id="{C3196F44-F619-B9F3-0F97-90D1DA624176}"/>
                </a:ext>
              </a:extLst>
            </p:cNvPr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0758;p52">
              <a:extLst>
                <a:ext uri="{FF2B5EF4-FFF2-40B4-BE49-F238E27FC236}">
                  <a16:creationId xmlns:a16="http://schemas.microsoft.com/office/drawing/2014/main" id="{69658D8D-EE3C-D523-7158-EBE66FD9A705}"/>
                </a:ext>
              </a:extLst>
            </p:cNvPr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0759;p52">
              <a:extLst>
                <a:ext uri="{FF2B5EF4-FFF2-40B4-BE49-F238E27FC236}">
                  <a16:creationId xmlns:a16="http://schemas.microsoft.com/office/drawing/2014/main" id="{F49E8167-CB24-A175-2F32-FAED5D21533D}"/>
                </a:ext>
              </a:extLst>
            </p:cNvPr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0760;p52">
              <a:extLst>
                <a:ext uri="{FF2B5EF4-FFF2-40B4-BE49-F238E27FC236}">
                  <a16:creationId xmlns:a16="http://schemas.microsoft.com/office/drawing/2014/main" id="{8FBBE133-947B-E6FD-44BF-E5BFC7C77D34}"/>
                </a:ext>
              </a:extLst>
            </p:cNvPr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0761;p52">
              <a:extLst>
                <a:ext uri="{FF2B5EF4-FFF2-40B4-BE49-F238E27FC236}">
                  <a16:creationId xmlns:a16="http://schemas.microsoft.com/office/drawing/2014/main" id="{33726663-5223-A612-ECAE-C492D2CFD1BA}"/>
                </a:ext>
              </a:extLst>
            </p:cNvPr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0762;p52">
              <a:extLst>
                <a:ext uri="{FF2B5EF4-FFF2-40B4-BE49-F238E27FC236}">
                  <a16:creationId xmlns:a16="http://schemas.microsoft.com/office/drawing/2014/main" id="{A79D094B-93D2-9025-CC41-112A3CA444E6}"/>
                </a:ext>
              </a:extLst>
            </p:cNvPr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0763;p52">
              <a:extLst>
                <a:ext uri="{FF2B5EF4-FFF2-40B4-BE49-F238E27FC236}">
                  <a16:creationId xmlns:a16="http://schemas.microsoft.com/office/drawing/2014/main" id="{EEAF1AB4-436A-9FE4-D2D1-5F821306015F}"/>
                </a:ext>
              </a:extLst>
            </p:cNvPr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0764;p52">
              <a:extLst>
                <a:ext uri="{FF2B5EF4-FFF2-40B4-BE49-F238E27FC236}">
                  <a16:creationId xmlns:a16="http://schemas.microsoft.com/office/drawing/2014/main" id="{1C2BD64E-A5AD-566F-8EAC-779CC8C2B151}"/>
                </a:ext>
              </a:extLst>
            </p:cNvPr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0765;p52">
              <a:extLst>
                <a:ext uri="{FF2B5EF4-FFF2-40B4-BE49-F238E27FC236}">
                  <a16:creationId xmlns:a16="http://schemas.microsoft.com/office/drawing/2014/main" id="{1C2F705A-63EE-1BFC-BE1D-B1D69F9A3B07}"/>
                </a:ext>
              </a:extLst>
            </p:cNvPr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0766;p52">
              <a:extLst>
                <a:ext uri="{FF2B5EF4-FFF2-40B4-BE49-F238E27FC236}">
                  <a16:creationId xmlns:a16="http://schemas.microsoft.com/office/drawing/2014/main" id="{E05EDC0E-D6EC-FE28-CE9E-CC6CD7A552D7}"/>
                </a:ext>
              </a:extLst>
            </p:cNvPr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0767;p52">
              <a:extLst>
                <a:ext uri="{FF2B5EF4-FFF2-40B4-BE49-F238E27FC236}">
                  <a16:creationId xmlns:a16="http://schemas.microsoft.com/office/drawing/2014/main" id="{2221AF4D-9CEB-ECA0-3C8D-0C9297E6E7E0}"/>
                </a:ext>
              </a:extLst>
            </p:cNvPr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0768;p52">
              <a:extLst>
                <a:ext uri="{FF2B5EF4-FFF2-40B4-BE49-F238E27FC236}">
                  <a16:creationId xmlns:a16="http://schemas.microsoft.com/office/drawing/2014/main" id="{833415DA-BA64-7E50-5C07-2A0AF35EAC11}"/>
                </a:ext>
              </a:extLst>
            </p:cNvPr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0769;p52">
              <a:extLst>
                <a:ext uri="{FF2B5EF4-FFF2-40B4-BE49-F238E27FC236}">
                  <a16:creationId xmlns:a16="http://schemas.microsoft.com/office/drawing/2014/main" id="{0596D298-3105-2665-93F1-F32AD9F2CE0F}"/>
                </a:ext>
              </a:extLst>
            </p:cNvPr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0770;p52">
              <a:extLst>
                <a:ext uri="{FF2B5EF4-FFF2-40B4-BE49-F238E27FC236}">
                  <a16:creationId xmlns:a16="http://schemas.microsoft.com/office/drawing/2014/main" id="{49E646CC-54EF-FEED-82E3-C8EB20809B09}"/>
                </a:ext>
              </a:extLst>
            </p:cNvPr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0771;p52">
              <a:extLst>
                <a:ext uri="{FF2B5EF4-FFF2-40B4-BE49-F238E27FC236}">
                  <a16:creationId xmlns:a16="http://schemas.microsoft.com/office/drawing/2014/main" id="{812C2AF0-F860-3D75-B8C1-65122DD447B4}"/>
                </a:ext>
              </a:extLst>
            </p:cNvPr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0772;p52">
              <a:extLst>
                <a:ext uri="{FF2B5EF4-FFF2-40B4-BE49-F238E27FC236}">
                  <a16:creationId xmlns:a16="http://schemas.microsoft.com/office/drawing/2014/main" id="{180EACFA-824D-C281-F475-651D2A8B8ECF}"/>
                </a:ext>
              </a:extLst>
            </p:cNvPr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0773;p52">
              <a:extLst>
                <a:ext uri="{FF2B5EF4-FFF2-40B4-BE49-F238E27FC236}">
                  <a16:creationId xmlns:a16="http://schemas.microsoft.com/office/drawing/2014/main" id="{AE5165C1-157E-F5C7-A782-BA39955AE2F4}"/>
                </a:ext>
              </a:extLst>
            </p:cNvPr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0774;p52">
              <a:extLst>
                <a:ext uri="{FF2B5EF4-FFF2-40B4-BE49-F238E27FC236}">
                  <a16:creationId xmlns:a16="http://schemas.microsoft.com/office/drawing/2014/main" id="{A1F95B52-1D8A-E9BC-EFE8-E09E1C959A28}"/>
                </a:ext>
              </a:extLst>
            </p:cNvPr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0775;p52">
              <a:extLst>
                <a:ext uri="{FF2B5EF4-FFF2-40B4-BE49-F238E27FC236}">
                  <a16:creationId xmlns:a16="http://schemas.microsoft.com/office/drawing/2014/main" id="{4A586722-F141-AE01-F417-CFB37E538EB9}"/>
                </a:ext>
              </a:extLst>
            </p:cNvPr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0776;p52">
              <a:extLst>
                <a:ext uri="{FF2B5EF4-FFF2-40B4-BE49-F238E27FC236}">
                  <a16:creationId xmlns:a16="http://schemas.microsoft.com/office/drawing/2014/main" id="{D66F5668-DB1F-B6CF-5624-A230930FC33B}"/>
                </a:ext>
              </a:extLst>
            </p:cNvPr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0777;p52">
              <a:extLst>
                <a:ext uri="{FF2B5EF4-FFF2-40B4-BE49-F238E27FC236}">
                  <a16:creationId xmlns:a16="http://schemas.microsoft.com/office/drawing/2014/main" id="{E3DCCF31-BDB1-DD80-AAAE-FC548D5FB076}"/>
                </a:ext>
              </a:extLst>
            </p:cNvPr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0778;p52">
              <a:extLst>
                <a:ext uri="{FF2B5EF4-FFF2-40B4-BE49-F238E27FC236}">
                  <a16:creationId xmlns:a16="http://schemas.microsoft.com/office/drawing/2014/main" id="{8A317AF3-BBF2-8CF3-22F9-8C8F26478951}"/>
                </a:ext>
              </a:extLst>
            </p:cNvPr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0779;p52">
              <a:extLst>
                <a:ext uri="{FF2B5EF4-FFF2-40B4-BE49-F238E27FC236}">
                  <a16:creationId xmlns:a16="http://schemas.microsoft.com/office/drawing/2014/main" id="{192ABBA0-DF22-9B77-8EC4-39AC26C8BDCC}"/>
                </a:ext>
              </a:extLst>
            </p:cNvPr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0780;p52">
              <a:extLst>
                <a:ext uri="{FF2B5EF4-FFF2-40B4-BE49-F238E27FC236}">
                  <a16:creationId xmlns:a16="http://schemas.microsoft.com/office/drawing/2014/main" id="{558FC80F-C006-3EA3-0B10-AF84FB10F689}"/>
                </a:ext>
              </a:extLst>
            </p:cNvPr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0781;p52">
              <a:extLst>
                <a:ext uri="{FF2B5EF4-FFF2-40B4-BE49-F238E27FC236}">
                  <a16:creationId xmlns:a16="http://schemas.microsoft.com/office/drawing/2014/main" id="{FFE14A87-5E80-D1F1-8BC9-9D1953FB1F68}"/>
                </a:ext>
              </a:extLst>
            </p:cNvPr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0782;p52">
              <a:extLst>
                <a:ext uri="{FF2B5EF4-FFF2-40B4-BE49-F238E27FC236}">
                  <a16:creationId xmlns:a16="http://schemas.microsoft.com/office/drawing/2014/main" id="{9C18B952-5707-51D3-B05E-344AB594F582}"/>
                </a:ext>
              </a:extLst>
            </p:cNvPr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0783;p52">
              <a:extLst>
                <a:ext uri="{FF2B5EF4-FFF2-40B4-BE49-F238E27FC236}">
                  <a16:creationId xmlns:a16="http://schemas.microsoft.com/office/drawing/2014/main" id="{7C66503D-3DF6-35D1-8743-FE4D4D1375AD}"/>
                </a:ext>
              </a:extLst>
            </p:cNvPr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0784;p52">
              <a:extLst>
                <a:ext uri="{FF2B5EF4-FFF2-40B4-BE49-F238E27FC236}">
                  <a16:creationId xmlns:a16="http://schemas.microsoft.com/office/drawing/2014/main" id="{ED51599B-BBF8-799D-6021-DCF13A26FBE8}"/>
                </a:ext>
              </a:extLst>
            </p:cNvPr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0785;p52">
              <a:extLst>
                <a:ext uri="{FF2B5EF4-FFF2-40B4-BE49-F238E27FC236}">
                  <a16:creationId xmlns:a16="http://schemas.microsoft.com/office/drawing/2014/main" id="{9D3645B9-789D-96E6-F9D4-11E6AE39280F}"/>
                </a:ext>
              </a:extLst>
            </p:cNvPr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0786;p52">
              <a:extLst>
                <a:ext uri="{FF2B5EF4-FFF2-40B4-BE49-F238E27FC236}">
                  <a16:creationId xmlns:a16="http://schemas.microsoft.com/office/drawing/2014/main" id="{1C410E21-2F9D-0FA8-EFA7-BF334811260E}"/>
                </a:ext>
              </a:extLst>
            </p:cNvPr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0787;p52">
              <a:extLst>
                <a:ext uri="{FF2B5EF4-FFF2-40B4-BE49-F238E27FC236}">
                  <a16:creationId xmlns:a16="http://schemas.microsoft.com/office/drawing/2014/main" id="{4CDDBF8D-8F76-1198-9ABB-939C06099C9D}"/>
                </a:ext>
              </a:extLst>
            </p:cNvPr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0788;p52">
              <a:extLst>
                <a:ext uri="{FF2B5EF4-FFF2-40B4-BE49-F238E27FC236}">
                  <a16:creationId xmlns:a16="http://schemas.microsoft.com/office/drawing/2014/main" id="{922C29B4-BB00-5AB9-3FD5-15B8AD60ED2E}"/>
                </a:ext>
              </a:extLst>
            </p:cNvPr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0789;p52">
              <a:extLst>
                <a:ext uri="{FF2B5EF4-FFF2-40B4-BE49-F238E27FC236}">
                  <a16:creationId xmlns:a16="http://schemas.microsoft.com/office/drawing/2014/main" id="{45176020-68E0-8D99-20D0-09A0DBC553E6}"/>
                </a:ext>
              </a:extLst>
            </p:cNvPr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0790;p52">
              <a:extLst>
                <a:ext uri="{FF2B5EF4-FFF2-40B4-BE49-F238E27FC236}">
                  <a16:creationId xmlns:a16="http://schemas.microsoft.com/office/drawing/2014/main" id="{53D37A41-585F-FFF9-9179-A2EDD960D875}"/>
                </a:ext>
              </a:extLst>
            </p:cNvPr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0791;p52">
              <a:extLst>
                <a:ext uri="{FF2B5EF4-FFF2-40B4-BE49-F238E27FC236}">
                  <a16:creationId xmlns:a16="http://schemas.microsoft.com/office/drawing/2014/main" id="{B75C9D5D-2941-7B16-5CFB-D4FEA25204D4}"/>
                </a:ext>
              </a:extLst>
            </p:cNvPr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0792;p52">
              <a:extLst>
                <a:ext uri="{FF2B5EF4-FFF2-40B4-BE49-F238E27FC236}">
                  <a16:creationId xmlns:a16="http://schemas.microsoft.com/office/drawing/2014/main" id="{99B111A6-7CE7-C638-7D98-2B4A7F2F238A}"/>
                </a:ext>
              </a:extLst>
            </p:cNvPr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0793;p52">
              <a:extLst>
                <a:ext uri="{FF2B5EF4-FFF2-40B4-BE49-F238E27FC236}">
                  <a16:creationId xmlns:a16="http://schemas.microsoft.com/office/drawing/2014/main" id="{4C113E49-F1F3-587D-8C62-6EB70B15FE32}"/>
                </a:ext>
              </a:extLst>
            </p:cNvPr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0794;p52">
              <a:extLst>
                <a:ext uri="{FF2B5EF4-FFF2-40B4-BE49-F238E27FC236}">
                  <a16:creationId xmlns:a16="http://schemas.microsoft.com/office/drawing/2014/main" id="{F8D5F209-CCFD-08CB-AD19-D93254E458EA}"/>
                </a:ext>
              </a:extLst>
            </p:cNvPr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0795;p52">
              <a:extLst>
                <a:ext uri="{FF2B5EF4-FFF2-40B4-BE49-F238E27FC236}">
                  <a16:creationId xmlns:a16="http://schemas.microsoft.com/office/drawing/2014/main" id="{935488D2-592E-6935-EBF8-604B8FA06F5B}"/>
                </a:ext>
              </a:extLst>
            </p:cNvPr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0796;p52">
              <a:extLst>
                <a:ext uri="{FF2B5EF4-FFF2-40B4-BE49-F238E27FC236}">
                  <a16:creationId xmlns:a16="http://schemas.microsoft.com/office/drawing/2014/main" id="{4177BD02-F4CA-298E-558F-9C4CBA121FC0}"/>
                </a:ext>
              </a:extLst>
            </p:cNvPr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0797;p52">
              <a:extLst>
                <a:ext uri="{FF2B5EF4-FFF2-40B4-BE49-F238E27FC236}">
                  <a16:creationId xmlns:a16="http://schemas.microsoft.com/office/drawing/2014/main" id="{71F09BD5-8D70-15C6-F907-7D9665A17230}"/>
                </a:ext>
              </a:extLst>
            </p:cNvPr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0798;p52">
              <a:extLst>
                <a:ext uri="{FF2B5EF4-FFF2-40B4-BE49-F238E27FC236}">
                  <a16:creationId xmlns:a16="http://schemas.microsoft.com/office/drawing/2014/main" id="{4F05BB5D-CF5E-0206-814A-478F61381A62}"/>
                </a:ext>
              </a:extLst>
            </p:cNvPr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0799;p52">
              <a:extLst>
                <a:ext uri="{FF2B5EF4-FFF2-40B4-BE49-F238E27FC236}">
                  <a16:creationId xmlns:a16="http://schemas.microsoft.com/office/drawing/2014/main" id="{48B3E75C-C7BF-5719-A3B2-6D78BF1312E7}"/>
                </a:ext>
              </a:extLst>
            </p:cNvPr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0800;p52">
              <a:extLst>
                <a:ext uri="{FF2B5EF4-FFF2-40B4-BE49-F238E27FC236}">
                  <a16:creationId xmlns:a16="http://schemas.microsoft.com/office/drawing/2014/main" id="{583BEFD3-4D61-263E-64CA-DB5484D33DD6}"/>
                </a:ext>
              </a:extLst>
            </p:cNvPr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0801;p52">
              <a:extLst>
                <a:ext uri="{FF2B5EF4-FFF2-40B4-BE49-F238E27FC236}">
                  <a16:creationId xmlns:a16="http://schemas.microsoft.com/office/drawing/2014/main" id="{9421AFDB-5A94-1890-39C2-46BEA43F5A52}"/>
                </a:ext>
              </a:extLst>
            </p:cNvPr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0802;p52">
              <a:extLst>
                <a:ext uri="{FF2B5EF4-FFF2-40B4-BE49-F238E27FC236}">
                  <a16:creationId xmlns:a16="http://schemas.microsoft.com/office/drawing/2014/main" id="{C5E91082-8F7A-2512-C19D-E5D7A8CFA4F3}"/>
                </a:ext>
              </a:extLst>
            </p:cNvPr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0803;p52">
              <a:extLst>
                <a:ext uri="{FF2B5EF4-FFF2-40B4-BE49-F238E27FC236}">
                  <a16:creationId xmlns:a16="http://schemas.microsoft.com/office/drawing/2014/main" id="{E3879B9E-026F-7C57-D881-DCA0CE3880EA}"/>
                </a:ext>
              </a:extLst>
            </p:cNvPr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0804;p52">
              <a:extLst>
                <a:ext uri="{FF2B5EF4-FFF2-40B4-BE49-F238E27FC236}">
                  <a16:creationId xmlns:a16="http://schemas.microsoft.com/office/drawing/2014/main" id="{8CA7D54B-D0C0-ED80-4021-5995248AD714}"/>
                </a:ext>
              </a:extLst>
            </p:cNvPr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0805;p52">
              <a:extLst>
                <a:ext uri="{FF2B5EF4-FFF2-40B4-BE49-F238E27FC236}">
                  <a16:creationId xmlns:a16="http://schemas.microsoft.com/office/drawing/2014/main" id="{36DD2834-F5F9-09D1-175B-ACC576B18357}"/>
                </a:ext>
              </a:extLst>
            </p:cNvPr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0806;p52">
              <a:extLst>
                <a:ext uri="{FF2B5EF4-FFF2-40B4-BE49-F238E27FC236}">
                  <a16:creationId xmlns:a16="http://schemas.microsoft.com/office/drawing/2014/main" id="{C39B5055-5844-7919-157F-E3C2A1B437C3}"/>
                </a:ext>
              </a:extLst>
            </p:cNvPr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0807;p52">
              <a:extLst>
                <a:ext uri="{FF2B5EF4-FFF2-40B4-BE49-F238E27FC236}">
                  <a16:creationId xmlns:a16="http://schemas.microsoft.com/office/drawing/2014/main" id="{CD2E03CA-47B7-FAC0-A4F0-91C7DDE7BC00}"/>
                </a:ext>
              </a:extLst>
            </p:cNvPr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0808;p52">
              <a:extLst>
                <a:ext uri="{FF2B5EF4-FFF2-40B4-BE49-F238E27FC236}">
                  <a16:creationId xmlns:a16="http://schemas.microsoft.com/office/drawing/2014/main" id="{EDEFA755-AD90-A5DA-6B87-61456A050F5A}"/>
                </a:ext>
              </a:extLst>
            </p:cNvPr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0809;p52">
              <a:extLst>
                <a:ext uri="{FF2B5EF4-FFF2-40B4-BE49-F238E27FC236}">
                  <a16:creationId xmlns:a16="http://schemas.microsoft.com/office/drawing/2014/main" id="{E4FE4FFA-54AC-597C-8ACE-151E7BCE2F9E}"/>
                </a:ext>
              </a:extLst>
            </p:cNvPr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0810;p52">
              <a:extLst>
                <a:ext uri="{FF2B5EF4-FFF2-40B4-BE49-F238E27FC236}">
                  <a16:creationId xmlns:a16="http://schemas.microsoft.com/office/drawing/2014/main" id="{A10072A5-7A93-C258-BFDC-7FA1A6E9613F}"/>
                </a:ext>
              </a:extLst>
            </p:cNvPr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0811;p52">
              <a:extLst>
                <a:ext uri="{FF2B5EF4-FFF2-40B4-BE49-F238E27FC236}">
                  <a16:creationId xmlns:a16="http://schemas.microsoft.com/office/drawing/2014/main" id="{A2DD7091-2E35-A050-61E1-E0D1ED1BAE8F}"/>
                </a:ext>
              </a:extLst>
            </p:cNvPr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0812;p52">
              <a:extLst>
                <a:ext uri="{FF2B5EF4-FFF2-40B4-BE49-F238E27FC236}">
                  <a16:creationId xmlns:a16="http://schemas.microsoft.com/office/drawing/2014/main" id="{463704D8-E617-4845-9670-36AC6AD67C49}"/>
                </a:ext>
              </a:extLst>
            </p:cNvPr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0813;p52">
              <a:extLst>
                <a:ext uri="{FF2B5EF4-FFF2-40B4-BE49-F238E27FC236}">
                  <a16:creationId xmlns:a16="http://schemas.microsoft.com/office/drawing/2014/main" id="{C0AB16D5-E4CC-52AA-BF66-9884467D369A}"/>
                </a:ext>
              </a:extLst>
            </p:cNvPr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0814;p52">
              <a:extLst>
                <a:ext uri="{FF2B5EF4-FFF2-40B4-BE49-F238E27FC236}">
                  <a16:creationId xmlns:a16="http://schemas.microsoft.com/office/drawing/2014/main" id="{24205500-B411-00C4-D712-FDCBAEFCD3F5}"/>
                </a:ext>
              </a:extLst>
            </p:cNvPr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0815;p52">
              <a:extLst>
                <a:ext uri="{FF2B5EF4-FFF2-40B4-BE49-F238E27FC236}">
                  <a16:creationId xmlns:a16="http://schemas.microsoft.com/office/drawing/2014/main" id="{36995867-5751-712B-2B3B-FAD3B4BCF834}"/>
                </a:ext>
              </a:extLst>
            </p:cNvPr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0816;p52">
              <a:extLst>
                <a:ext uri="{FF2B5EF4-FFF2-40B4-BE49-F238E27FC236}">
                  <a16:creationId xmlns:a16="http://schemas.microsoft.com/office/drawing/2014/main" id="{76FFD3D2-D332-7909-0158-EFF451FE7685}"/>
                </a:ext>
              </a:extLst>
            </p:cNvPr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0817;p52">
              <a:extLst>
                <a:ext uri="{FF2B5EF4-FFF2-40B4-BE49-F238E27FC236}">
                  <a16:creationId xmlns:a16="http://schemas.microsoft.com/office/drawing/2014/main" id="{513BC6E8-36CB-444A-71B9-212BFBE93B8E}"/>
                </a:ext>
              </a:extLst>
            </p:cNvPr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0818;p52">
              <a:extLst>
                <a:ext uri="{FF2B5EF4-FFF2-40B4-BE49-F238E27FC236}">
                  <a16:creationId xmlns:a16="http://schemas.microsoft.com/office/drawing/2014/main" id="{53275C6F-ABEB-BBB3-8F63-C21045CA8947}"/>
                </a:ext>
              </a:extLst>
            </p:cNvPr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0819;p52">
              <a:extLst>
                <a:ext uri="{FF2B5EF4-FFF2-40B4-BE49-F238E27FC236}">
                  <a16:creationId xmlns:a16="http://schemas.microsoft.com/office/drawing/2014/main" id="{2D708C73-5CA8-D6DE-18E1-E43E94B36B65}"/>
                </a:ext>
              </a:extLst>
            </p:cNvPr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0820;p52">
              <a:extLst>
                <a:ext uri="{FF2B5EF4-FFF2-40B4-BE49-F238E27FC236}">
                  <a16:creationId xmlns:a16="http://schemas.microsoft.com/office/drawing/2014/main" id="{1C117BFF-7C33-36D1-A199-51BC035EF3B5}"/>
                </a:ext>
              </a:extLst>
            </p:cNvPr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0821;p52">
              <a:extLst>
                <a:ext uri="{FF2B5EF4-FFF2-40B4-BE49-F238E27FC236}">
                  <a16:creationId xmlns:a16="http://schemas.microsoft.com/office/drawing/2014/main" id="{D999454F-402C-D979-1075-8CDA0A8B710A}"/>
                </a:ext>
              </a:extLst>
            </p:cNvPr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0822;p52">
              <a:extLst>
                <a:ext uri="{FF2B5EF4-FFF2-40B4-BE49-F238E27FC236}">
                  <a16:creationId xmlns:a16="http://schemas.microsoft.com/office/drawing/2014/main" id="{5B5BA07C-8319-46FA-6ACD-CB0AAAA7D2B3}"/>
                </a:ext>
              </a:extLst>
            </p:cNvPr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0823;p52">
              <a:extLst>
                <a:ext uri="{FF2B5EF4-FFF2-40B4-BE49-F238E27FC236}">
                  <a16:creationId xmlns:a16="http://schemas.microsoft.com/office/drawing/2014/main" id="{7C064860-B60B-BC5A-BE75-4BCD42CD9472}"/>
                </a:ext>
              </a:extLst>
            </p:cNvPr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0824;p52">
              <a:extLst>
                <a:ext uri="{FF2B5EF4-FFF2-40B4-BE49-F238E27FC236}">
                  <a16:creationId xmlns:a16="http://schemas.microsoft.com/office/drawing/2014/main" id="{2E608AD0-4500-1C74-F8BA-55DCCB4FE661}"/>
                </a:ext>
              </a:extLst>
            </p:cNvPr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0825;p52">
              <a:extLst>
                <a:ext uri="{FF2B5EF4-FFF2-40B4-BE49-F238E27FC236}">
                  <a16:creationId xmlns:a16="http://schemas.microsoft.com/office/drawing/2014/main" id="{402CE34B-B52B-C9EA-1015-09EBA3384AD4}"/>
                </a:ext>
              </a:extLst>
            </p:cNvPr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0826;p52">
              <a:extLst>
                <a:ext uri="{FF2B5EF4-FFF2-40B4-BE49-F238E27FC236}">
                  <a16:creationId xmlns:a16="http://schemas.microsoft.com/office/drawing/2014/main" id="{48D01403-7C30-7ED6-44D4-7BBC2EA00CFC}"/>
                </a:ext>
              </a:extLst>
            </p:cNvPr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0827;p52">
              <a:extLst>
                <a:ext uri="{FF2B5EF4-FFF2-40B4-BE49-F238E27FC236}">
                  <a16:creationId xmlns:a16="http://schemas.microsoft.com/office/drawing/2014/main" id="{992CF3BE-C6ED-FD18-F130-15F4195967D7}"/>
                </a:ext>
              </a:extLst>
            </p:cNvPr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0828;p52">
              <a:extLst>
                <a:ext uri="{FF2B5EF4-FFF2-40B4-BE49-F238E27FC236}">
                  <a16:creationId xmlns:a16="http://schemas.microsoft.com/office/drawing/2014/main" id="{7A00660D-5F90-95ED-9EF9-1BA875564E54}"/>
                </a:ext>
              </a:extLst>
            </p:cNvPr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0829;p52">
              <a:extLst>
                <a:ext uri="{FF2B5EF4-FFF2-40B4-BE49-F238E27FC236}">
                  <a16:creationId xmlns:a16="http://schemas.microsoft.com/office/drawing/2014/main" id="{DE88F854-7436-F19E-F297-3406269A873D}"/>
                </a:ext>
              </a:extLst>
            </p:cNvPr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0830;p52">
              <a:extLst>
                <a:ext uri="{FF2B5EF4-FFF2-40B4-BE49-F238E27FC236}">
                  <a16:creationId xmlns:a16="http://schemas.microsoft.com/office/drawing/2014/main" id="{010F2417-5F02-1D2E-21F5-7441CA48CAB3}"/>
                </a:ext>
              </a:extLst>
            </p:cNvPr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0831;p52">
              <a:extLst>
                <a:ext uri="{FF2B5EF4-FFF2-40B4-BE49-F238E27FC236}">
                  <a16:creationId xmlns:a16="http://schemas.microsoft.com/office/drawing/2014/main" id="{BF5478B6-78CB-99C3-15D8-0296688B3C4E}"/>
                </a:ext>
              </a:extLst>
            </p:cNvPr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0832;p52">
              <a:extLst>
                <a:ext uri="{FF2B5EF4-FFF2-40B4-BE49-F238E27FC236}">
                  <a16:creationId xmlns:a16="http://schemas.microsoft.com/office/drawing/2014/main" id="{95211C1D-3A06-6D39-3795-7316DA651795}"/>
                </a:ext>
              </a:extLst>
            </p:cNvPr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0833;p52">
              <a:extLst>
                <a:ext uri="{FF2B5EF4-FFF2-40B4-BE49-F238E27FC236}">
                  <a16:creationId xmlns:a16="http://schemas.microsoft.com/office/drawing/2014/main" id="{1E8F3483-EA3E-BEAF-B2B6-C95DE6B69F1E}"/>
                </a:ext>
              </a:extLst>
            </p:cNvPr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0834;p52">
              <a:extLst>
                <a:ext uri="{FF2B5EF4-FFF2-40B4-BE49-F238E27FC236}">
                  <a16:creationId xmlns:a16="http://schemas.microsoft.com/office/drawing/2014/main" id="{868C2445-7706-FE6C-85C4-C1E09AD1C47C}"/>
                </a:ext>
              </a:extLst>
            </p:cNvPr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0835;p52">
              <a:extLst>
                <a:ext uri="{FF2B5EF4-FFF2-40B4-BE49-F238E27FC236}">
                  <a16:creationId xmlns:a16="http://schemas.microsoft.com/office/drawing/2014/main" id="{6D151630-FB8B-0D32-79D5-31F678C99685}"/>
                </a:ext>
              </a:extLst>
            </p:cNvPr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0836;p52">
              <a:extLst>
                <a:ext uri="{FF2B5EF4-FFF2-40B4-BE49-F238E27FC236}">
                  <a16:creationId xmlns:a16="http://schemas.microsoft.com/office/drawing/2014/main" id="{A8564E70-5334-EF79-5D9C-69F08F60AB2C}"/>
                </a:ext>
              </a:extLst>
            </p:cNvPr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0837;p52">
              <a:extLst>
                <a:ext uri="{FF2B5EF4-FFF2-40B4-BE49-F238E27FC236}">
                  <a16:creationId xmlns:a16="http://schemas.microsoft.com/office/drawing/2014/main" id="{BC471D61-6CFD-D104-DCC2-0EDB530412DC}"/>
                </a:ext>
              </a:extLst>
            </p:cNvPr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0838;p52">
              <a:extLst>
                <a:ext uri="{FF2B5EF4-FFF2-40B4-BE49-F238E27FC236}">
                  <a16:creationId xmlns:a16="http://schemas.microsoft.com/office/drawing/2014/main" id="{3E0EBB74-7B4D-808B-2283-9938AAA3CF08}"/>
                </a:ext>
              </a:extLst>
            </p:cNvPr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0839;p52">
              <a:extLst>
                <a:ext uri="{FF2B5EF4-FFF2-40B4-BE49-F238E27FC236}">
                  <a16:creationId xmlns:a16="http://schemas.microsoft.com/office/drawing/2014/main" id="{08B47EAE-7B32-4CA0-1487-BBCED9514C29}"/>
                </a:ext>
              </a:extLst>
            </p:cNvPr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0840;p52">
              <a:extLst>
                <a:ext uri="{FF2B5EF4-FFF2-40B4-BE49-F238E27FC236}">
                  <a16:creationId xmlns:a16="http://schemas.microsoft.com/office/drawing/2014/main" id="{69DFBC84-FA8D-E343-2A7B-6E4C66223C56}"/>
                </a:ext>
              </a:extLst>
            </p:cNvPr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0841;p52">
              <a:extLst>
                <a:ext uri="{FF2B5EF4-FFF2-40B4-BE49-F238E27FC236}">
                  <a16:creationId xmlns:a16="http://schemas.microsoft.com/office/drawing/2014/main" id="{FA7501A3-ECD3-8B7C-86C6-86F1254AB112}"/>
                </a:ext>
              </a:extLst>
            </p:cNvPr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0842;p52">
              <a:extLst>
                <a:ext uri="{FF2B5EF4-FFF2-40B4-BE49-F238E27FC236}">
                  <a16:creationId xmlns:a16="http://schemas.microsoft.com/office/drawing/2014/main" id="{0278F950-468E-2154-F508-F2A7E734855F}"/>
                </a:ext>
              </a:extLst>
            </p:cNvPr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0843;p52">
              <a:extLst>
                <a:ext uri="{FF2B5EF4-FFF2-40B4-BE49-F238E27FC236}">
                  <a16:creationId xmlns:a16="http://schemas.microsoft.com/office/drawing/2014/main" id="{C28932ED-B6FC-D30B-9F0A-F414CB573727}"/>
                </a:ext>
              </a:extLst>
            </p:cNvPr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0844;p52">
              <a:extLst>
                <a:ext uri="{FF2B5EF4-FFF2-40B4-BE49-F238E27FC236}">
                  <a16:creationId xmlns:a16="http://schemas.microsoft.com/office/drawing/2014/main" id="{D56D6D71-E4C8-F8EE-A346-D0FBF82CF750}"/>
                </a:ext>
              </a:extLst>
            </p:cNvPr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0845;p52">
              <a:extLst>
                <a:ext uri="{FF2B5EF4-FFF2-40B4-BE49-F238E27FC236}">
                  <a16:creationId xmlns:a16="http://schemas.microsoft.com/office/drawing/2014/main" id="{C3F35B91-2A2C-2BFF-E215-5EEB6127E23A}"/>
                </a:ext>
              </a:extLst>
            </p:cNvPr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0846;p52">
              <a:extLst>
                <a:ext uri="{FF2B5EF4-FFF2-40B4-BE49-F238E27FC236}">
                  <a16:creationId xmlns:a16="http://schemas.microsoft.com/office/drawing/2014/main" id="{DBE82047-30A9-CD7A-5435-952AE1C1EF0E}"/>
                </a:ext>
              </a:extLst>
            </p:cNvPr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0847;p52">
              <a:extLst>
                <a:ext uri="{FF2B5EF4-FFF2-40B4-BE49-F238E27FC236}">
                  <a16:creationId xmlns:a16="http://schemas.microsoft.com/office/drawing/2014/main" id="{4339723A-51F8-ED2B-D1FB-713394A1ACEF}"/>
                </a:ext>
              </a:extLst>
            </p:cNvPr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0848;p52">
              <a:extLst>
                <a:ext uri="{FF2B5EF4-FFF2-40B4-BE49-F238E27FC236}">
                  <a16:creationId xmlns:a16="http://schemas.microsoft.com/office/drawing/2014/main" id="{6DD92B5F-81D0-AA8E-814F-617FD0B4B633}"/>
                </a:ext>
              </a:extLst>
            </p:cNvPr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0849;p52">
              <a:extLst>
                <a:ext uri="{FF2B5EF4-FFF2-40B4-BE49-F238E27FC236}">
                  <a16:creationId xmlns:a16="http://schemas.microsoft.com/office/drawing/2014/main" id="{C7303B83-70A0-F048-339D-B4D3C22F94D8}"/>
                </a:ext>
              </a:extLst>
            </p:cNvPr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0850;p52">
              <a:extLst>
                <a:ext uri="{FF2B5EF4-FFF2-40B4-BE49-F238E27FC236}">
                  <a16:creationId xmlns:a16="http://schemas.microsoft.com/office/drawing/2014/main" id="{0123E787-FA20-7C37-DD84-2A87C4BD5711}"/>
                </a:ext>
              </a:extLst>
            </p:cNvPr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0851;p52">
              <a:extLst>
                <a:ext uri="{FF2B5EF4-FFF2-40B4-BE49-F238E27FC236}">
                  <a16:creationId xmlns:a16="http://schemas.microsoft.com/office/drawing/2014/main" id="{239C4FE7-7069-56B3-488A-7C60B04B2771}"/>
                </a:ext>
              </a:extLst>
            </p:cNvPr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0852;p52">
              <a:extLst>
                <a:ext uri="{FF2B5EF4-FFF2-40B4-BE49-F238E27FC236}">
                  <a16:creationId xmlns:a16="http://schemas.microsoft.com/office/drawing/2014/main" id="{4F9B7EA5-4E3B-DBE2-D59B-3017EEF7CE06}"/>
                </a:ext>
              </a:extLst>
            </p:cNvPr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0853;p52">
              <a:extLst>
                <a:ext uri="{FF2B5EF4-FFF2-40B4-BE49-F238E27FC236}">
                  <a16:creationId xmlns:a16="http://schemas.microsoft.com/office/drawing/2014/main" id="{CAA31834-FB6C-CFD2-1BDD-374726BFB6C5}"/>
                </a:ext>
              </a:extLst>
            </p:cNvPr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0854;p52">
              <a:extLst>
                <a:ext uri="{FF2B5EF4-FFF2-40B4-BE49-F238E27FC236}">
                  <a16:creationId xmlns:a16="http://schemas.microsoft.com/office/drawing/2014/main" id="{72C2FBF6-D3E7-F380-195A-C9F20B0BAE0E}"/>
                </a:ext>
              </a:extLst>
            </p:cNvPr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0855;p52">
              <a:extLst>
                <a:ext uri="{FF2B5EF4-FFF2-40B4-BE49-F238E27FC236}">
                  <a16:creationId xmlns:a16="http://schemas.microsoft.com/office/drawing/2014/main" id="{D175D2EC-D6B2-3303-EE67-CF49229BD612}"/>
                </a:ext>
              </a:extLst>
            </p:cNvPr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0856;p52">
              <a:extLst>
                <a:ext uri="{FF2B5EF4-FFF2-40B4-BE49-F238E27FC236}">
                  <a16:creationId xmlns:a16="http://schemas.microsoft.com/office/drawing/2014/main" id="{FD97A997-6C9E-B869-684E-C020301DF5A6}"/>
                </a:ext>
              </a:extLst>
            </p:cNvPr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0857;p52">
              <a:extLst>
                <a:ext uri="{FF2B5EF4-FFF2-40B4-BE49-F238E27FC236}">
                  <a16:creationId xmlns:a16="http://schemas.microsoft.com/office/drawing/2014/main" id="{BC80D2E3-EB93-2688-0D75-B24FBC253ADD}"/>
                </a:ext>
              </a:extLst>
            </p:cNvPr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0858;p52">
              <a:extLst>
                <a:ext uri="{FF2B5EF4-FFF2-40B4-BE49-F238E27FC236}">
                  <a16:creationId xmlns:a16="http://schemas.microsoft.com/office/drawing/2014/main" id="{E1BE339F-7DB2-849C-84A7-FF7677D5E4FC}"/>
                </a:ext>
              </a:extLst>
            </p:cNvPr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0859;p52">
              <a:extLst>
                <a:ext uri="{FF2B5EF4-FFF2-40B4-BE49-F238E27FC236}">
                  <a16:creationId xmlns:a16="http://schemas.microsoft.com/office/drawing/2014/main" id="{C3A729A2-F930-F54C-4B65-B14882A6B42E}"/>
                </a:ext>
              </a:extLst>
            </p:cNvPr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0860;p52">
              <a:extLst>
                <a:ext uri="{FF2B5EF4-FFF2-40B4-BE49-F238E27FC236}">
                  <a16:creationId xmlns:a16="http://schemas.microsoft.com/office/drawing/2014/main" id="{000F0B62-5FF4-D904-011C-A23ED442FBAB}"/>
                </a:ext>
              </a:extLst>
            </p:cNvPr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0861;p52">
              <a:extLst>
                <a:ext uri="{FF2B5EF4-FFF2-40B4-BE49-F238E27FC236}">
                  <a16:creationId xmlns:a16="http://schemas.microsoft.com/office/drawing/2014/main" id="{D900B7AC-0CA1-ABC2-5B83-A4C2A632E894}"/>
                </a:ext>
              </a:extLst>
            </p:cNvPr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0862;p52">
              <a:extLst>
                <a:ext uri="{FF2B5EF4-FFF2-40B4-BE49-F238E27FC236}">
                  <a16:creationId xmlns:a16="http://schemas.microsoft.com/office/drawing/2014/main" id="{3372E976-9F64-47BB-9951-5D27CD4651FF}"/>
                </a:ext>
              </a:extLst>
            </p:cNvPr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0863;p52">
              <a:extLst>
                <a:ext uri="{FF2B5EF4-FFF2-40B4-BE49-F238E27FC236}">
                  <a16:creationId xmlns:a16="http://schemas.microsoft.com/office/drawing/2014/main" id="{EAA85665-E4F3-3BFE-3749-50F45C27CC2C}"/>
                </a:ext>
              </a:extLst>
            </p:cNvPr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0864;p52">
              <a:extLst>
                <a:ext uri="{FF2B5EF4-FFF2-40B4-BE49-F238E27FC236}">
                  <a16:creationId xmlns:a16="http://schemas.microsoft.com/office/drawing/2014/main" id="{FD9B2002-6DB9-FE15-00F8-8D6FD1EE0DCB}"/>
                </a:ext>
              </a:extLst>
            </p:cNvPr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0865;p52">
              <a:extLst>
                <a:ext uri="{FF2B5EF4-FFF2-40B4-BE49-F238E27FC236}">
                  <a16:creationId xmlns:a16="http://schemas.microsoft.com/office/drawing/2014/main" id="{302D6DF9-95F0-80C2-16DE-4FFB12D7599D}"/>
                </a:ext>
              </a:extLst>
            </p:cNvPr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0866;p52">
              <a:extLst>
                <a:ext uri="{FF2B5EF4-FFF2-40B4-BE49-F238E27FC236}">
                  <a16:creationId xmlns:a16="http://schemas.microsoft.com/office/drawing/2014/main" id="{48634A86-9329-F86D-3DB9-092C1F042765}"/>
                </a:ext>
              </a:extLst>
            </p:cNvPr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0867;p52">
              <a:extLst>
                <a:ext uri="{FF2B5EF4-FFF2-40B4-BE49-F238E27FC236}">
                  <a16:creationId xmlns:a16="http://schemas.microsoft.com/office/drawing/2014/main" id="{7B929B06-39FD-2174-1928-2DA60865BD34}"/>
                </a:ext>
              </a:extLst>
            </p:cNvPr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0868;p52">
              <a:extLst>
                <a:ext uri="{FF2B5EF4-FFF2-40B4-BE49-F238E27FC236}">
                  <a16:creationId xmlns:a16="http://schemas.microsoft.com/office/drawing/2014/main" id="{4B7DE1E2-BCBD-D0D0-B276-8577C7A0B5FF}"/>
                </a:ext>
              </a:extLst>
            </p:cNvPr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0869;p52">
              <a:extLst>
                <a:ext uri="{FF2B5EF4-FFF2-40B4-BE49-F238E27FC236}">
                  <a16:creationId xmlns:a16="http://schemas.microsoft.com/office/drawing/2014/main" id="{7B0E876E-EED5-3E56-261C-69CD1474CAB3}"/>
                </a:ext>
              </a:extLst>
            </p:cNvPr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0870;p52">
              <a:extLst>
                <a:ext uri="{FF2B5EF4-FFF2-40B4-BE49-F238E27FC236}">
                  <a16:creationId xmlns:a16="http://schemas.microsoft.com/office/drawing/2014/main" id="{502CA844-4986-EE46-8A86-368AE1BAEAC6}"/>
                </a:ext>
              </a:extLst>
            </p:cNvPr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0871;p52">
              <a:extLst>
                <a:ext uri="{FF2B5EF4-FFF2-40B4-BE49-F238E27FC236}">
                  <a16:creationId xmlns:a16="http://schemas.microsoft.com/office/drawing/2014/main" id="{F4EC261E-1558-FE18-FB50-A6EB09C82143}"/>
                </a:ext>
              </a:extLst>
            </p:cNvPr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0872;p52">
              <a:extLst>
                <a:ext uri="{FF2B5EF4-FFF2-40B4-BE49-F238E27FC236}">
                  <a16:creationId xmlns:a16="http://schemas.microsoft.com/office/drawing/2014/main" id="{68BF98AC-CEE8-0732-5BAC-092149689441}"/>
                </a:ext>
              </a:extLst>
            </p:cNvPr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0873;p52">
              <a:extLst>
                <a:ext uri="{FF2B5EF4-FFF2-40B4-BE49-F238E27FC236}">
                  <a16:creationId xmlns:a16="http://schemas.microsoft.com/office/drawing/2014/main" id="{431B8782-F0FA-6235-95BA-6CB2F90BA420}"/>
                </a:ext>
              </a:extLst>
            </p:cNvPr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0874;p52">
              <a:extLst>
                <a:ext uri="{FF2B5EF4-FFF2-40B4-BE49-F238E27FC236}">
                  <a16:creationId xmlns:a16="http://schemas.microsoft.com/office/drawing/2014/main" id="{819A52AB-347E-0DA1-74D2-D134F08194EB}"/>
                </a:ext>
              </a:extLst>
            </p:cNvPr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0875;p52">
              <a:extLst>
                <a:ext uri="{FF2B5EF4-FFF2-40B4-BE49-F238E27FC236}">
                  <a16:creationId xmlns:a16="http://schemas.microsoft.com/office/drawing/2014/main" id="{3050CBCB-3A81-F82D-4F33-E34B8A3480ED}"/>
                </a:ext>
              </a:extLst>
            </p:cNvPr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0876;p52">
              <a:extLst>
                <a:ext uri="{FF2B5EF4-FFF2-40B4-BE49-F238E27FC236}">
                  <a16:creationId xmlns:a16="http://schemas.microsoft.com/office/drawing/2014/main" id="{4B28731C-0B68-AD1D-ABB0-1A5E4480B02E}"/>
                </a:ext>
              </a:extLst>
            </p:cNvPr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0877;p52">
              <a:extLst>
                <a:ext uri="{FF2B5EF4-FFF2-40B4-BE49-F238E27FC236}">
                  <a16:creationId xmlns:a16="http://schemas.microsoft.com/office/drawing/2014/main" id="{A4ED3BDD-8560-41E4-A666-ECD10E5FF731}"/>
                </a:ext>
              </a:extLst>
            </p:cNvPr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0878;p52">
              <a:extLst>
                <a:ext uri="{FF2B5EF4-FFF2-40B4-BE49-F238E27FC236}">
                  <a16:creationId xmlns:a16="http://schemas.microsoft.com/office/drawing/2014/main" id="{D9AC340B-BB6C-1007-A2E6-B1AD0480449F}"/>
                </a:ext>
              </a:extLst>
            </p:cNvPr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0879;p52">
              <a:extLst>
                <a:ext uri="{FF2B5EF4-FFF2-40B4-BE49-F238E27FC236}">
                  <a16:creationId xmlns:a16="http://schemas.microsoft.com/office/drawing/2014/main" id="{2BC34D22-EDD3-F1D9-14CC-DBC73ACF5329}"/>
                </a:ext>
              </a:extLst>
            </p:cNvPr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0880;p52">
              <a:extLst>
                <a:ext uri="{FF2B5EF4-FFF2-40B4-BE49-F238E27FC236}">
                  <a16:creationId xmlns:a16="http://schemas.microsoft.com/office/drawing/2014/main" id="{F37A0B0F-BD51-03C9-2754-811AA39AD08C}"/>
                </a:ext>
              </a:extLst>
            </p:cNvPr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0881;p52">
              <a:extLst>
                <a:ext uri="{FF2B5EF4-FFF2-40B4-BE49-F238E27FC236}">
                  <a16:creationId xmlns:a16="http://schemas.microsoft.com/office/drawing/2014/main" id="{CB1FD4BB-06A7-046E-24CA-169E856C0966}"/>
                </a:ext>
              </a:extLst>
            </p:cNvPr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0882;p52">
              <a:extLst>
                <a:ext uri="{FF2B5EF4-FFF2-40B4-BE49-F238E27FC236}">
                  <a16:creationId xmlns:a16="http://schemas.microsoft.com/office/drawing/2014/main" id="{5D2D352D-E365-EF48-CE23-ECB8D3820464}"/>
                </a:ext>
              </a:extLst>
            </p:cNvPr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0883;p52">
              <a:extLst>
                <a:ext uri="{FF2B5EF4-FFF2-40B4-BE49-F238E27FC236}">
                  <a16:creationId xmlns:a16="http://schemas.microsoft.com/office/drawing/2014/main" id="{8CC04647-2288-B9D6-AEF3-0C3C554A779B}"/>
                </a:ext>
              </a:extLst>
            </p:cNvPr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0884;p52">
              <a:extLst>
                <a:ext uri="{FF2B5EF4-FFF2-40B4-BE49-F238E27FC236}">
                  <a16:creationId xmlns:a16="http://schemas.microsoft.com/office/drawing/2014/main" id="{38A55FA4-7C20-4B9C-BBB5-5CB1E23EA78D}"/>
                </a:ext>
              </a:extLst>
            </p:cNvPr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0885;p52">
              <a:extLst>
                <a:ext uri="{FF2B5EF4-FFF2-40B4-BE49-F238E27FC236}">
                  <a16:creationId xmlns:a16="http://schemas.microsoft.com/office/drawing/2014/main" id="{F97BB002-2CAA-8A5B-A93B-2B7E155FBDE6}"/>
                </a:ext>
              </a:extLst>
            </p:cNvPr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0886;p52">
              <a:extLst>
                <a:ext uri="{FF2B5EF4-FFF2-40B4-BE49-F238E27FC236}">
                  <a16:creationId xmlns:a16="http://schemas.microsoft.com/office/drawing/2014/main" id="{4E0CBFAB-61E1-94C8-5038-6DCF2B0E64B5}"/>
                </a:ext>
              </a:extLst>
            </p:cNvPr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0887;p52">
              <a:extLst>
                <a:ext uri="{FF2B5EF4-FFF2-40B4-BE49-F238E27FC236}">
                  <a16:creationId xmlns:a16="http://schemas.microsoft.com/office/drawing/2014/main" id="{9195EB31-1767-E30D-5447-E6DFFF0AFDCD}"/>
                </a:ext>
              </a:extLst>
            </p:cNvPr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0888;p52">
              <a:extLst>
                <a:ext uri="{FF2B5EF4-FFF2-40B4-BE49-F238E27FC236}">
                  <a16:creationId xmlns:a16="http://schemas.microsoft.com/office/drawing/2014/main" id="{49952663-E574-3E5A-A8C3-349959BD28B9}"/>
                </a:ext>
              </a:extLst>
            </p:cNvPr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0889;p52">
              <a:extLst>
                <a:ext uri="{FF2B5EF4-FFF2-40B4-BE49-F238E27FC236}">
                  <a16:creationId xmlns:a16="http://schemas.microsoft.com/office/drawing/2014/main" id="{F84D1426-ECE8-04D4-66F1-58CA8165826D}"/>
                </a:ext>
              </a:extLst>
            </p:cNvPr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0890;p52">
              <a:extLst>
                <a:ext uri="{FF2B5EF4-FFF2-40B4-BE49-F238E27FC236}">
                  <a16:creationId xmlns:a16="http://schemas.microsoft.com/office/drawing/2014/main" id="{CD23DE45-8D6B-68E6-483E-8243825466F7}"/>
                </a:ext>
              </a:extLst>
            </p:cNvPr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0891;p52">
              <a:extLst>
                <a:ext uri="{FF2B5EF4-FFF2-40B4-BE49-F238E27FC236}">
                  <a16:creationId xmlns:a16="http://schemas.microsoft.com/office/drawing/2014/main" id="{4DDBE3B8-4DB9-1C4A-36E7-9D73C5159869}"/>
                </a:ext>
              </a:extLst>
            </p:cNvPr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0892;p52">
              <a:extLst>
                <a:ext uri="{FF2B5EF4-FFF2-40B4-BE49-F238E27FC236}">
                  <a16:creationId xmlns:a16="http://schemas.microsoft.com/office/drawing/2014/main" id="{3FD51CFA-04EE-143E-3598-9FF38449D245}"/>
                </a:ext>
              </a:extLst>
            </p:cNvPr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0893;p52">
              <a:extLst>
                <a:ext uri="{FF2B5EF4-FFF2-40B4-BE49-F238E27FC236}">
                  <a16:creationId xmlns:a16="http://schemas.microsoft.com/office/drawing/2014/main" id="{B1582B65-C5F2-2E93-0C80-1DE82E72747D}"/>
                </a:ext>
              </a:extLst>
            </p:cNvPr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0894;p52">
              <a:extLst>
                <a:ext uri="{FF2B5EF4-FFF2-40B4-BE49-F238E27FC236}">
                  <a16:creationId xmlns:a16="http://schemas.microsoft.com/office/drawing/2014/main" id="{691EA52D-962B-863F-65E6-AF17727B8E92}"/>
                </a:ext>
              </a:extLst>
            </p:cNvPr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0895;p52">
              <a:extLst>
                <a:ext uri="{FF2B5EF4-FFF2-40B4-BE49-F238E27FC236}">
                  <a16:creationId xmlns:a16="http://schemas.microsoft.com/office/drawing/2014/main" id="{37589077-2190-DCD0-7316-A7E01BA24E22}"/>
                </a:ext>
              </a:extLst>
            </p:cNvPr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0896;p52">
              <a:extLst>
                <a:ext uri="{FF2B5EF4-FFF2-40B4-BE49-F238E27FC236}">
                  <a16:creationId xmlns:a16="http://schemas.microsoft.com/office/drawing/2014/main" id="{9201C209-2B6E-5320-D79B-A2985F963F17}"/>
                </a:ext>
              </a:extLst>
            </p:cNvPr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0897;p52">
              <a:extLst>
                <a:ext uri="{FF2B5EF4-FFF2-40B4-BE49-F238E27FC236}">
                  <a16:creationId xmlns:a16="http://schemas.microsoft.com/office/drawing/2014/main" id="{B20F7EE4-EC45-23EB-983B-597BD628EBB2}"/>
                </a:ext>
              </a:extLst>
            </p:cNvPr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0898;p52">
              <a:extLst>
                <a:ext uri="{FF2B5EF4-FFF2-40B4-BE49-F238E27FC236}">
                  <a16:creationId xmlns:a16="http://schemas.microsoft.com/office/drawing/2014/main" id="{109EBB69-A6CE-1942-794F-1E9BC528E4B4}"/>
                </a:ext>
              </a:extLst>
            </p:cNvPr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0899;p52">
              <a:extLst>
                <a:ext uri="{FF2B5EF4-FFF2-40B4-BE49-F238E27FC236}">
                  <a16:creationId xmlns:a16="http://schemas.microsoft.com/office/drawing/2014/main" id="{5F6B6668-6A21-9307-E127-CABC346D57B3}"/>
                </a:ext>
              </a:extLst>
            </p:cNvPr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0900;p52">
              <a:extLst>
                <a:ext uri="{FF2B5EF4-FFF2-40B4-BE49-F238E27FC236}">
                  <a16:creationId xmlns:a16="http://schemas.microsoft.com/office/drawing/2014/main" id="{BA47B9FD-2E34-E8E5-CCCF-BD584296547F}"/>
                </a:ext>
              </a:extLst>
            </p:cNvPr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0901;p52">
              <a:extLst>
                <a:ext uri="{FF2B5EF4-FFF2-40B4-BE49-F238E27FC236}">
                  <a16:creationId xmlns:a16="http://schemas.microsoft.com/office/drawing/2014/main" id="{E0E20D40-9F43-DFA4-8993-3CC07E070FDD}"/>
                </a:ext>
              </a:extLst>
            </p:cNvPr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0902;p52">
              <a:extLst>
                <a:ext uri="{FF2B5EF4-FFF2-40B4-BE49-F238E27FC236}">
                  <a16:creationId xmlns:a16="http://schemas.microsoft.com/office/drawing/2014/main" id="{0A6DF842-7B9F-6368-F90F-6A843BDCBCF7}"/>
                </a:ext>
              </a:extLst>
            </p:cNvPr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0903;p52">
              <a:extLst>
                <a:ext uri="{FF2B5EF4-FFF2-40B4-BE49-F238E27FC236}">
                  <a16:creationId xmlns:a16="http://schemas.microsoft.com/office/drawing/2014/main" id="{A14FE222-9304-BBEC-386D-CD141D710CDC}"/>
                </a:ext>
              </a:extLst>
            </p:cNvPr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0904;p52">
              <a:extLst>
                <a:ext uri="{FF2B5EF4-FFF2-40B4-BE49-F238E27FC236}">
                  <a16:creationId xmlns:a16="http://schemas.microsoft.com/office/drawing/2014/main" id="{E1D41698-A341-3EC3-FB36-DC27F3F0207E}"/>
                </a:ext>
              </a:extLst>
            </p:cNvPr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0905;p52">
              <a:extLst>
                <a:ext uri="{FF2B5EF4-FFF2-40B4-BE49-F238E27FC236}">
                  <a16:creationId xmlns:a16="http://schemas.microsoft.com/office/drawing/2014/main" id="{27797A15-092E-08AE-8FAB-E96CEC932793}"/>
                </a:ext>
              </a:extLst>
            </p:cNvPr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0906;p52">
              <a:extLst>
                <a:ext uri="{FF2B5EF4-FFF2-40B4-BE49-F238E27FC236}">
                  <a16:creationId xmlns:a16="http://schemas.microsoft.com/office/drawing/2014/main" id="{1B06A793-E892-757B-CD88-2A67BB6DBDBC}"/>
                </a:ext>
              </a:extLst>
            </p:cNvPr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0907;p52">
              <a:extLst>
                <a:ext uri="{FF2B5EF4-FFF2-40B4-BE49-F238E27FC236}">
                  <a16:creationId xmlns:a16="http://schemas.microsoft.com/office/drawing/2014/main" id="{A424AA8A-AA50-F11C-61A9-7717C66B0F78}"/>
                </a:ext>
              </a:extLst>
            </p:cNvPr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0908;p52">
              <a:extLst>
                <a:ext uri="{FF2B5EF4-FFF2-40B4-BE49-F238E27FC236}">
                  <a16:creationId xmlns:a16="http://schemas.microsoft.com/office/drawing/2014/main" id="{539A957B-66F9-B2F8-B697-92418854D2EB}"/>
                </a:ext>
              </a:extLst>
            </p:cNvPr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0909;p52">
              <a:extLst>
                <a:ext uri="{FF2B5EF4-FFF2-40B4-BE49-F238E27FC236}">
                  <a16:creationId xmlns:a16="http://schemas.microsoft.com/office/drawing/2014/main" id="{4E8AC741-F31E-1B30-C5F1-BC34E3869505}"/>
                </a:ext>
              </a:extLst>
            </p:cNvPr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0910;p52">
              <a:extLst>
                <a:ext uri="{FF2B5EF4-FFF2-40B4-BE49-F238E27FC236}">
                  <a16:creationId xmlns:a16="http://schemas.microsoft.com/office/drawing/2014/main" id="{C31E32EB-9B8E-8851-7186-C14C14D8E4DB}"/>
                </a:ext>
              </a:extLst>
            </p:cNvPr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0911;p52">
              <a:extLst>
                <a:ext uri="{FF2B5EF4-FFF2-40B4-BE49-F238E27FC236}">
                  <a16:creationId xmlns:a16="http://schemas.microsoft.com/office/drawing/2014/main" id="{2663667A-88C2-1DCA-92F3-D0D988CB72D9}"/>
                </a:ext>
              </a:extLst>
            </p:cNvPr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0912;p52">
              <a:extLst>
                <a:ext uri="{FF2B5EF4-FFF2-40B4-BE49-F238E27FC236}">
                  <a16:creationId xmlns:a16="http://schemas.microsoft.com/office/drawing/2014/main" id="{E266FA2A-3CC2-1913-70EC-6D54EAC61ACC}"/>
                </a:ext>
              </a:extLst>
            </p:cNvPr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0913;p52">
              <a:extLst>
                <a:ext uri="{FF2B5EF4-FFF2-40B4-BE49-F238E27FC236}">
                  <a16:creationId xmlns:a16="http://schemas.microsoft.com/office/drawing/2014/main" id="{EBC6B961-B5E1-49B3-810C-60E7864AF075}"/>
                </a:ext>
              </a:extLst>
            </p:cNvPr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0914;p52">
              <a:extLst>
                <a:ext uri="{FF2B5EF4-FFF2-40B4-BE49-F238E27FC236}">
                  <a16:creationId xmlns:a16="http://schemas.microsoft.com/office/drawing/2014/main" id="{2933EEEA-D5E7-CF05-D937-D82050C28A77}"/>
                </a:ext>
              </a:extLst>
            </p:cNvPr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0915;p52">
              <a:extLst>
                <a:ext uri="{FF2B5EF4-FFF2-40B4-BE49-F238E27FC236}">
                  <a16:creationId xmlns:a16="http://schemas.microsoft.com/office/drawing/2014/main" id="{97BF1420-06DF-9266-FAD5-0D6A6351409A}"/>
                </a:ext>
              </a:extLst>
            </p:cNvPr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0916;p52">
              <a:extLst>
                <a:ext uri="{FF2B5EF4-FFF2-40B4-BE49-F238E27FC236}">
                  <a16:creationId xmlns:a16="http://schemas.microsoft.com/office/drawing/2014/main" id="{D46AF661-1A31-52B1-6783-42B8D733DFA4}"/>
                </a:ext>
              </a:extLst>
            </p:cNvPr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0917;p52">
              <a:extLst>
                <a:ext uri="{FF2B5EF4-FFF2-40B4-BE49-F238E27FC236}">
                  <a16:creationId xmlns:a16="http://schemas.microsoft.com/office/drawing/2014/main" id="{DF2FB672-5E61-CE17-2B9F-CA297F7DE5A1}"/>
                </a:ext>
              </a:extLst>
            </p:cNvPr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0918;p52">
              <a:extLst>
                <a:ext uri="{FF2B5EF4-FFF2-40B4-BE49-F238E27FC236}">
                  <a16:creationId xmlns:a16="http://schemas.microsoft.com/office/drawing/2014/main" id="{AB64F61C-CE1B-7B93-0CB1-651A5CEDB0B5}"/>
                </a:ext>
              </a:extLst>
            </p:cNvPr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0919;p52">
              <a:extLst>
                <a:ext uri="{FF2B5EF4-FFF2-40B4-BE49-F238E27FC236}">
                  <a16:creationId xmlns:a16="http://schemas.microsoft.com/office/drawing/2014/main" id="{A97539F4-9ED0-46DB-EE12-EF62829A3616}"/>
                </a:ext>
              </a:extLst>
            </p:cNvPr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0920;p52">
              <a:extLst>
                <a:ext uri="{FF2B5EF4-FFF2-40B4-BE49-F238E27FC236}">
                  <a16:creationId xmlns:a16="http://schemas.microsoft.com/office/drawing/2014/main" id="{E6F3298E-10A9-289D-895F-4F65232A9B8F}"/>
                </a:ext>
              </a:extLst>
            </p:cNvPr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0921;p52">
              <a:extLst>
                <a:ext uri="{FF2B5EF4-FFF2-40B4-BE49-F238E27FC236}">
                  <a16:creationId xmlns:a16="http://schemas.microsoft.com/office/drawing/2014/main" id="{1352FD8D-F840-DD99-5321-C06203920B99}"/>
                </a:ext>
              </a:extLst>
            </p:cNvPr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0922;p52">
              <a:extLst>
                <a:ext uri="{FF2B5EF4-FFF2-40B4-BE49-F238E27FC236}">
                  <a16:creationId xmlns:a16="http://schemas.microsoft.com/office/drawing/2014/main" id="{20916618-8F04-BF86-9AF0-CC796A8A48F7}"/>
                </a:ext>
              </a:extLst>
            </p:cNvPr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0923;p52">
              <a:extLst>
                <a:ext uri="{FF2B5EF4-FFF2-40B4-BE49-F238E27FC236}">
                  <a16:creationId xmlns:a16="http://schemas.microsoft.com/office/drawing/2014/main" id="{BEFBD10E-04B4-4E4D-218A-A3CCD510B188}"/>
                </a:ext>
              </a:extLst>
            </p:cNvPr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0924;p52">
              <a:extLst>
                <a:ext uri="{FF2B5EF4-FFF2-40B4-BE49-F238E27FC236}">
                  <a16:creationId xmlns:a16="http://schemas.microsoft.com/office/drawing/2014/main" id="{D42F4222-BE8E-74C5-BC65-4B4671315818}"/>
                </a:ext>
              </a:extLst>
            </p:cNvPr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0925;p52">
              <a:extLst>
                <a:ext uri="{FF2B5EF4-FFF2-40B4-BE49-F238E27FC236}">
                  <a16:creationId xmlns:a16="http://schemas.microsoft.com/office/drawing/2014/main" id="{722296CE-EF67-84F6-A8EA-B541A6EF5A92}"/>
                </a:ext>
              </a:extLst>
            </p:cNvPr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0926;p52">
              <a:extLst>
                <a:ext uri="{FF2B5EF4-FFF2-40B4-BE49-F238E27FC236}">
                  <a16:creationId xmlns:a16="http://schemas.microsoft.com/office/drawing/2014/main" id="{8965424D-CCA4-7D8B-AFB5-54D7C98CE9D1}"/>
                </a:ext>
              </a:extLst>
            </p:cNvPr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0927;p52">
              <a:extLst>
                <a:ext uri="{FF2B5EF4-FFF2-40B4-BE49-F238E27FC236}">
                  <a16:creationId xmlns:a16="http://schemas.microsoft.com/office/drawing/2014/main" id="{46D4D3A6-637F-9EBF-0E82-F8A5BCABF37D}"/>
                </a:ext>
              </a:extLst>
            </p:cNvPr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0928;p52">
              <a:extLst>
                <a:ext uri="{FF2B5EF4-FFF2-40B4-BE49-F238E27FC236}">
                  <a16:creationId xmlns:a16="http://schemas.microsoft.com/office/drawing/2014/main" id="{D3104A01-4B07-D01B-2AF2-7C9AC5FC1921}"/>
                </a:ext>
              </a:extLst>
            </p:cNvPr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0929;p52">
              <a:extLst>
                <a:ext uri="{FF2B5EF4-FFF2-40B4-BE49-F238E27FC236}">
                  <a16:creationId xmlns:a16="http://schemas.microsoft.com/office/drawing/2014/main" id="{AF49ED37-AFA2-9B5D-4B00-F6B523D43EE7}"/>
                </a:ext>
              </a:extLst>
            </p:cNvPr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0930;p52">
              <a:extLst>
                <a:ext uri="{FF2B5EF4-FFF2-40B4-BE49-F238E27FC236}">
                  <a16:creationId xmlns:a16="http://schemas.microsoft.com/office/drawing/2014/main" id="{4CB4F61A-25A7-60B0-AEB7-C1F13A1DA039}"/>
                </a:ext>
              </a:extLst>
            </p:cNvPr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0931;p52">
              <a:extLst>
                <a:ext uri="{FF2B5EF4-FFF2-40B4-BE49-F238E27FC236}">
                  <a16:creationId xmlns:a16="http://schemas.microsoft.com/office/drawing/2014/main" id="{7AD69563-906F-76DD-A512-92B0C9E6B8C8}"/>
                </a:ext>
              </a:extLst>
            </p:cNvPr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0932;p52">
              <a:extLst>
                <a:ext uri="{FF2B5EF4-FFF2-40B4-BE49-F238E27FC236}">
                  <a16:creationId xmlns:a16="http://schemas.microsoft.com/office/drawing/2014/main" id="{9A74B4CC-2D5C-92C5-1AE4-007CDE4785F2}"/>
                </a:ext>
              </a:extLst>
            </p:cNvPr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0933;p52">
              <a:extLst>
                <a:ext uri="{FF2B5EF4-FFF2-40B4-BE49-F238E27FC236}">
                  <a16:creationId xmlns:a16="http://schemas.microsoft.com/office/drawing/2014/main" id="{A0434CAA-1FF0-25BF-1025-3AF40D89BB38}"/>
                </a:ext>
              </a:extLst>
            </p:cNvPr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0934;p52">
              <a:extLst>
                <a:ext uri="{FF2B5EF4-FFF2-40B4-BE49-F238E27FC236}">
                  <a16:creationId xmlns:a16="http://schemas.microsoft.com/office/drawing/2014/main" id="{CFC591B4-AA2A-4515-DEFA-FE1DC616D900}"/>
                </a:ext>
              </a:extLst>
            </p:cNvPr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0935;p52">
              <a:extLst>
                <a:ext uri="{FF2B5EF4-FFF2-40B4-BE49-F238E27FC236}">
                  <a16:creationId xmlns:a16="http://schemas.microsoft.com/office/drawing/2014/main" id="{CA5F8F76-78E9-F623-10BE-EAC45AA1676F}"/>
                </a:ext>
              </a:extLst>
            </p:cNvPr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0936;p52">
              <a:extLst>
                <a:ext uri="{FF2B5EF4-FFF2-40B4-BE49-F238E27FC236}">
                  <a16:creationId xmlns:a16="http://schemas.microsoft.com/office/drawing/2014/main" id="{5061502D-D42D-F2DA-72CC-6A9D341CDE54}"/>
                </a:ext>
              </a:extLst>
            </p:cNvPr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0937;p52">
              <a:extLst>
                <a:ext uri="{FF2B5EF4-FFF2-40B4-BE49-F238E27FC236}">
                  <a16:creationId xmlns:a16="http://schemas.microsoft.com/office/drawing/2014/main" id="{5DC4F473-88CE-21DD-E9D6-26E7A57F02E1}"/>
                </a:ext>
              </a:extLst>
            </p:cNvPr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0938;p52">
              <a:extLst>
                <a:ext uri="{FF2B5EF4-FFF2-40B4-BE49-F238E27FC236}">
                  <a16:creationId xmlns:a16="http://schemas.microsoft.com/office/drawing/2014/main" id="{7EC8F2B8-9BC4-F36C-BAFF-8E3887C0DD4B}"/>
                </a:ext>
              </a:extLst>
            </p:cNvPr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0939;p52">
              <a:extLst>
                <a:ext uri="{FF2B5EF4-FFF2-40B4-BE49-F238E27FC236}">
                  <a16:creationId xmlns:a16="http://schemas.microsoft.com/office/drawing/2014/main" id="{C3D55FD7-D5FC-FAFC-EC07-092298664AAF}"/>
                </a:ext>
              </a:extLst>
            </p:cNvPr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0940;p52">
              <a:extLst>
                <a:ext uri="{FF2B5EF4-FFF2-40B4-BE49-F238E27FC236}">
                  <a16:creationId xmlns:a16="http://schemas.microsoft.com/office/drawing/2014/main" id="{AD3DAED1-9C49-98E5-C55E-72FF9F90B2A9}"/>
                </a:ext>
              </a:extLst>
            </p:cNvPr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0941;p52">
              <a:extLst>
                <a:ext uri="{FF2B5EF4-FFF2-40B4-BE49-F238E27FC236}">
                  <a16:creationId xmlns:a16="http://schemas.microsoft.com/office/drawing/2014/main" id="{54B428CF-F194-147C-B9B0-67969B580C41}"/>
                </a:ext>
              </a:extLst>
            </p:cNvPr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0942;p52">
              <a:extLst>
                <a:ext uri="{FF2B5EF4-FFF2-40B4-BE49-F238E27FC236}">
                  <a16:creationId xmlns:a16="http://schemas.microsoft.com/office/drawing/2014/main" id="{144355FA-1D68-56D6-6582-050DEDFBCAA3}"/>
                </a:ext>
              </a:extLst>
            </p:cNvPr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0943;p52">
              <a:extLst>
                <a:ext uri="{FF2B5EF4-FFF2-40B4-BE49-F238E27FC236}">
                  <a16:creationId xmlns:a16="http://schemas.microsoft.com/office/drawing/2014/main" id="{AB2D2931-D31C-8213-3AED-24F9998A4B53}"/>
                </a:ext>
              </a:extLst>
            </p:cNvPr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0944;p52">
              <a:extLst>
                <a:ext uri="{FF2B5EF4-FFF2-40B4-BE49-F238E27FC236}">
                  <a16:creationId xmlns:a16="http://schemas.microsoft.com/office/drawing/2014/main" id="{2933DAD3-4BFE-02C5-0555-C93DE0B1FD4A}"/>
                </a:ext>
              </a:extLst>
            </p:cNvPr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0945;p52">
              <a:extLst>
                <a:ext uri="{FF2B5EF4-FFF2-40B4-BE49-F238E27FC236}">
                  <a16:creationId xmlns:a16="http://schemas.microsoft.com/office/drawing/2014/main" id="{F3CB38EF-15CC-BA1C-94B9-8DF21A4E5430}"/>
                </a:ext>
              </a:extLst>
            </p:cNvPr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0946;p52">
              <a:extLst>
                <a:ext uri="{FF2B5EF4-FFF2-40B4-BE49-F238E27FC236}">
                  <a16:creationId xmlns:a16="http://schemas.microsoft.com/office/drawing/2014/main" id="{5B685841-0EE2-9D89-FCCE-BC23595FEB54}"/>
                </a:ext>
              </a:extLst>
            </p:cNvPr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0947;p52">
              <a:extLst>
                <a:ext uri="{FF2B5EF4-FFF2-40B4-BE49-F238E27FC236}">
                  <a16:creationId xmlns:a16="http://schemas.microsoft.com/office/drawing/2014/main" id="{CBF93435-004F-2344-193B-B5D091E1BB25}"/>
                </a:ext>
              </a:extLst>
            </p:cNvPr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0948;p52">
              <a:extLst>
                <a:ext uri="{FF2B5EF4-FFF2-40B4-BE49-F238E27FC236}">
                  <a16:creationId xmlns:a16="http://schemas.microsoft.com/office/drawing/2014/main" id="{0BFA5C9E-0BFF-5B8B-A984-56AD9A3B377D}"/>
                </a:ext>
              </a:extLst>
            </p:cNvPr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0949;p52">
              <a:extLst>
                <a:ext uri="{FF2B5EF4-FFF2-40B4-BE49-F238E27FC236}">
                  <a16:creationId xmlns:a16="http://schemas.microsoft.com/office/drawing/2014/main" id="{9768F709-A210-2A1D-1064-EF0966416111}"/>
                </a:ext>
              </a:extLst>
            </p:cNvPr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0950;p52">
              <a:extLst>
                <a:ext uri="{FF2B5EF4-FFF2-40B4-BE49-F238E27FC236}">
                  <a16:creationId xmlns:a16="http://schemas.microsoft.com/office/drawing/2014/main" id="{3AE3ED96-B855-1405-3B43-8B90430AE894}"/>
                </a:ext>
              </a:extLst>
            </p:cNvPr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0951;p52">
              <a:extLst>
                <a:ext uri="{FF2B5EF4-FFF2-40B4-BE49-F238E27FC236}">
                  <a16:creationId xmlns:a16="http://schemas.microsoft.com/office/drawing/2014/main" id="{2286F11F-083E-C8A1-0CF6-54279C62E881}"/>
                </a:ext>
              </a:extLst>
            </p:cNvPr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0952;p52">
              <a:extLst>
                <a:ext uri="{FF2B5EF4-FFF2-40B4-BE49-F238E27FC236}">
                  <a16:creationId xmlns:a16="http://schemas.microsoft.com/office/drawing/2014/main" id="{33AF13C2-C5E5-E930-30F6-009AF53FB243}"/>
                </a:ext>
              </a:extLst>
            </p:cNvPr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0953;p52">
              <a:extLst>
                <a:ext uri="{FF2B5EF4-FFF2-40B4-BE49-F238E27FC236}">
                  <a16:creationId xmlns:a16="http://schemas.microsoft.com/office/drawing/2014/main" id="{12D8122C-C00D-85E5-C5AB-423C7BA8E3B4}"/>
                </a:ext>
              </a:extLst>
            </p:cNvPr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0954;p52">
              <a:extLst>
                <a:ext uri="{FF2B5EF4-FFF2-40B4-BE49-F238E27FC236}">
                  <a16:creationId xmlns:a16="http://schemas.microsoft.com/office/drawing/2014/main" id="{B77051BD-49C0-AA23-430A-55CCE349ECAD}"/>
                </a:ext>
              </a:extLst>
            </p:cNvPr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0955;p52">
              <a:extLst>
                <a:ext uri="{FF2B5EF4-FFF2-40B4-BE49-F238E27FC236}">
                  <a16:creationId xmlns:a16="http://schemas.microsoft.com/office/drawing/2014/main" id="{5012C24C-7B00-7DD8-082C-D83007D06520}"/>
                </a:ext>
              </a:extLst>
            </p:cNvPr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0956;p52">
              <a:extLst>
                <a:ext uri="{FF2B5EF4-FFF2-40B4-BE49-F238E27FC236}">
                  <a16:creationId xmlns:a16="http://schemas.microsoft.com/office/drawing/2014/main" id="{00549351-5858-15AF-1942-2E484EBBF121}"/>
                </a:ext>
              </a:extLst>
            </p:cNvPr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0957;p52">
              <a:extLst>
                <a:ext uri="{FF2B5EF4-FFF2-40B4-BE49-F238E27FC236}">
                  <a16:creationId xmlns:a16="http://schemas.microsoft.com/office/drawing/2014/main" id="{7354DA39-4C62-6701-E959-8F906BDC5BB9}"/>
                </a:ext>
              </a:extLst>
            </p:cNvPr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10958;p52">
              <a:extLst>
                <a:ext uri="{FF2B5EF4-FFF2-40B4-BE49-F238E27FC236}">
                  <a16:creationId xmlns:a16="http://schemas.microsoft.com/office/drawing/2014/main" id="{2CADE6BC-6F49-7A0D-CAE3-A531226C9C2A}"/>
                </a:ext>
              </a:extLst>
            </p:cNvPr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10959;p52">
              <a:extLst>
                <a:ext uri="{FF2B5EF4-FFF2-40B4-BE49-F238E27FC236}">
                  <a16:creationId xmlns:a16="http://schemas.microsoft.com/office/drawing/2014/main" id="{E059BF4F-5FC3-9B24-7A10-2BD9708627D7}"/>
                </a:ext>
              </a:extLst>
            </p:cNvPr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10960;p52">
              <a:extLst>
                <a:ext uri="{FF2B5EF4-FFF2-40B4-BE49-F238E27FC236}">
                  <a16:creationId xmlns:a16="http://schemas.microsoft.com/office/drawing/2014/main" id="{E55C61D3-828C-289E-AF85-DC637FE73C3F}"/>
                </a:ext>
              </a:extLst>
            </p:cNvPr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10961;p52">
              <a:extLst>
                <a:ext uri="{FF2B5EF4-FFF2-40B4-BE49-F238E27FC236}">
                  <a16:creationId xmlns:a16="http://schemas.microsoft.com/office/drawing/2014/main" id="{344EBB71-F132-A269-1CC7-3B9D5B37016B}"/>
                </a:ext>
              </a:extLst>
            </p:cNvPr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10962;p52">
              <a:extLst>
                <a:ext uri="{FF2B5EF4-FFF2-40B4-BE49-F238E27FC236}">
                  <a16:creationId xmlns:a16="http://schemas.microsoft.com/office/drawing/2014/main" id="{3F4E7A4E-DF38-2D88-5A08-E1D2F9E40D05}"/>
                </a:ext>
              </a:extLst>
            </p:cNvPr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10963;p52">
              <a:extLst>
                <a:ext uri="{FF2B5EF4-FFF2-40B4-BE49-F238E27FC236}">
                  <a16:creationId xmlns:a16="http://schemas.microsoft.com/office/drawing/2014/main" id="{CE92C231-B562-0EEC-D0BB-BDA700F00A6E}"/>
                </a:ext>
              </a:extLst>
            </p:cNvPr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10964;p52">
              <a:extLst>
                <a:ext uri="{FF2B5EF4-FFF2-40B4-BE49-F238E27FC236}">
                  <a16:creationId xmlns:a16="http://schemas.microsoft.com/office/drawing/2014/main" id="{91F98F0C-8C57-A707-DA05-3CA954716346}"/>
                </a:ext>
              </a:extLst>
            </p:cNvPr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10965;p52">
              <a:extLst>
                <a:ext uri="{FF2B5EF4-FFF2-40B4-BE49-F238E27FC236}">
                  <a16:creationId xmlns:a16="http://schemas.microsoft.com/office/drawing/2014/main" id="{6A73AD65-3A78-3F3B-3E36-13D06F63E8DB}"/>
                </a:ext>
              </a:extLst>
            </p:cNvPr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10966;p52">
              <a:extLst>
                <a:ext uri="{FF2B5EF4-FFF2-40B4-BE49-F238E27FC236}">
                  <a16:creationId xmlns:a16="http://schemas.microsoft.com/office/drawing/2014/main" id="{CDF97875-50C0-830A-2B89-3FD039762739}"/>
                </a:ext>
              </a:extLst>
            </p:cNvPr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10967;p52">
              <a:extLst>
                <a:ext uri="{FF2B5EF4-FFF2-40B4-BE49-F238E27FC236}">
                  <a16:creationId xmlns:a16="http://schemas.microsoft.com/office/drawing/2014/main" id="{ACF4E59F-122C-542E-4542-2D7533EEC42B}"/>
                </a:ext>
              </a:extLst>
            </p:cNvPr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10968;p52">
              <a:extLst>
                <a:ext uri="{FF2B5EF4-FFF2-40B4-BE49-F238E27FC236}">
                  <a16:creationId xmlns:a16="http://schemas.microsoft.com/office/drawing/2014/main" id="{95263632-EFDE-A137-ECDF-171B5B81D1D7}"/>
                </a:ext>
              </a:extLst>
            </p:cNvPr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10969;p52">
              <a:extLst>
                <a:ext uri="{FF2B5EF4-FFF2-40B4-BE49-F238E27FC236}">
                  <a16:creationId xmlns:a16="http://schemas.microsoft.com/office/drawing/2014/main" id="{A400536D-E255-F05C-B5F6-A6DF1A5FB0EF}"/>
                </a:ext>
              </a:extLst>
            </p:cNvPr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10970;p52">
              <a:extLst>
                <a:ext uri="{FF2B5EF4-FFF2-40B4-BE49-F238E27FC236}">
                  <a16:creationId xmlns:a16="http://schemas.microsoft.com/office/drawing/2014/main" id="{4ADC1305-7E07-2AAA-20B5-6E0F73B44534}"/>
                </a:ext>
              </a:extLst>
            </p:cNvPr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10971;p52">
              <a:extLst>
                <a:ext uri="{FF2B5EF4-FFF2-40B4-BE49-F238E27FC236}">
                  <a16:creationId xmlns:a16="http://schemas.microsoft.com/office/drawing/2014/main" id="{BAA3247C-0445-D15D-4682-8559230B086D}"/>
                </a:ext>
              </a:extLst>
            </p:cNvPr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10972;p52">
              <a:extLst>
                <a:ext uri="{FF2B5EF4-FFF2-40B4-BE49-F238E27FC236}">
                  <a16:creationId xmlns:a16="http://schemas.microsoft.com/office/drawing/2014/main" id="{4E7ACF93-E1FC-FA37-5DED-64E2DC1ED401}"/>
                </a:ext>
              </a:extLst>
            </p:cNvPr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10973;p52">
              <a:extLst>
                <a:ext uri="{FF2B5EF4-FFF2-40B4-BE49-F238E27FC236}">
                  <a16:creationId xmlns:a16="http://schemas.microsoft.com/office/drawing/2014/main" id="{251F2D36-6621-CBFB-1D7B-D6FC9101ADBC}"/>
                </a:ext>
              </a:extLst>
            </p:cNvPr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10974;p52">
              <a:extLst>
                <a:ext uri="{FF2B5EF4-FFF2-40B4-BE49-F238E27FC236}">
                  <a16:creationId xmlns:a16="http://schemas.microsoft.com/office/drawing/2014/main" id="{A12F2675-5E14-22D8-75B5-049C45106CCD}"/>
                </a:ext>
              </a:extLst>
            </p:cNvPr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10975;p52">
              <a:extLst>
                <a:ext uri="{FF2B5EF4-FFF2-40B4-BE49-F238E27FC236}">
                  <a16:creationId xmlns:a16="http://schemas.microsoft.com/office/drawing/2014/main" id="{FA1F4E0D-ECFA-84A7-C3EE-76258BE06072}"/>
                </a:ext>
              </a:extLst>
            </p:cNvPr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10976;p52">
              <a:extLst>
                <a:ext uri="{FF2B5EF4-FFF2-40B4-BE49-F238E27FC236}">
                  <a16:creationId xmlns:a16="http://schemas.microsoft.com/office/drawing/2014/main" id="{83A261B1-9295-3518-38E4-E88A33500C50}"/>
                </a:ext>
              </a:extLst>
            </p:cNvPr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10977;p52">
              <a:extLst>
                <a:ext uri="{FF2B5EF4-FFF2-40B4-BE49-F238E27FC236}">
                  <a16:creationId xmlns:a16="http://schemas.microsoft.com/office/drawing/2014/main" id="{42B95331-2C75-90CA-4A18-237FB46A9DC1}"/>
                </a:ext>
              </a:extLst>
            </p:cNvPr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10978;p52">
              <a:extLst>
                <a:ext uri="{FF2B5EF4-FFF2-40B4-BE49-F238E27FC236}">
                  <a16:creationId xmlns:a16="http://schemas.microsoft.com/office/drawing/2014/main" id="{E8C93F98-8105-3B42-CAC2-11924AB9EBD7}"/>
                </a:ext>
              </a:extLst>
            </p:cNvPr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10979;p52">
              <a:extLst>
                <a:ext uri="{FF2B5EF4-FFF2-40B4-BE49-F238E27FC236}">
                  <a16:creationId xmlns:a16="http://schemas.microsoft.com/office/drawing/2014/main" id="{EB02B9B6-7397-109E-F5EA-4C34C68C45AC}"/>
                </a:ext>
              </a:extLst>
            </p:cNvPr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10980;p52">
              <a:extLst>
                <a:ext uri="{FF2B5EF4-FFF2-40B4-BE49-F238E27FC236}">
                  <a16:creationId xmlns:a16="http://schemas.microsoft.com/office/drawing/2014/main" id="{ABB6E36E-90C7-0DA2-0456-98E4451CBEB9}"/>
                </a:ext>
              </a:extLst>
            </p:cNvPr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10981;p52">
              <a:extLst>
                <a:ext uri="{FF2B5EF4-FFF2-40B4-BE49-F238E27FC236}">
                  <a16:creationId xmlns:a16="http://schemas.microsoft.com/office/drawing/2014/main" id="{9042A30B-BC4F-8C4E-DC1F-CBA2916C51A6}"/>
                </a:ext>
              </a:extLst>
            </p:cNvPr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10982;p52">
              <a:extLst>
                <a:ext uri="{FF2B5EF4-FFF2-40B4-BE49-F238E27FC236}">
                  <a16:creationId xmlns:a16="http://schemas.microsoft.com/office/drawing/2014/main" id="{C71665C5-FDA2-01CE-525C-BEA32FDE4270}"/>
                </a:ext>
              </a:extLst>
            </p:cNvPr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10983;p52">
              <a:extLst>
                <a:ext uri="{FF2B5EF4-FFF2-40B4-BE49-F238E27FC236}">
                  <a16:creationId xmlns:a16="http://schemas.microsoft.com/office/drawing/2014/main" id="{740CF80D-A4B2-689E-9965-AC6893060890}"/>
                </a:ext>
              </a:extLst>
            </p:cNvPr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10984;p52">
              <a:extLst>
                <a:ext uri="{FF2B5EF4-FFF2-40B4-BE49-F238E27FC236}">
                  <a16:creationId xmlns:a16="http://schemas.microsoft.com/office/drawing/2014/main" id="{D825E7AA-5E08-0394-5CDF-905D74A47F98}"/>
                </a:ext>
              </a:extLst>
            </p:cNvPr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10985;p52">
              <a:extLst>
                <a:ext uri="{FF2B5EF4-FFF2-40B4-BE49-F238E27FC236}">
                  <a16:creationId xmlns:a16="http://schemas.microsoft.com/office/drawing/2014/main" id="{B054982B-1571-998C-7609-72006B5F478D}"/>
                </a:ext>
              </a:extLst>
            </p:cNvPr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10986;p52">
              <a:extLst>
                <a:ext uri="{FF2B5EF4-FFF2-40B4-BE49-F238E27FC236}">
                  <a16:creationId xmlns:a16="http://schemas.microsoft.com/office/drawing/2014/main" id="{9A486437-08A1-C5F4-3049-72BA7C268498}"/>
                </a:ext>
              </a:extLst>
            </p:cNvPr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10987;p52">
              <a:extLst>
                <a:ext uri="{FF2B5EF4-FFF2-40B4-BE49-F238E27FC236}">
                  <a16:creationId xmlns:a16="http://schemas.microsoft.com/office/drawing/2014/main" id="{E191DE35-B5FE-9963-7666-95D993FD9580}"/>
                </a:ext>
              </a:extLst>
            </p:cNvPr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10988;p52">
              <a:extLst>
                <a:ext uri="{FF2B5EF4-FFF2-40B4-BE49-F238E27FC236}">
                  <a16:creationId xmlns:a16="http://schemas.microsoft.com/office/drawing/2014/main" id="{01A5E5EC-628F-5E15-73CE-307722AF4689}"/>
                </a:ext>
              </a:extLst>
            </p:cNvPr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10989;p52">
              <a:extLst>
                <a:ext uri="{FF2B5EF4-FFF2-40B4-BE49-F238E27FC236}">
                  <a16:creationId xmlns:a16="http://schemas.microsoft.com/office/drawing/2014/main" id="{7305B939-DC55-0C1C-8317-705C8956A333}"/>
                </a:ext>
              </a:extLst>
            </p:cNvPr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10990;p52">
              <a:extLst>
                <a:ext uri="{FF2B5EF4-FFF2-40B4-BE49-F238E27FC236}">
                  <a16:creationId xmlns:a16="http://schemas.microsoft.com/office/drawing/2014/main" id="{4FFD19DD-0148-B6D9-2A35-BE1FBCDB0C49}"/>
                </a:ext>
              </a:extLst>
            </p:cNvPr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10991;p52">
              <a:extLst>
                <a:ext uri="{FF2B5EF4-FFF2-40B4-BE49-F238E27FC236}">
                  <a16:creationId xmlns:a16="http://schemas.microsoft.com/office/drawing/2014/main" id="{D0FA82CE-0DB7-5EC3-19AE-53834E97AFC8}"/>
                </a:ext>
              </a:extLst>
            </p:cNvPr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10992;p52">
              <a:extLst>
                <a:ext uri="{FF2B5EF4-FFF2-40B4-BE49-F238E27FC236}">
                  <a16:creationId xmlns:a16="http://schemas.microsoft.com/office/drawing/2014/main" id="{C1F0100B-29E5-D724-B7E6-B72AC653800A}"/>
                </a:ext>
              </a:extLst>
            </p:cNvPr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10993;p52">
              <a:extLst>
                <a:ext uri="{FF2B5EF4-FFF2-40B4-BE49-F238E27FC236}">
                  <a16:creationId xmlns:a16="http://schemas.microsoft.com/office/drawing/2014/main" id="{79A7758E-FA57-FE14-4F40-907559C6B1A3}"/>
                </a:ext>
              </a:extLst>
            </p:cNvPr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10994;p52">
              <a:extLst>
                <a:ext uri="{FF2B5EF4-FFF2-40B4-BE49-F238E27FC236}">
                  <a16:creationId xmlns:a16="http://schemas.microsoft.com/office/drawing/2014/main" id="{B898E9CE-67E5-7D90-9607-5FE2A63B9352}"/>
                </a:ext>
              </a:extLst>
            </p:cNvPr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10995;p52">
              <a:extLst>
                <a:ext uri="{FF2B5EF4-FFF2-40B4-BE49-F238E27FC236}">
                  <a16:creationId xmlns:a16="http://schemas.microsoft.com/office/drawing/2014/main" id="{AA7B878E-E98D-A3CE-9167-1B0A2F614F72}"/>
                </a:ext>
              </a:extLst>
            </p:cNvPr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10996;p52">
              <a:extLst>
                <a:ext uri="{FF2B5EF4-FFF2-40B4-BE49-F238E27FC236}">
                  <a16:creationId xmlns:a16="http://schemas.microsoft.com/office/drawing/2014/main" id="{1CCECE2D-085E-F9BE-7C7E-41AD5E0BEC89}"/>
                </a:ext>
              </a:extLst>
            </p:cNvPr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10997;p52">
              <a:extLst>
                <a:ext uri="{FF2B5EF4-FFF2-40B4-BE49-F238E27FC236}">
                  <a16:creationId xmlns:a16="http://schemas.microsoft.com/office/drawing/2014/main" id="{E4E1D94B-7450-8049-FDF9-84F73C363872}"/>
                </a:ext>
              </a:extLst>
            </p:cNvPr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10998;p52">
              <a:extLst>
                <a:ext uri="{FF2B5EF4-FFF2-40B4-BE49-F238E27FC236}">
                  <a16:creationId xmlns:a16="http://schemas.microsoft.com/office/drawing/2014/main" id="{180E982A-FAF8-0328-32E0-859B600DBB5C}"/>
                </a:ext>
              </a:extLst>
            </p:cNvPr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1" name="Google Shape;10669;p52">
            <a:extLst>
              <a:ext uri="{FF2B5EF4-FFF2-40B4-BE49-F238E27FC236}">
                <a16:creationId xmlns:a16="http://schemas.microsoft.com/office/drawing/2014/main" id="{A551759B-CB7E-FC7F-2AE9-70826CD9AE9E}"/>
              </a:ext>
            </a:extLst>
          </p:cNvPr>
          <p:cNvGrpSpPr/>
          <p:nvPr/>
        </p:nvGrpSpPr>
        <p:grpSpPr>
          <a:xfrm>
            <a:off x="9598337" y="715669"/>
            <a:ext cx="606114" cy="345499"/>
            <a:chOff x="311697" y="-12"/>
            <a:chExt cx="4437449" cy="2218709"/>
          </a:xfrm>
        </p:grpSpPr>
        <p:sp>
          <p:nvSpPr>
            <p:cNvPr id="2042" name="Google Shape;10670;p52">
              <a:extLst>
                <a:ext uri="{FF2B5EF4-FFF2-40B4-BE49-F238E27FC236}">
                  <a16:creationId xmlns:a16="http://schemas.microsoft.com/office/drawing/2014/main" id="{4ED0D0DD-69C4-9335-9417-5BA3A055A51A}"/>
                </a:ext>
              </a:extLst>
            </p:cNvPr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10671;p52">
              <a:extLst>
                <a:ext uri="{FF2B5EF4-FFF2-40B4-BE49-F238E27FC236}">
                  <a16:creationId xmlns:a16="http://schemas.microsoft.com/office/drawing/2014/main" id="{89A4E67E-5B16-17BB-4228-B1589A2B3D14}"/>
                </a:ext>
              </a:extLst>
            </p:cNvPr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10672;p52">
              <a:extLst>
                <a:ext uri="{FF2B5EF4-FFF2-40B4-BE49-F238E27FC236}">
                  <a16:creationId xmlns:a16="http://schemas.microsoft.com/office/drawing/2014/main" id="{3D1967E4-AF8C-538F-C8CE-AF3243478D70}"/>
                </a:ext>
              </a:extLst>
            </p:cNvPr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10673;p52">
              <a:extLst>
                <a:ext uri="{FF2B5EF4-FFF2-40B4-BE49-F238E27FC236}">
                  <a16:creationId xmlns:a16="http://schemas.microsoft.com/office/drawing/2014/main" id="{ABB7C634-1185-7800-22E8-BD28A8AF7AFA}"/>
                </a:ext>
              </a:extLst>
            </p:cNvPr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10674;p52">
              <a:extLst>
                <a:ext uri="{FF2B5EF4-FFF2-40B4-BE49-F238E27FC236}">
                  <a16:creationId xmlns:a16="http://schemas.microsoft.com/office/drawing/2014/main" id="{EBD201ED-B3E4-AF3D-916D-707AE00F2ECD}"/>
                </a:ext>
              </a:extLst>
            </p:cNvPr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10675;p52">
              <a:extLst>
                <a:ext uri="{FF2B5EF4-FFF2-40B4-BE49-F238E27FC236}">
                  <a16:creationId xmlns:a16="http://schemas.microsoft.com/office/drawing/2014/main" id="{778058AA-8F97-A694-6BBB-9EC4E36FA532}"/>
                </a:ext>
              </a:extLst>
            </p:cNvPr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10676;p52">
              <a:extLst>
                <a:ext uri="{FF2B5EF4-FFF2-40B4-BE49-F238E27FC236}">
                  <a16:creationId xmlns:a16="http://schemas.microsoft.com/office/drawing/2014/main" id="{81AE878A-16CC-8A5C-940C-BA1D1F354F9A}"/>
                </a:ext>
              </a:extLst>
            </p:cNvPr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10677;p52">
              <a:extLst>
                <a:ext uri="{FF2B5EF4-FFF2-40B4-BE49-F238E27FC236}">
                  <a16:creationId xmlns:a16="http://schemas.microsoft.com/office/drawing/2014/main" id="{CEEAF8EC-24D8-5D25-4831-4FA43AB1ECE8}"/>
                </a:ext>
              </a:extLst>
            </p:cNvPr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10678;p52">
              <a:extLst>
                <a:ext uri="{FF2B5EF4-FFF2-40B4-BE49-F238E27FC236}">
                  <a16:creationId xmlns:a16="http://schemas.microsoft.com/office/drawing/2014/main" id="{A588097C-4756-DE58-ED03-500D4E3C49F5}"/>
                </a:ext>
              </a:extLst>
            </p:cNvPr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10679;p52">
              <a:extLst>
                <a:ext uri="{FF2B5EF4-FFF2-40B4-BE49-F238E27FC236}">
                  <a16:creationId xmlns:a16="http://schemas.microsoft.com/office/drawing/2014/main" id="{EA945004-7A72-06BF-5615-81B4403344A0}"/>
                </a:ext>
              </a:extLst>
            </p:cNvPr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10680;p52">
              <a:extLst>
                <a:ext uri="{FF2B5EF4-FFF2-40B4-BE49-F238E27FC236}">
                  <a16:creationId xmlns:a16="http://schemas.microsoft.com/office/drawing/2014/main" id="{1DA1046F-28C5-AE27-FCBE-963519D65410}"/>
                </a:ext>
              </a:extLst>
            </p:cNvPr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10681;p52">
              <a:extLst>
                <a:ext uri="{FF2B5EF4-FFF2-40B4-BE49-F238E27FC236}">
                  <a16:creationId xmlns:a16="http://schemas.microsoft.com/office/drawing/2014/main" id="{6B92A693-63AB-3A63-C5F3-C525F69B98F9}"/>
                </a:ext>
              </a:extLst>
            </p:cNvPr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10682;p52">
              <a:extLst>
                <a:ext uri="{FF2B5EF4-FFF2-40B4-BE49-F238E27FC236}">
                  <a16:creationId xmlns:a16="http://schemas.microsoft.com/office/drawing/2014/main" id="{3A2B8608-362E-775B-45B9-3A712A3FC181}"/>
                </a:ext>
              </a:extLst>
            </p:cNvPr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10683;p52">
              <a:extLst>
                <a:ext uri="{FF2B5EF4-FFF2-40B4-BE49-F238E27FC236}">
                  <a16:creationId xmlns:a16="http://schemas.microsoft.com/office/drawing/2014/main" id="{E7F26DCD-AC13-C291-AD6B-068C24DCB93A}"/>
                </a:ext>
              </a:extLst>
            </p:cNvPr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10684;p52">
              <a:extLst>
                <a:ext uri="{FF2B5EF4-FFF2-40B4-BE49-F238E27FC236}">
                  <a16:creationId xmlns:a16="http://schemas.microsoft.com/office/drawing/2014/main" id="{60507787-19F8-6402-6BDE-030AB381FBA5}"/>
                </a:ext>
              </a:extLst>
            </p:cNvPr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10685;p52">
              <a:extLst>
                <a:ext uri="{FF2B5EF4-FFF2-40B4-BE49-F238E27FC236}">
                  <a16:creationId xmlns:a16="http://schemas.microsoft.com/office/drawing/2014/main" id="{845F1613-583F-D304-DC63-4A70AA769D26}"/>
                </a:ext>
              </a:extLst>
            </p:cNvPr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10686;p52">
              <a:extLst>
                <a:ext uri="{FF2B5EF4-FFF2-40B4-BE49-F238E27FC236}">
                  <a16:creationId xmlns:a16="http://schemas.microsoft.com/office/drawing/2014/main" id="{322572BF-15EB-4710-32CB-18C918487063}"/>
                </a:ext>
              </a:extLst>
            </p:cNvPr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10687;p52">
              <a:extLst>
                <a:ext uri="{FF2B5EF4-FFF2-40B4-BE49-F238E27FC236}">
                  <a16:creationId xmlns:a16="http://schemas.microsoft.com/office/drawing/2014/main" id="{40D2F38E-A795-410D-6B87-D84AFC275E59}"/>
                </a:ext>
              </a:extLst>
            </p:cNvPr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10688;p52">
              <a:extLst>
                <a:ext uri="{FF2B5EF4-FFF2-40B4-BE49-F238E27FC236}">
                  <a16:creationId xmlns:a16="http://schemas.microsoft.com/office/drawing/2014/main" id="{813DBB99-F036-C8A9-A793-5911F8120D9B}"/>
                </a:ext>
              </a:extLst>
            </p:cNvPr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10689;p52">
              <a:extLst>
                <a:ext uri="{FF2B5EF4-FFF2-40B4-BE49-F238E27FC236}">
                  <a16:creationId xmlns:a16="http://schemas.microsoft.com/office/drawing/2014/main" id="{EA5B4680-0C91-2999-A649-3B23E04BDC32}"/>
                </a:ext>
              </a:extLst>
            </p:cNvPr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10690;p52">
              <a:extLst>
                <a:ext uri="{FF2B5EF4-FFF2-40B4-BE49-F238E27FC236}">
                  <a16:creationId xmlns:a16="http://schemas.microsoft.com/office/drawing/2014/main" id="{44D5D810-E780-0420-F1BE-5F64CEEFA0E8}"/>
                </a:ext>
              </a:extLst>
            </p:cNvPr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10691;p52">
              <a:extLst>
                <a:ext uri="{FF2B5EF4-FFF2-40B4-BE49-F238E27FC236}">
                  <a16:creationId xmlns:a16="http://schemas.microsoft.com/office/drawing/2014/main" id="{D3B9F19D-1661-01DF-8049-268E89E9B0C6}"/>
                </a:ext>
              </a:extLst>
            </p:cNvPr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10692;p52">
              <a:extLst>
                <a:ext uri="{FF2B5EF4-FFF2-40B4-BE49-F238E27FC236}">
                  <a16:creationId xmlns:a16="http://schemas.microsoft.com/office/drawing/2014/main" id="{EB24BE77-85D9-54E0-723C-26F60E109F17}"/>
                </a:ext>
              </a:extLst>
            </p:cNvPr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10693;p52">
              <a:extLst>
                <a:ext uri="{FF2B5EF4-FFF2-40B4-BE49-F238E27FC236}">
                  <a16:creationId xmlns:a16="http://schemas.microsoft.com/office/drawing/2014/main" id="{C18F3C17-AFA0-DC8D-317B-1BA92BFC261C}"/>
                </a:ext>
              </a:extLst>
            </p:cNvPr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10694;p52">
              <a:extLst>
                <a:ext uri="{FF2B5EF4-FFF2-40B4-BE49-F238E27FC236}">
                  <a16:creationId xmlns:a16="http://schemas.microsoft.com/office/drawing/2014/main" id="{6F8074FE-C65A-6560-59EC-1D3DCFB1C6D4}"/>
                </a:ext>
              </a:extLst>
            </p:cNvPr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10695;p52">
              <a:extLst>
                <a:ext uri="{FF2B5EF4-FFF2-40B4-BE49-F238E27FC236}">
                  <a16:creationId xmlns:a16="http://schemas.microsoft.com/office/drawing/2014/main" id="{BCD35C8D-A31F-257B-094B-AE6E48ADA279}"/>
                </a:ext>
              </a:extLst>
            </p:cNvPr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10696;p52">
              <a:extLst>
                <a:ext uri="{FF2B5EF4-FFF2-40B4-BE49-F238E27FC236}">
                  <a16:creationId xmlns:a16="http://schemas.microsoft.com/office/drawing/2014/main" id="{5ECAEA0D-B10F-F673-B744-5241F0DE60C7}"/>
                </a:ext>
              </a:extLst>
            </p:cNvPr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10697;p52">
              <a:extLst>
                <a:ext uri="{FF2B5EF4-FFF2-40B4-BE49-F238E27FC236}">
                  <a16:creationId xmlns:a16="http://schemas.microsoft.com/office/drawing/2014/main" id="{78AA59DF-4245-F66F-BD39-1F78B5BBCB63}"/>
                </a:ext>
              </a:extLst>
            </p:cNvPr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10698;p52">
              <a:extLst>
                <a:ext uri="{FF2B5EF4-FFF2-40B4-BE49-F238E27FC236}">
                  <a16:creationId xmlns:a16="http://schemas.microsoft.com/office/drawing/2014/main" id="{ADF4D824-BBB9-916E-9CFA-025D5FEE5198}"/>
                </a:ext>
              </a:extLst>
            </p:cNvPr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10699;p52">
              <a:extLst>
                <a:ext uri="{FF2B5EF4-FFF2-40B4-BE49-F238E27FC236}">
                  <a16:creationId xmlns:a16="http://schemas.microsoft.com/office/drawing/2014/main" id="{CFBFA86D-B1E8-73E6-EE62-DADCE70586AC}"/>
                </a:ext>
              </a:extLst>
            </p:cNvPr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10700;p52">
              <a:extLst>
                <a:ext uri="{FF2B5EF4-FFF2-40B4-BE49-F238E27FC236}">
                  <a16:creationId xmlns:a16="http://schemas.microsoft.com/office/drawing/2014/main" id="{BB112533-4E87-75C7-8D81-3F34A95EF4CC}"/>
                </a:ext>
              </a:extLst>
            </p:cNvPr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10701;p52">
              <a:extLst>
                <a:ext uri="{FF2B5EF4-FFF2-40B4-BE49-F238E27FC236}">
                  <a16:creationId xmlns:a16="http://schemas.microsoft.com/office/drawing/2014/main" id="{70270696-B92D-AD06-D457-9D8136FE4A14}"/>
                </a:ext>
              </a:extLst>
            </p:cNvPr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10702;p52">
              <a:extLst>
                <a:ext uri="{FF2B5EF4-FFF2-40B4-BE49-F238E27FC236}">
                  <a16:creationId xmlns:a16="http://schemas.microsoft.com/office/drawing/2014/main" id="{1DD1DE0C-5B7B-B19A-D7EB-C5F6BA736590}"/>
                </a:ext>
              </a:extLst>
            </p:cNvPr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10703;p52">
              <a:extLst>
                <a:ext uri="{FF2B5EF4-FFF2-40B4-BE49-F238E27FC236}">
                  <a16:creationId xmlns:a16="http://schemas.microsoft.com/office/drawing/2014/main" id="{4E666661-35F2-DBEB-3818-0FEF7271FCF1}"/>
                </a:ext>
              </a:extLst>
            </p:cNvPr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10704;p52">
              <a:extLst>
                <a:ext uri="{FF2B5EF4-FFF2-40B4-BE49-F238E27FC236}">
                  <a16:creationId xmlns:a16="http://schemas.microsoft.com/office/drawing/2014/main" id="{09DF2A5D-F050-C69B-2ED1-9323E03CE42C}"/>
                </a:ext>
              </a:extLst>
            </p:cNvPr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10705;p52">
              <a:extLst>
                <a:ext uri="{FF2B5EF4-FFF2-40B4-BE49-F238E27FC236}">
                  <a16:creationId xmlns:a16="http://schemas.microsoft.com/office/drawing/2014/main" id="{7D1ABA44-F94F-8CC3-3EAE-5C7CF908E7A3}"/>
                </a:ext>
              </a:extLst>
            </p:cNvPr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10706;p52">
              <a:extLst>
                <a:ext uri="{FF2B5EF4-FFF2-40B4-BE49-F238E27FC236}">
                  <a16:creationId xmlns:a16="http://schemas.microsoft.com/office/drawing/2014/main" id="{DEEF89A6-7398-B804-46D5-917A2EC8A934}"/>
                </a:ext>
              </a:extLst>
            </p:cNvPr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10707;p52">
              <a:extLst>
                <a:ext uri="{FF2B5EF4-FFF2-40B4-BE49-F238E27FC236}">
                  <a16:creationId xmlns:a16="http://schemas.microsoft.com/office/drawing/2014/main" id="{8226007E-51D4-EA8C-1406-6339E3C361C2}"/>
                </a:ext>
              </a:extLst>
            </p:cNvPr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10708;p52">
              <a:extLst>
                <a:ext uri="{FF2B5EF4-FFF2-40B4-BE49-F238E27FC236}">
                  <a16:creationId xmlns:a16="http://schemas.microsoft.com/office/drawing/2014/main" id="{8A34A514-460A-0742-5287-521014C0BC8D}"/>
                </a:ext>
              </a:extLst>
            </p:cNvPr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10709;p52">
              <a:extLst>
                <a:ext uri="{FF2B5EF4-FFF2-40B4-BE49-F238E27FC236}">
                  <a16:creationId xmlns:a16="http://schemas.microsoft.com/office/drawing/2014/main" id="{E21C04B5-796A-E869-A89E-5007BEBF8DC3}"/>
                </a:ext>
              </a:extLst>
            </p:cNvPr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10710;p52">
              <a:extLst>
                <a:ext uri="{FF2B5EF4-FFF2-40B4-BE49-F238E27FC236}">
                  <a16:creationId xmlns:a16="http://schemas.microsoft.com/office/drawing/2014/main" id="{7B7117C2-2EA3-CFA7-D337-601DCEFEB958}"/>
                </a:ext>
              </a:extLst>
            </p:cNvPr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10711;p52">
              <a:extLst>
                <a:ext uri="{FF2B5EF4-FFF2-40B4-BE49-F238E27FC236}">
                  <a16:creationId xmlns:a16="http://schemas.microsoft.com/office/drawing/2014/main" id="{1D3DBECA-F0DC-CE9F-3BC3-1B1B65E90EC6}"/>
                </a:ext>
              </a:extLst>
            </p:cNvPr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10712;p52">
              <a:extLst>
                <a:ext uri="{FF2B5EF4-FFF2-40B4-BE49-F238E27FC236}">
                  <a16:creationId xmlns:a16="http://schemas.microsoft.com/office/drawing/2014/main" id="{915EA844-6809-E1E3-20F9-3EDCD1DD0CA4}"/>
                </a:ext>
              </a:extLst>
            </p:cNvPr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10713;p52">
              <a:extLst>
                <a:ext uri="{FF2B5EF4-FFF2-40B4-BE49-F238E27FC236}">
                  <a16:creationId xmlns:a16="http://schemas.microsoft.com/office/drawing/2014/main" id="{A9109EF0-4258-796A-4FD7-CA8D772A4658}"/>
                </a:ext>
              </a:extLst>
            </p:cNvPr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10714;p52">
              <a:extLst>
                <a:ext uri="{FF2B5EF4-FFF2-40B4-BE49-F238E27FC236}">
                  <a16:creationId xmlns:a16="http://schemas.microsoft.com/office/drawing/2014/main" id="{FA4E7E77-245C-261B-CBE2-35A00A1D8F4E}"/>
                </a:ext>
              </a:extLst>
            </p:cNvPr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10715;p52">
              <a:extLst>
                <a:ext uri="{FF2B5EF4-FFF2-40B4-BE49-F238E27FC236}">
                  <a16:creationId xmlns:a16="http://schemas.microsoft.com/office/drawing/2014/main" id="{29E5FD76-24EC-2085-0C06-4547E2328D0F}"/>
                </a:ext>
              </a:extLst>
            </p:cNvPr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10716;p52">
              <a:extLst>
                <a:ext uri="{FF2B5EF4-FFF2-40B4-BE49-F238E27FC236}">
                  <a16:creationId xmlns:a16="http://schemas.microsoft.com/office/drawing/2014/main" id="{1FB7D89E-D8E8-1A22-DB05-398A4ED2DE27}"/>
                </a:ext>
              </a:extLst>
            </p:cNvPr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10717;p52">
              <a:extLst>
                <a:ext uri="{FF2B5EF4-FFF2-40B4-BE49-F238E27FC236}">
                  <a16:creationId xmlns:a16="http://schemas.microsoft.com/office/drawing/2014/main" id="{D77ED095-9FBE-1E7B-251A-550AB85D2615}"/>
                </a:ext>
              </a:extLst>
            </p:cNvPr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10718;p52">
              <a:extLst>
                <a:ext uri="{FF2B5EF4-FFF2-40B4-BE49-F238E27FC236}">
                  <a16:creationId xmlns:a16="http://schemas.microsoft.com/office/drawing/2014/main" id="{C6D00CFB-538C-55BA-4753-BF5AD266ECE1}"/>
                </a:ext>
              </a:extLst>
            </p:cNvPr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10719;p52">
              <a:extLst>
                <a:ext uri="{FF2B5EF4-FFF2-40B4-BE49-F238E27FC236}">
                  <a16:creationId xmlns:a16="http://schemas.microsoft.com/office/drawing/2014/main" id="{6ACD3AF3-F724-ED92-91D5-81E280218312}"/>
                </a:ext>
              </a:extLst>
            </p:cNvPr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10720;p52">
              <a:extLst>
                <a:ext uri="{FF2B5EF4-FFF2-40B4-BE49-F238E27FC236}">
                  <a16:creationId xmlns:a16="http://schemas.microsoft.com/office/drawing/2014/main" id="{E953E176-0344-F0A3-1C9D-4085AADFEB8A}"/>
                </a:ext>
              </a:extLst>
            </p:cNvPr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10721;p52">
              <a:extLst>
                <a:ext uri="{FF2B5EF4-FFF2-40B4-BE49-F238E27FC236}">
                  <a16:creationId xmlns:a16="http://schemas.microsoft.com/office/drawing/2014/main" id="{E5214CC6-9A48-70D8-80C7-9227F4820BD6}"/>
                </a:ext>
              </a:extLst>
            </p:cNvPr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10722;p52">
              <a:extLst>
                <a:ext uri="{FF2B5EF4-FFF2-40B4-BE49-F238E27FC236}">
                  <a16:creationId xmlns:a16="http://schemas.microsoft.com/office/drawing/2014/main" id="{8609E883-F37E-7985-02D8-6210671CA01F}"/>
                </a:ext>
              </a:extLst>
            </p:cNvPr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10723;p52">
              <a:extLst>
                <a:ext uri="{FF2B5EF4-FFF2-40B4-BE49-F238E27FC236}">
                  <a16:creationId xmlns:a16="http://schemas.microsoft.com/office/drawing/2014/main" id="{D36F43E5-C87C-567F-2DC0-EEFEC0E043C3}"/>
                </a:ext>
              </a:extLst>
            </p:cNvPr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10724;p52">
              <a:extLst>
                <a:ext uri="{FF2B5EF4-FFF2-40B4-BE49-F238E27FC236}">
                  <a16:creationId xmlns:a16="http://schemas.microsoft.com/office/drawing/2014/main" id="{964C435E-5A69-26B8-B3A7-E78DA51F5058}"/>
                </a:ext>
              </a:extLst>
            </p:cNvPr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10725;p52">
              <a:extLst>
                <a:ext uri="{FF2B5EF4-FFF2-40B4-BE49-F238E27FC236}">
                  <a16:creationId xmlns:a16="http://schemas.microsoft.com/office/drawing/2014/main" id="{C43C5384-0E26-E48B-C1CB-7730D0AB4CA6}"/>
                </a:ext>
              </a:extLst>
            </p:cNvPr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10726;p52">
              <a:extLst>
                <a:ext uri="{FF2B5EF4-FFF2-40B4-BE49-F238E27FC236}">
                  <a16:creationId xmlns:a16="http://schemas.microsoft.com/office/drawing/2014/main" id="{32E4E441-9F86-A1CD-238D-D58DCFA5EC85}"/>
                </a:ext>
              </a:extLst>
            </p:cNvPr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10727;p52">
              <a:extLst>
                <a:ext uri="{FF2B5EF4-FFF2-40B4-BE49-F238E27FC236}">
                  <a16:creationId xmlns:a16="http://schemas.microsoft.com/office/drawing/2014/main" id="{EE0B153C-58F0-1E2A-ACAC-B91FEFDE0899}"/>
                </a:ext>
              </a:extLst>
            </p:cNvPr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10728;p52">
              <a:extLst>
                <a:ext uri="{FF2B5EF4-FFF2-40B4-BE49-F238E27FC236}">
                  <a16:creationId xmlns:a16="http://schemas.microsoft.com/office/drawing/2014/main" id="{8C94058A-FF1B-0993-A7CA-2E9DEF86BD30}"/>
                </a:ext>
              </a:extLst>
            </p:cNvPr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10729;p52">
              <a:extLst>
                <a:ext uri="{FF2B5EF4-FFF2-40B4-BE49-F238E27FC236}">
                  <a16:creationId xmlns:a16="http://schemas.microsoft.com/office/drawing/2014/main" id="{8A065F64-F7CA-1B44-48B7-49527CD9930D}"/>
                </a:ext>
              </a:extLst>
            </p:cNvPr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10730;p52">
              <a:extLst>
                <a:ext uri="{FF2B5EF4-FFF2-40B4-BE49-F238E27FC236}">
                  <a16:creationId xmlns:a16="http://schemas.microsoft.com/office/drawing/2014/main" id="{4F4DEE08-07AF-D697-F7BB-AE925906C39C}"/>
                </a:ext>
              </a:extLst>
            </p:cNvPr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10731;p52">
              <a:extLst>
                <a:ext uri="{FF2B5EF4-FFF2-40B4-BE49-F238E27FC236}">
                  <a16:creationId xmlns:a16="http://schemas.microsoft.com/office/drawing/2014/main" id="{C89E786D-1C3A-3EBE-EAE4-365DBCBF741C}"/>
                </a:ext>
              </a:extLst>
            </p:cNvPr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10732;p52">
              <a:extLst>
                <a:ext uri="{FF2B5EF4-FFF2-40B4-BE49-F238E27FC236}">
                  <a16:creationId xmlns:a16="http://schemas.microsoft.com/office/drawing/2014/main" id="{ABA329FE-7CC9-46D8-4001-C88D1560B96D}"/>
                </a:ext>
              </a:extLst>
            </p:cNvPr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10733;p52">
              <a:extLst>
                <a:ext uri="{FF2B5EF4-FFF2-40B4-BE49-F238E27FC236}">
                  <a16:creationId xmlns:a16="http://schemas.microsoft.com/office/drawing/2014/main" id="{1B23F978-8AE8-CE5A-2F42-42BE4F80C212}"/>
                </a:ext>
              </a:extLst>
            </p:cNvPr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10734;p52">
              <a:extLst>
                <a:ext uri="{FF2B5EF4-FFF2-40B4-BE49-F238E27FC236}">
                  <a16:creationId xmlns:a16="http://schemas.microsoft.com/office/drawing/2014/main" id="{1C3E3FF9-7810-2FC3-51F8-63BB6CEEBDE8}"/>
                </a:ext>
              </a:extLst>
            </p:cNvPr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10735;p52">
              <a:extLst>
                <a:ext uri="{FF2B5EF4-FFF2-40B4-BE49-F238E27FC236}">
                  <a16:creationId xmlns:a16="http://schemas.microsoft.com/office/drawing/2014/main" id="{093DFD1D-6388-B434-C94C-0EC7C221A58F}"/>
                </a:ext>
              </a:extLst>
            </p:cNvPr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10736;p52">
              <a:extLst>
                <a:ext uri="{FF2B5EF4-FFF2-40B4-BE49-F238E27FC236}">
                  <a16:creationId xmlns:a16="http://schemas.microsoft.com/office/drawing/2014/main" id="{0BBE5A01-92D7-E4A4-3891-BF6672B67ECA}"/>
                </a:ext>
              </a:extLst>
            </p:cNvPr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10737;p52">
              <a:extLst>
                <a:ext uri="{FF2B5EF4-FFF2-40B4-BE49-F238E27FC236}">
                  <a16:creationId xmlns:a16="http://schemas.microsoft.com/office/drawing/2014/main" id="{B0A70B78-0390-8D55-9242-0E48B1B399CA}"/>
                </a:ext>
              </a:extLst>
            </p:cNvPr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10738;p52">
              <a:extLst>
                <a:ext uri="{FF2B5EF4-FFF2-40B4-BE49-F238E27FC236}">
                  <a16:creationId xmlns:a16="http://schemas.microsoft.com/office/drawing/2014/main" id="{5456AB03-D86B-4502-7220-7180ED2E52E5}"/>
                </a:ext>
              </a:extLst>
            </p:cNvPr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10739;p52">
              <a:extLst>
                <a:ext uri="{FF2B5EF4-FFF2-40B4-BE49-F238E27FC236}">
                  <a16:creationId xmlns:a16="http://schemas.microsoft.com/office/drawing/2014/main" id="{6A791F49-7C35-5DF4-B55E-107EFF30CE3C}"/>
                </a:ext>
              </a:extLst>
            </p:cNvPr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10740;p52">
              <a:extLst>
                <a:ext uri="{FF2B5EF4-FFF2-40B4-BE49-F238E27FC236}">
                  <a16:creationId xmlns:a16="http://schemas.microsoft.com/office/drawing/2014/main" id="{CA717184-6259-591D-67D3-1E3466440A60}"/>
                </a:ext>
              </a:extLst>
            </p:cNvPr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10741;p52">
              <a:extLst>
                <a:ext uri="{FF2B5EF4-FFF2-40B4-BE49-F238E27FC236}">
                  <a16:creationId xmlns:a16="http://schemas.microsoft.com/office/drawing/2014/main" id="{15D32B1A-774F-A17A-B27A-4CA3D7283AFC}"/>
                </a:ext>
              </a:extLst>
            </p:cNvPr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10742;p52">
              <a:extLst>
                <a:ext uri="{FF2B5EF4-FFF2-40B4-BE49-F238E27FC236}">
                  <a16:creationId xmlns:a16="http://schemas.microsoft.com/office/drawing/2014/main" id="{2BEF888A-4ACB-BC4C-670B-0D4B150B80D3}"/>
                </a:ext>
              </a:extLst>
            </p:cNvPr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10743;p52">
              <a:extLst>
                <a:ext uri="{FF2B5EF4-FFF2-40B4-BE49-F238E27FC236}">
                  <a16:creationId xmlns:a16="http://schemas.microsoft.com/office/drawing/2014/main" id="{2C8F6339-6F87-81F0-49C6-A00151F3DE58}"/>
                </a:ext>
              </a:extLst>
            </p:cNvPr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10744;p52">
              <a:extLst>
                <a:ext uri="{FF2B5EF4-FFF2-40B4-BE49-F238E27FC236}">
                  <a16:creationId xmlns:a16="http://schemas.microsoft.com/office/drawing/2014/main" id="{A85EC503-73BA-B53B-D3E0-CE5759FAE0CC}"/>
                </a:ext>
              </a:extLst>
            </p:cNvPr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10745;p52">
              <a:extLst>
                <a:ext uri="{FF2B5EF4-FFF2-40B4-BE49-F238E27FC236}">
                  <a16:creationId xmlns:a16="http://schemas.microsoft.com/office/drawing/2014/main" id="{201835DC-8377-292B-6B0A-78B0D4CD1711}"/>
                </a:ext>
              </a:extLst>
            </p:cNvPr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10746;p52">
              <a:extLst>
                <a:ext uri="{FF2B5EF4-FFF2-40B4-BE49-F238E27FC236}">
                  <a16:creationId xmlns:a16="http://schemas.microsoft.com/office/drawing/2014/main" id="{DEA717D8-46A8-848E-CBA8-564313638DA7}"/>
                </a:ext>
              </a:extLst>
            </p:cNvPr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10747;p52">
              <a:extLst>
                <a:ext uri="{FF2B5EF4-FFF2-40B4-BE49-F238E27FC236}">
                  <a16:creationId xmlns:a16="http://schemas.microsoft.com/office/drawing/2014/main" id="{5F55F24D-5693-C89E-3374-E8519E09FA43}"/>
                </a:ext>
              </a:extLst>
            </p:cNvPr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10748;p52">
              <a:extLst>
                <a:ext uri="{FF2B5EF4-FFF2-40B4-BE49-F238E27FC236}">
                  <a16:creationId xmlns:a16="http://schemas.microsoft.com/office/drawing/2014/main" id="{BC86DCB5-4A74-E5AC-C784-65115C25D7B4}"/>
                </a:ext>
              </a:extLst>
            </p:cNvPr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10749;p52">
              <a:extLst>
                <a:ext uri="{FF2B5EF4-FFF2-40B4-BE49-F238E27FC236}">
                  <a16:creationId xmlns:a16="http://schemas.microsoft.com/office/drawing/2014/main" id="{C4BF473C-3BDA-9DC5-05BA-0B74B5B3044C}"/>
                </a:ext>
              </a:extLst>
            </p:cNvPr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10750;p52">
              <a:extLst>
                <a:ext uri="{FF2B5EF4-FFF2-40B4-BE49-F238E27FC236}">
                  <a16:creationId xmlns:a16="http://schemas.microsoft.com/office/drawing/2014/main" id="{BD9E147C-31B4-4136-A0A9-FEED55AD374E}"/>
                </a:ext>
              </a:extLst>
            </p:cNvPr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10751;p52">
              <a:extLst>
                <a:ext uri="{FF2B5EF4-FFF2-40B4-BE49-F238E27FC236}">
                  <a16:creationId xmlns:a16="http://schemas.microsoft.com/office/drawing/2014/main" id="{31ECCFC4-40D3-B6B8-C38A-D4A5273718CE}"/>
                </a:ext>
              </a:extLst>
            </p:cNvPr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10752;p52">
              <a:extLst>
                <a:ext uri="{FF2B5EF4-FFF2-40B4-BE49-F238E27FC236}">
                  <a16:creationId xmlns:a16="http://schemas.microsoft.com/office/drawing/2014/main" id="{1F34663B-8E74-EC7F-097F-028E09F26B79}"/>
                </a:ext>
              </a:extLst>
            </p:cNvPr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10753;p52">
              <a:extLst>
                <a:ext uri="{FF2B5EF4-FFF2-40B4-BE49-F238E27FC236}">
                  <a16:creationId xmlns:a16="http://schemas.microsoft.com/office/drawing/2014/main" id="{53D9625B-D665-3766-6CB7-5113E01D062F}"/>
                </a:ext>
              </a:extLst>
            </p:cNvPr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10754;p52">
              <a:extLst>
                <a:ext uri="{FF2B5EF4-FFF2-40B4-BE49-F238E27FC236}">
                  <a16:creationId xmlns:a16="http://schemas.microsoft.com/office/drawing/2014/main" id="{E4F20CA8-ED0D-0F0A-4A3F-35D99BBCF366}"/>
                </a:ext>
              </a:extLst>
            </p:cNvPr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10755;p52">
              <a:extLst>
                <a:ext uri="{FF2B5EF4-FFF2-40B4-BE49-F238E27FC236}">
                  <a16:creationId xmlns:a16="http://schemas.microsoft.com/office/drawing/2014/main" id="{8D8E28F8-113E-679B-A280-BDA60F801E75}"/>
                </a:ext>
              </a:extLst>
            </p:cNvPr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10756;p52">
              <a:extLst>
                <a:ext uri="{FF2B5EF4-FFF2-40B4-BE49-F238E27FC236}">
                  <a16:creationId xmlns:a16="http://schemas.microsoft.com/office/drawing/2014/main" id="{AC7D35A1-03D7-97B7-F77B-4827AB70DE7A}"/>
                </a:ext>
              </a:extLst>
            </p:cNvPr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10757;p52">
              <a:extLst>
                <a:ext uri="{FF2B5EF4-FFF2-40B4-BE49-F238E27FC236}">
                  <a16:creationId xmlns:a16="http://schemas.microsoft.com/office/drawing/2014/main" id="{B796F428-7854-EA07-E885-DAD7380A4C8F}"/>
                </a:ext>
              </a:extLst>
            </p:cNvPr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10758;p52">
              <a:extLst>
                <a:ext uri="{FF2B5EF4-FFF2-40B4-BE49-F238E27FC236}">
                  <a16:creationId xmlns:a16="http://schemas.microsoft.com/office/drawing/2014/main" id="{1063F398-5179-CF96-A40C-75D98E572F1F}"/>
                </a:ext>
              </a:extLst>
            </p:cNvPr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10759;p52">
              <a:extLst>
                <a:ext uri="{FF2B5EF4-FFF2-40B4-BE49-F238E27FC236}">
                  <a16:creationId xmlns:a16="http://schemas.microsoft.com/office/drawing/2014/main" id="{68FB4AD4-A03F-2176-8238-F21C85D6F213}"/>
                </a:ext>
              </a:extLst>
            </p:cNvPr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10760;p52">
              <a:extLst>
                <a:ext uri="{FF2B5EF4-FFF2-40B4-BE49-F238E27FC236}">
                  <a16:creationId xmlns:a16="http://schemas.microsoft.com/office/drawing/2014/main" id="{BA541281-E8A5-ED04-1C7D-ED1C3F652C09}"/>
                </a:ext>
              </a:extLst>
            </p:cNvPr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10761;p52">
              <a:extLst>
                <a:ext uri="{FF2B5EF4-FFF2-40B4-BE49-F238E27FC236}">
                  <a16:creationId xmlns:a16="http://schemas.microsoft.com/office/drawing/2014/main" id="{8B37DF62-D185-7094-9B96-79C7A722C814}"/>
                </a:ext>
              </a:extLst>
            </p:cNvPr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10762;p52">
              <a:extLst>
                <a:ext uri="{FF2B5EF4-FFF2-40B4-BE49-F238E27FC236}">
                  <a16:creationId xmlns:a16="http://schemas.microsoft.com/office/drawing/2014/main" id="{86484D0C-BE1C-2D01-A4F5-9CEBF7ADE48F}"/>
                </a:ext>
              </a:extLst>
            </p:cNvPr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10763;p52">
              <a:extLst>
                <a:ext uri="{FF2B5EF4-FFF2-40B4-BE49-F238E27FC236}">
                  <a16:creationId xmlns:a16="http://schemas.microsoft.com/office/drawing/2014/main" id="{E21D4A8E-2EC2-3240-C5F4-40622D18CF73}"/>
                </a:ext>
              </a:extLst>
            </p:cNvPr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10764;p52">
              <a:extLst>
                <a:ext uri="{FF2B5EF4-FFF2-40B4-BE49-F238E27FC236}">
                  <a16:creationId xmlns:a16="http://schemas.microsoft.com/office/drawing/2014/main" id="{7EF34990-F508-1A41-402F-E99CC2984FBF}"/>
                </a:ext>
              </a:extLst>
            </p:cNvPr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10765;p52">
              <a:extLst>
                <a:ext uri="{FF2B5EF4-FFF2-40B4-BE49-F238E27FC236}">
                  <a16:creationId xmlns:a16="http://schemas.microsoft.com/office/drawing/2014/main" id="{D4A9A96B-C774-C6F2-669C-E68A5CF6A5C0}"/>
                </a:ext>
              </a:extLst>
            </p:cNvPr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10766;p52">
              <a:extLst>
                <a:ext uri="{FF2B5EF4-FFF2-40B4-BE49-F238E27FC236}">
                  <a16:creationId xmlns:a16="http://schemas.microsoft.com/office/drawing/2014/main" id="{49DE438F-C29D-5C75-AD14-747AF9867B12}"/>
                </a:ext>
              </a:extLst>
            </p:cNvPr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10767;p52">
              <a:extLst>
                <a:ext uri="{FF2B5EF4-FFF2-40B4-BE49-F238E27FC236}">
                  <a16:creationId xmlns:a16="http://schemas.microsoft.com/office/drawing/2014/main" id="{139ECDF1-4B94-002E-2325-2110FC7AE4BD}"/>
                </a:ext>
              </a:extLst>
            </p:cNvPr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10768;p52">
              <a:extLst>
                <a:ext uri="{FF2B5EF4-FFF2-40B4-BE49-F238E27FC236}">
                  <a16:creationId xmlns:a16="http://schemas.microsoft.com/office/drawing/2014/main" id="{F5B22077-0025-2864-EC8C-26F82351682E}"/>
                </a:ext>
              </a:extLst>
            </p:cNvPr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10769;p52">
              <a:extLst>
                <a:ext uri="{FF2B5EF4-FFF2-40B4-BE49-F238E27FC236}">
                  <a16:creationId xmlns:a16="http://schemas.microsoft.com/office/drawing/2014/main" id="{58E14A23-A5B0-6448-FFF4-AB42CC6F1994}"/>
                </a:ext>
              </a:extLst>
            </p:cNvPr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10770;p52">
              <a:extLst>
                <a:ext uri="{FF2B5EF4-FFF2-40B4-BE49-F238E27FC236}">
                  <a16:creationId xmlns:a16="http://schemas.microsoft.com/office/drawing/2014/main" id="{9F601E2C-CDC6-3D27-D21B-68AF780287A7}"/>
                </a:ext>
              </a:extLst>
            </p:cNvPr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10771;p52">
              <a:extLst>
                <a:ext uri="{FF2B5EF4-FFF2-40B4-BE49-F238E27FC236}">
                  <a16:creationId xmlns:a16="http://schemas.microsoft.com/office/drawing/2014/main" id="{49A85050-6DE7-4D3E-5C64-ED2B32DE461C}"/>
                </a:ext>
              </a:extLst>
            </p:cNvPr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10772;p52">
              <a:extLst>
                <a:ext uri="{FF2B5EF4-FFF2-40B4-BE49-F238E27FC236}">
                  <a16:creationId xmlns:a16="http://schemas.microsoft.com/office/drawing/2014/main" id="{F90F7CA0-6D32-4E88-B664-915F44BEC6BD}"/>
                </a:ext>
              </a:extLst>
            </p:cNvPr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10773;p52">
              <a:extLst>
                <a:ext uri="{FF2B5EF4-FFF2-40B4-BE49-F238E27FC236}">
                  <a16:creationId xmlns:a16="http://schemas.microsoft.com/office/drawing/2014/main" id="{71F1DA36-F7DA-FC64-A1BA-9FE56B039CC1}"/>
                </a:ext>
              </a:extLst>
            </p:cNvPr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10774;p52">
              <a:extLst>
                <a:ext uri="{FF2B5EF4-FFF2-40B4-BE49-F238E27FC236}">
                  <a16:creationId xmlns:a16="http://schemas.microsoft.com/office/drawing/2014/main" id="{CD9EE965-DB9C-7C44-01CB-E9BBDEB27EB0}"/>
                </a:ext>
              </a:extLst>
            </p:cNvPr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10775;p52">
              <a:extLst>
                <a:ext uri="{FF2B5EF4-FFF2-40B4-BE49-F238E27FC236}">
                  <a16:creationId xmlns:a16="http://schemas.microsoft.com/office/drawing/2014/main" id="{EF43AC7A-947C-368C-4094-C1F8973D584E}"/>
                </a:ext>
              </a:extLst>
            </p:cNvPr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10776;p52">
              <a:extLst>
                <a:ext uri="{FF2B5EF4-FFF2-40B4-BE49-F238E27FC236}">
                  <a16:creationId xmlns:a16="http://schemas.microsoft.com/office/drawing/2014/main" id="{6A31D21C-B3B3-4407-7DEA-FE2A6D575CD7}"/>
                </a:ext>
              </a:extLst>
            </p:cNvPr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10777;p52">
              <a:extLst>
                <a:ext uri="{FF2B5EF4-FFF2-40B4-BE49-F238E27FC236}">
                  <a16:creationId xmlns:a16="http://schemas.microsoft.com/office/drawing/2014/main" id="{2EDC99DD-A05B-C4CF-10CF-807198710428}"/>
                </a:ext>
              </a:extLst>
            </p:cNvPr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10778;p52">
              <a:extLst>
                <a:ext uri="{FF2B5EF4-FFF2-40B4-BE49-F238E27FC236}">
                  <a16:creationId xmlns:a16="http://schemas.microsoft.com/office/drawing/2014/main" id="{146915B5-3556-C5E1-3BD3-CD030B37752E}"/>
                </a:ext>
              </a:extLst>
            </p:cNvPr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10779;p52">
              <a:extLst>
                <a:ext uri="{FF2B5EF4-FFF2-40B4-BE49-F238E27FC236}">
                  <a16:creationId xmlns:a16="http://schemas.microsoft.com/office/drawing/2014/main" id="{ED105C54-3907-EFD0-516F-B003B48D3559}"/>
                </a:ext>
              </a:extLst>
            </p:cNvPr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10780;p52">
              <a:extLst>
                <a:ext uri="{FF2B5EF4-FFF2-40B4-BE49-F238E27FC236}">
                  <a16:creationId xmlns:a16="http://schemas.microsoft.com/office/drawing/2014/main" id="{BE2BD8AF-6C14-FAD9-89E2-AE5AB500609B}"/>
                </a:ext>
              </a:extLst>
            </p:cNvPr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10781;p52">
              <a:extLst>
                <a:ext uri="{FF2B5EF4-FFF2-40B4-BE49-F238E27FC236}">
                  <a16:creationId xmlns:a16="http://schemas.microsoft.com/office/drawing/2014/main" id="{5C617CDF-B970-372F-77BA-0FA4642631D8}"/>
                </a:ext>
              </a:extLst>
            </p:cNvPr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10782;p52">
              <a:extLst>
                <a:ext uri="{FF2B5EF4-FFF2-40B4-BE49-F238E27FC236}">
                  <a16:creationId xmlns:a16="http://schemas.microsoft.com/office/drawing/2014/main" id="{9D53881E-3A50-86C6-8AA8-E8B756B18CDC}"/>
                </a:ext>
              </a:extLst>
            </p:cNvPr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10783;p52">
              <a:extLst>
                <a:ext uri="{FF2B5EF4-FFF2-40B4-BE49-F238E27FC236}">
                  <a16:creationId xmlns:a16="http://schemas.microsoft.com/office/drawing/2014/main" id="{E09BA2BB-B7CB-31E4-06D5-84FB0F4F8C78}"/>
                </a:ext>
              </a:extLst>
            </p:cNvPr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10784;p52">
              <a:extLst>
                <a:ext uri="{FF2B5EF4-FFF2-40B4-BE49-F238E27FC236}">
                  <a16:creationId xmlns:a16="http://schemas.microsoft.com/office/drawing/2014/main" id="{D911A85D-085F-87C5-C0A8-02C88F293977}"/>
                </a:ext>
              </a:extLst>
            </p:cNvPr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10785;p52">
              <a:extLst>
                <a:ext uri="{FF2B5EF4-FFF2-40B4-BE49-F238E27FC236}">
                  <a16:creationId xmlns:a16="http://schemas.microsoft.com/office/drawing/2014/main" id="{87852A75-72C3-EBB2-56C6-EC71C429FBCB}"/>
                </a:ext>
              </a:extLst>
            </p:cNvPr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10786;p52">
              <a:extLst>
                <a:ext uri="{FF2B5EF4-FFF2-40B4-BE49-F238E27FC236}">
                  <a16:creationId xmlns:a16="http://schemas.microsoft.com/office/drawing/2014/main" id="{08350B9A-BE3F-BDE1-71F1-9379FFF7FFB9}"/>
                </a:ext>
              </a:extLst>
            </p:cNvPr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10787;p52">
              <a:extLst>
                <a:ext uri="{FF2B5EF4-FFF2-40B4-BE49-F238E27FC236}">
                  <a16:creationId xmlns:a16="http://schemas.microsoft.com/office/drawing/2014/main" id="{B79B29F3-1C67-7B9A-A25A-CB33727699F4}"/>
                </a:ext>
              </a:extLst>
            </p:cNvPr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10788;p52">
              <a:extLst>
                <a:ext uri="{FF2B5EF4-FFF2-40B4-BE49-F238E27FC236}">
                  <a16:creationId xmlns:a16="http://schemas.microsoft.com/office/drawing/2014/main" id="{F7DFC49B-DA8B-2674-B10C-2EC1BC2EB941}"/>
                </a:ext>
              </a:extLst>
            </p:cNvPr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10789;p52">
              <a:extLst>
                <a:ext uri="{FF2B5EF4-FFF2-40B4-BE49-F238E27FC236}">
                  <a16:creationId xmlns:a16="http://schemas.microsoft.com/office/drawing/2014/main" id="{B69A4D13-6568-D480-E747-D1EB4FC56F47}"/>
                </a:ext>
              </a:extLst>
            </p:cNvPr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10790;p52">
              <a:extLst>
                <a:ext uri="{FF2B5EF4-FFF2-40B4-BE49-F238E27FC236}">
                  <a16:creationId xmlns:a16="http://schemas.microsoft.com/office/drawing/2014/main" id="{61AD1A26-5D43-A1E1-1298-75655A111C1F}"/>
                </a:ext>
              </a:extLst>
            </p:cNvPr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10791;p52">
              <a:extLst>
                <a:ext uri="{FF2B5EF4-FFF2-40B4-BE49-F238E27FC236}">
                  <a16:creationId xmlns:a16="http://schemas.microsoft.com/office/drawing/2014/main" id="{792FBA7D-8699-A5E8-6322-C12518D16B4D}"/>
                </a:ext>
              </a:extLst>
            </p:cNvPr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10792;p52">
              <a:extLst>
                <a:ext uri="{FF2B5EF4-FFF2-40B4-BE49-F238E27FC236}">
                  <a16:creationId xmlns:a16="http://schemas.microsoft.com/office/drawing/2014/main" id="{10F73A33-B25C-2139-97FD-D47CD429E860}"/>
                </a:ext>
              </a:extLst>
            </p:cNvPr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10793;p52">
              <a:extLst>
                <a:ext uri="{FF2B5EF4-FFF2-40B4-BE49-F238E27FC236}">
                  <a16:creationId xmlns:a16="http://schemas.microsoft.com/office/drawing/2014/main" id="{6E29310D-51AF-0F0D-B415-41F27EC8C216}"/>
                </a:ext>
              </a:extLst>
            </p:cNvPr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10794;p52">
              <a:extLst>
                <a:ext uri="{FF2B5EF4-FFF2-40B4-BE49-F238E27FC236}">
                  <a16:creationId xmlns:a16="http://schemas.microsoft.com/office/drawing/2014/main" id="{8E33E8B7-6AA0-7C02-C06E-DBC1FFBBBE88}"/>
                </a:ext>
              </a:extLst>
            </p:cNvPr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10795;p52">
              <a:extLst>
                <a:ext uri="{FF2B5EF4-FFF2-40B4-BE49-F238E27FC236}">
                  <a16:creationId xmlns:a16="http://schemas.microsoft.com/office/drawing/2014/main" id="{29CD149A-78D3-D249-F3F5-9C0DE28142E6}"/>
                </a:ext>
              </a:extLst>
            </p:cNvPr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10796;p52">
              <a:extLst>
                <a:ext uri="{FF2B5EF4-FFF2-40B4-BE49-F238E27FC236}">
                  <a16:creationId xmlns:a16="http://schemas.microsoft.com/office/drawing/2014/main" id="{96BF2E63-E9FF-C9B4-67EC-B60B34069AAF}"/>
                </a:ext>
              </a:extLst>
            </p:cNvPr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10797;p52">
              <a:extLst>
                <a:ext uri="{FF2B5EF4-FFF2-40B4-BE49-F238E27FC236}">
                  <a16:creationId xmlns:a16="http://schemas.microsoft.com/office/drawing/2014/main" id="{75838AD5-29D0-0D6A-DA34-081A19DD5CEB}"/>
                </a:ext>
              </a:extLst>
            </p:cNvPr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10798;p52">
              <a:extLst>
                <a:ext uri="{FF2B5EF4-FFF2-40B4-BE49-F238E27FC236}">
                  <a16:creationId xmlns:a16="http://schemas.microsoft.com/office/drawing/2014/main" id="{947BBED9-7D5C-60F8-4D72-CC134A19D1B3}"/>
                </a:ext>
              </a:extLst>
            </p:cNvPr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10799;p52">
              <a:extLst>
                <a:ext uri="{FF2B5EF4-FFF2-40B4-BE49-F238E27FC236}">
                  <a16:creationId xmlns:a16="http://schemas.microsoft.com/office/drawing/2014/main" id="{2DEB224D-4AA3-1FB0-A6B8-F496E3526B7F}"/>
                </a:ext>
              </a:extLst>
            </p:cNvPr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10800;p52">
              <a:extLst>
                <a:ext uri="{FF2B5EF4-FFF2-40B4-BE49-F238E27FC236}">
                  <a16:creationId xmlns:a16="http://schemas.microsoft.com/office/drawing/2014/main" id="{D00F3519-56D3-6DD8-B13D-7B88348FCEBD}"/>
                </a:ext>
              </a:extLst>
            </p:cNvPr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10801;p52">
              <a:extLst>
                <a:ext uri="{FF2B5EF4-FFF2-40B4-BE49-F238E27FC236}">
                  <a16:creationId xmlns:a16="http://schemas.microsoft.com/office/drawing/2014/main" id="{F23105B1-E32C-4D70-6302-A0B157233A4D}"/>
                </a:ext>
              </a:extLst>
            </p:cNvPr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10802;p52">
              <a:extLst>
                <a:ext uri="{FF2B5EF4-FFF2-40B4-BE49-F238E27FC236}">
                  <a16:creationId xmlns:a16="http://schemas.microsoft.com/office/drawing/2014/main" id="{32209D30-57A2-2F27-D40A-AE0952E13FD0}"/>
                </a:ext>
              </a:extLst>
            </p:cNvPr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10803;p52">
              <a:extLst>
                <a:ext uri="{FF2B5EF4-FFF2-40B4-BE49-F238E27FC236}">
                  <a16:creationId xmlns:a16="http://schemas.microsoft.com/office/drawing/2014/main" id="{FDBA4565-E31E-E96D-3A29-2104E0077D97}"/>
                </a:ext>
              </a:extLst>
            </p:cNvPr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10804;p52">
              <a:extLst>
                <a:ext uri="{FF2B5EF4-FFF2-40B4-BE49-F238E27FC236}">
                  <a16:creationId xmlns:a16="http://schemas.microsoft.com/office/drawing/2014/main" id="{31C1579D-E02D-1251-E4A3-7482ED93C535}"/>
                </a:ext>
              </a:extLst>
            </p:cNvPr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10805;p52">
              <a:extLst>
                <a:ext uri="{FF2B5EF4-FFF2-40B4-BE49-F238E27FC236}">
                  <a16:creationId xmlns:a16="http://schemas.microsoft.com/office/drawing/2014/main" id="{96A96F05-6C20-4838-A3F7-1EAB0DB4DFD7}"/>
                </a:ext>
              </a:extLst>
            </p:cNvPr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10806;p52">
              <a:extLst>
                <a:ext uri="{FF2B5EF4-FFF2-40B4-BE49-F238E27FC236}">
                  <a16:creationId xmlns:a16="http://schemas.microsoft.com/office/drawing/2014/main" id="{7411AE4F-321C-098A-C305-B6AB8FAD3AE3}"/>
                </a:ext>
              </a:extLst>
            </p:cNvPr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10807;p52">
              <a:extLst>
                <a:ext uri="{FF2B5EF4-FFF2-40B4-BE49-F238E27FC236}">
                  <a16:creationId xmlns:a16="http://schemas.microsoft.com/office/drawing/2014/main" id="{0AE4E959-8AD0-0CD5-F179-AE76B677CF3A}"/>
                </a:ext>
              </a:extLst>
            </p:cNvPr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10808;p52">
              <a:extLst>
                <a:ext uri="{FF2B5EF4-FFF2-40B4-BE49-F238E27FC236}">
                  <a16:creationId xmlns:a16="http://schemas.microsoft.com/office/drawing/2014/main" id="{AF109430-2154-BB32-7BEF-EAEEA0F55E6A}"/>
                </a:ext>
              </a:extLst>
            </p:cNvPr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10809;p52">
              <a:extLst>
                <a:ext uri="{FF2B5EF4-FFF2-40B4-BE49-F238E27FC236}">
                  <a16:creationId xmlns:a16="http://schemas.microsoft.com/office/drawing/2014/main" id="{5BAF5D48-A223-4E08-EE35-2C7D94B3C974}"/>
                </a:ext>
              </a:extLst>
            </p:cNvPr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10810;p52">
              <a:extLst>
                <a:ext uri="{FF2B5EF4-FFF2-40B4-BE49-F238E27FC236}">
                  <a16:creationId xmlns:a16="http://schemas.microsoft.com/office/drawing/2014/main" id="{579F5B86-E500-EEED-AE1F-54738076200F}"/>
                </a:ext>
              </a:extLst>
            </p:cNvPr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10811;p52">
              <a:extLst>
                <a:ext uri="{FF2B5EF4-FFF2-40B4-BE49-F238E27FC236}">
                  <a16:creationId xmlns:a16="http://schemas.microsoft.com/office/drawing/2014/main" id="{002B6393-B5F2-E94F-0928-53F2069373DC}"/>
                </a:ext>
              </a:extLst>
            </p:cNvPr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10812;p52">
              <a:extLst>
                <a:ext uri="{FF2B5EF4-FFF2-40B4-BE49-F238E27FC236}">
                  <a16:creationId xmlns:a16="http://schemas.microsoft.com/office/drawing/2014/main" id="{7CD20639-BD97-1F1D-9071-D60605668ADA}"/>
                </a:ext>
              </a:extLst>
            </p:cNvPr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10813;p52">
              <a:extLst>
                <a:ext uri="{FF2B5EF4-FFF2-40B4-BE49-F238E27FC236}">
                  <a16:creationId xmlns:a16="http://schemas.microsoft.com/office/drawing/2014/main" id="{D5C2A06E-CBF4-2971-A63E-721CC3283123}"/>
                </a:ext>
              </a:extLst>
            </p:cNvPr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10814;p52">
              <a:extLst>
                <a:ext uri="{FF2B5EF4-FFF2-40B4-BE49-F238E27FC236}">
                  <a16:creationId xmlns:a16="http://schemas.microsoft.com/office/drawing/2014/main" id="{AA115790-5694-BCEC-2F83-22F98EADC386}"/>
                </a:ext>
              </a:extLst>
            </p:cNvPr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10815;p52">
              <a:extLst>
                <a:ext uri="{FF2B5EF4-FFF2-40B4-BE49-F238E27FC236}">
                  <a16:creationId xmlns:a16="http://schemas.microsoft.com/office/drawing/2014/main" id="{26246D51-C39B-8206-8370-ACE0785D18FA}"/>
                </a:ext>
              </a:extLst>
            </p:cNvPr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10816;p52">
              <a:extLst>
                <a:ext uri="{FF2B5EF4-FFF2-40B4-BE49-F238E27FC236}">
                  <a16:creationId xmlns:a16="http://schemas.microsoft.com/office/drawing/2014/main" id="{7203A1EE-322C-C171-B412-6AD3DB1F8A85}"/>
                </a:ext>
              </a:extLst>
            </p:cNvPr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10817;p52">
              <a:extLst>
                <a:ext uri="{FF2B5EF4-FFF2-40B4-BE49-F238E27FC236}">
                  <a16:creationId xmlns:a16="http://schemas.microsoft.com/office/drawing/2014/main" id="{1529E834-CC40-6E5F-5C8F-A67552B65B6D}"/>
                </a:ext>
              </a:extLst>
            </p:cNvPr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10818;p52">
              <a:extLst>
                <a:ext uri="{FF2B5EF4-FFF2-40B4-BE49-F238E27FC236}">
                  <a16:creationId xmlns:a16="http://schemas.microsoft.com/office/drawing/2014/main" id="{02291BD6-705E-C06D-82BA-85E0A6F0DFC2}"/>
                </a:ext>
              </a:extLst>
            </p:cNvPr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10819;p52">
              <a:extLst>
                <a:ext uri="{FF2B5EF4-FFF2-40B4-BE49-F238E27FC236}">
                  <a16:creationId xmlns:a16="http://schemas.microsoft.com/office/drawing/2014/main" id="{0500FAD2-37CE-1E80-0F2C-E049000DE723}"/>
                </a:ext>
              </a:extLst>
            </p:cNvPr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10820;p52">
              <a:extLst>
                <a:ext uri="{FF2B5EF4-FFF2-40B4-BE49-F238E27FC236}">
                  <a16:creationId xmlns:a16="http://schemas.microsoft.com/office/drawing/2014/main" id="{BD1E86DE-696B-D072-62A3-F3965D2F69FE}"/>
                </a:ext>
              </a:extLst>
            </p:cNvPr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10821;p52">
              <a:extLst>
                <a:ext uri="{FF2B5EF4-FFF2-40B4-BE49-F238E27FC236}">
                  <a16:creationId xmlns:a16="http://schemas.microsoft.com/office/drawing/2014/main" id="{F88D50A7-2581-CF2A-0B21-E84A77423DCB}"/>
                </a:ext>
              </a:extLst>
            </p:cNvPr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10822;p52">
              <a:extLst>
                <a:ext uri="{FF2B5EF4-FFF2-40B4-BE49-F238E27FC236}">
                  <a16:creationId xmlns:a16="http://schemas.microsoft.com/office/drawing/2014/main" id="{C6EF967C-CB87-1A78-6A33-E09BF5EE2659}"/>
                </a:ext>
              </a:extLst>
            </p:cNvPr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10823;p52">
              <a:extLst>
                <a:ext uri="{FF2B5EF4-FFF2-40B4-BE49-F238E27FC236}">
                  <a16:creationId xmlns:a16="http://schemas.microsoft.com/office/drawing/2014/main" id="{6B768AF0-18B0-956F-31DC-32583E0EAD98}"/>
                </a:ext>
              </a:extLst>
            </p:cNvPr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10824;p52">
              <a:extLst>
                <a:ext uri="{FF2B5EF4-FFF2-40B4-BE49-F238E27FC236}">
                  <a16:creationId xmlns:a16="http://schemas.microsoft.com/office/drawing/2014/main" id="{AFE04AAC-9A9B-941D-476D-4EAAE9982DAA}"/>
                </a:ext>
              </a:extLst>
            </p:cNvPr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10825;p52">
              <a:extLst>
                <a:ext uri="{FF2B5EF4-FFF2-40B4-BE49-F238E27FC236}">
                  <a16:creationId xmlns:a16="http://schemas.microsoft.com/office/drawing/2014/main" id="{84F34AD6-91B1-FBAA-B019-347349148BC5}"/>
                </a:ext>
              </a:extLst>
            </p:cNvPr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10826;p52">
              <a:extLst>
                <a:ext uri="{FF2B5EF4-FFF2-40B4-BE49-F238E27FC236}">
                  <a16:creationId xmlns:a16="http://schemas.microsoft.com/office/drawing/2014/main" id="{2261E000-0CF8-A6E5-9435-F59C4C58248D}"/>
                </a:ext>
              </a:extLst>
            </p:cNvPr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10827;p52">
              <a:extLst>
                <a:ext uri="{FF2B5EF4-FFF2-40B4-BE49-F238E27FC236}">
                  <a16:creationId xmlns:a16="http://schemas.microsoft.com/office/drawing/2014/main" id="{E94F66B7-4246-FC22-2DB2-449825F287A1}"/>
                </a:ext>
              </a:extLst>
            </p:cNvPr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10828;p52">
              <a:extLst>
                <a:ext uri="{FF2B5EF4-FFF2-40B4-BE49-F238E27FC236}">
                  <a16:creationId xmlns:a16="http://schemas.microsoft.com/office/drawing/2014/main" id="{4A46E9F6-EFCC-379B-DE13-BE03E9ACCD09}"/>
                </a:ext>
              </a:extLst>
            </p:cNvPr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10829;p52">
              <a:extLst>
                <a:ext uri="{FF2B5EF4-FFF2-40B4-BE49-F238E27FC236}">
                  <a16:creationId xmlns:a16="http://schemas.microsoft.com/office/drawing/2014/main" id="{62D8DA8C-1D2F-06D8-F029-2FAE4F601EAD}"/>
                </a:ext>
              </a:extLst>
            </p:cNvPr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10830;p52">
              <a:extLst>
                <a:ext uri="{FF2B5EF4-FFF2-40B4-BE49-F238E27FC236}">
                  <a16:creationId xmlns:a16="http://schemas.microsoft.com/office/drawing/2014/main" id="{91CFA6E0-4CBD-D28C-A0BB-5F51CE14602D}"/>
                </a:ext>
              </a:extLst>
            </p:cNvPr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10831;p52">
              <a:extLst>
                <a:ext uri="{FF2B5EF4-FFF2-40B4-BE49-F238E27FC236}">
                  <a16:creationId xmlns:a16="http://schemas.microsoft.com/office/drawing/2014/main" id="{EE20D704-74FA-168B-ADD2-8FB22C6889C6}"/>
                </a:ext>
              </a:extLst>
            </p:cNvPr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10832;p52">
              <a:extLst>
                <a:ext uri="{FF2B5EF4-FFF2-40B4-BE49-F238E27FC236}">
                  <a16:creationId xmlns:a16="http://schemas.microsoft.com/office/drawing/2014/main" id="{9FAE26BE-00F1-8F08-AF2F-7A19566CFE09}"/>
                </a:ext>
              </a:extLst>
            </p:cNvPr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10833;p52">
              <a:extLst>
                <a:ext uri="{FF2B5EF4-FFF2-40B4-BE49-F238E27FC236}">
                  <a16:creationId xmlns:a16="http://schemas.microsoft.com/office/drawing/2014/main" id="{7D494E9E-C026-754E-3AAD-5A49CB8AD730}"/>
                </a:ext>
              </a:extLst>
            </p:cNvPr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10834;p52">
              <a:extLst>
                <a:ext uri="{FF2B5EF4-FFF2-40B4-BE49-F238E27FC236}">
                  <a16:creationId xmlns:a16="http://schemas.microsoft.com/office/drawing/2014/main" id="{A504F600-3D85-4DD7-77FB-3B75CB7CDBFF}"/>
                </a:ext>
              </a:extLst>
            </p:cNvPr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10835;p52">
              <a:extLst>
                <a:ext uri="{FF2B5EF4-FFF2-40B4-BE49-F238E27FC236}">
                  <a16:creationId xmlns:a16="http://schemas.microsoft.com/office/drawing/2014/main" id="{6007E79C-1F3A-9540-F1A0-4F8160835F7E}"/>
                </a:ext>
              </a:extLst>
            </p:cNvPr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10836;p52">
              <a:extLst>
                <a:ext uri="{FF2B5EF4-FFF2-40B4-BE49-F238E27FC236}">
                  <a16:creationId xmlns:a16="http://schemas.microsoft.com/office/drawing/2014/main" id="{8D748D1D-B700-547B-B987-C93E8234C50D}"/>
                </a:ext>
              </a:extLst>
            </p:cNvPr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10837;p52">
              <a:extLst>
                <a:ext uri="{FF2B5EF4-FFF2-40B4-BE49-F238E27FC236}">
                  <a16:creationId xmlns:a16="http://schemas.microsoft.com/office/drawing/2014/main" id="{01FB0F65-1CB6-26B4-FB59-FBFB5E03579E}"/>
                </a:ext>
              </a:extLst>
            </p:cNvPr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10838;p52">
              <a:extLst>
                <a:ext uri="{FF2B5EF4-FFF2-40B4-BE49-F238E27FC236}">
                  <a16:creationId xmlns:a16="http://schemas.microsoft.com/office/drawing/2014/main" id="{F4C084DC-5923-64DE-DD65-2C0FD4A458DF}"/>
                </a:ext>
              </a:extLst>
            </p:cNvPr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10839;p52">
              <a:extLst>
                <a:ext uri="{FF2B5EF4-FFF2-40B4-BE49-F238E27FC236}">
                  <a16:creationId xmlns:a16="http://schemas.microsoft.com/office/drawing/2014/main" id="{E45274A1-3911-2FB2-8C3B-BEEF8B41EFE9}"/>
                </a:ext>
              </a:extLst>
            </p:cNvPr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10840;p52">
              <a:extLst>
                <a:ext uri="{FF2B5EF4-FFF2-40B4-BE49-F238E27FC236}">
                  <a16:creationId xmlns:a16="http://schemas.microsoft.com/office/drawing/2014/main" id="{51BFB0B0-2916-CB2F-E90B-6C6508CC09A1}"/>
                </a:ext>
              </a:extLst>
            </p:cNvPr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10841;p52">
              <a:extLst>
                <a:ext uri="{FF2B5EF4-FFF2-40B4-BE49-F238E27FC236}">
                  <a16:creationId xmlns:a16="http://schemas.microsoft.com/office/drawing/2014/main" id="{C0F7F75D-11B0-4755-EFDA-BDE4954F6D17}"/>
                </a:ext>
              </a:extLst>
            </p:cNvPr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10842;p52">
              <a:extLst>
                <a:ext uri="{FF2B5EF4-FFF2-40B4-BE49-F238E27FC236}">
                  <a16:creationId xmlns:a16="http://schemas.microsoft.com/office/drawing/2014/main" id="{2AE489B3-C6B3-BCD5-4C12-32011D009727}"/>
                </a:ext>
              </a:extLst>
            </p:cNvPr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10843;p52">
              <a:extLst>
                <a:ext uri="{FF2B5EF4-FFF2-40B4-BE49-F238E27FC236}">
                  <a16:creationId xmlns:a16="http://schemas.microsoft.com/office/drawing/2014/main" id="{DF8BADE5-F6BE-1AAF-9320-0D19379B14A2}"/>
                </a:ext>
              </a:extLst>
            </p:cNvPr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10844;p52">
              <a:extLst>
                <a:ext uri="{FF2B5EF4-FFF2-40B4-BE49-F238E27FC236}">
                  <a16:creationId xmlns:a16="http://schemas.microsoft.com/office/drawing/2014/main" id="{5B9F4F11-327D-DC5B-FF0D-F50E7EE6229F}"/>
                </a:ext>
              </a:extLst>
            </p:cNvPr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10845;p52">
              <a:extLst>
                <a:ext uri="{FF2B5EF4-FFF2-40B4-BE49-F238E27FC236}">
                  <a16:creationId xmlns:a16="http://schemas.microsoft.com/office/drawing/2014/main" id="{743033D9-4F3D-C9FC-1D6F-D585ECD7884A}"/>
                </a:ext>
              </a:extLst>
            </p:cNvPr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10846;p52">
              <a:extLst>
                <a:ext uri="{FF2B5EF4-FFF2-40B4-BE49-F238E27FC236}">
                  <a16:creationId xmlns:a16="http://schemas.microsoft.com/office/drawing/2014/main" id="{C6C7CA2B-5497-3BCE-C495-C2EE687C845D}"/>
                </a:ext>
              </a:extLst>
            </p:cNvPr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10847;p52">
              <a:extLst>
                <a:ext uri="{FF2B5EF4-FFF2-40B4-BE49-F238E27FC236}">
                  <a16:creationId xmlns:a16="http://schemas.microsoft.com/office/drawing/2014/main" id="{AAF1AFB4-2006-2FFC-42D4-52BC783EE06C}"/>
                </a:ext>
              </a:extLst>
            </p:cNvPr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10848;p52">
              <a:extLst>
                <a:ext uri="{FF2B5EF4-FFF2-40B4-BE49-F238E27FC236}">
                  <a16:creationId xmlns:a16="http://schemas.microsoft.com/office/drawing/2014/main" id="{6FCFDC20-457D-5EB5-4B01-50116C459337}"/>
                </a:ext>
              </a:extLst>
            </p:cNvPr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10849;p52">
              <a:extLst>
                <a:ext uri="{FF2B5EF4-FFF2-40B4-BE49-F238E27FC236}">
                  <a16:creationId xmlns:a16="http://schemas.microsoft.com/office/drawing/2014/main" id="{A4613995-37FB-986A-923C-7F2AE50499ED}"/>
                </a:ext>
              </a:extLst>
            </p:cNvPr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10850;p52">
              <a:extLst>
                <a:ext uri="{FF2B5EF4-FFF2-40B4-BE49-F238E27FC236}">
                  <a16:creationId xmlns:a16="http://schemas.microsoft.com/office/drawing/2014/main" id="{D8750247-ADDD-5A7C-8247-18013C8BCD85}"/>
                </a:ext>
              </a:extLst>
            </p:cNvPr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10851;p52">
              <a:extLst>
                <a:ext uri="{FF2B5EF4-FFF2-40B4-BE49-F238E27FC236}">
                  <a16:creationId xmlns:a16="http://schemas.microsoft.com/office/drawing/2014/main" id="{F8B07C45-2A1C-DA6C-E1CC-0B72288B8E7D}"/>
                </a:ext>
              </a:extLst>
            </p:cNvPr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10852;p52">
              <a:extLst>
                <a:ext uri="{FF2B5EF4-FFF2-40B4-BE49-F238E27FC236}">
                  <a16:creationId xmlns:a16="http://schemas.microsoft.com/office/drawing/2014/main" id="{B85A07B4-ABAE-76F7-FC16-193CEC520827}"/>
                </a:ext>
              </a:extLst>
            </p:cNvPr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10853;p52">
              <a:extLst>
                <a:ext uri="{FF2B5EF4-FFF2-40B4-BE49-F238E27FC236}">
                  <a16:creationId xmlns:a16="http://schemas.microsoft.com/office/drawing/2014/main" id="{B561AE72-D33D-8B6D-1298-6B33A207E9C2}"/>
                </a:ext>
              </a:extLst>
            </p:cNvPr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10854;p52">
              <a:extLst>
                <a:ext uri="{FF2B5EF4-FFF2-40B4-BE49-F238E27FC236}">
                  <a16:creationId xmlns:a16="http://schemas.microsoft.com/office/drawing/2014/main" id="{7AB910AE-1197-3A06-229E-43CB90D207A7}"/>
                </a:ext>
              </a:extLst>
            </p:cNvPr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10855;p52">
              <a:extLst>
                <a:ext uri="{FF2B5EF4-FFF2-40B4-BE49-F238E27FC236}">
                  <a16:creationId xmlns:a16="http://schemas.microsoft.com/office/drawing/2014/main" id="{9A3A4FAB-AAEC-DBEF-8A7E-6FF832ABF2CC}"/>
                </a:ext>
              </a:extLst>
            </p:cNvPr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10856;p52">
              <a:extLst>
                <a:ext uri="{FF2B5EF4-FFF2-40B4-BE49-F238E27FC236}">
                  <a16:creationId xmlns:a16="http://schemas.microsoft.com/office/drawing/2014/main" id="{3ED9E4D4-5881-AF24-CE17-14DA4C5D0346}"/>
                </a:ext>
              </a:extLst>
            </p:cNvPr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10857;p52">
              <a:extLst>
                <a:ext uri="{FF2B5EF4-FFF2-40B4-BE49-F238E27FC236}">
                  <a16:creationId xmlns:a16="http://schemas.microsoft.com/office/drawing/2014/main" id="{A7988C4C-524E-B8F0-F303-1558926D0BB3}"/>
                </a:ext>
              </a:extLst>
            </p:cNvPr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10858;p52">
              <a:extLst>
                <a:ext uri="{FF2B5EF4-FFF2-40B4-BE49-F238E27FC236}">
                  <a16:creationId xmlns:a16="http://schemas.microsoft.com/office/drawing/2014/main" id="{CCBBCB14-3A17-51C9-A1D5-78FAE38518CA}"/>
                </a:ext>
              </a:extLst>
            </p:cNvPr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10859;p52">
              <a:extLst>
                <a:ext uri="{FF2B5EF4-FFF2-40B4-BE49-F238E27FC236}">
                  <a16:creationId xmlns:a16="http://schemas.microsoft.com/office/drawing/2014/main" id="{C40BB25D-5E8E-8D96-32B7-72F4652BDAFC}"/>
                </a:ext>
              </a:extLst>
            </p:cNvPr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10860;p52">
              <a:extLst>
                <a:ext uri="{FF2B5EF4-FFF2-40B4-BE49-F238E27FC236}">
                  <a16:creationId xmlns:a16="http://schemas.microsoft.com/office/drawing/2014/main" id="{E923175C-542F-3A68-3397-0A94ACFC7D8A}"/>
                </a:ext>
              </a:extLst>
            </p:cNvPr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10861;p52">
              <a:extLst>
                <a:ext uri="{FF2B5EF4-FFF2-40B4-BE49-F238E27FC236}">
                  <a16:creationId xmlns:a16="http://schemas.microsoft.com/office/drawing/2014/main" id="{71671914-91B2-828E-C5F7-3700E439C12D}"/>
                </a:ext>
              </a:extLst>
            </p:cNvPr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10862;p52">
              <a:extLst>
                <a:ext uri="{FF2B5EF4-FFF2-40B4-BE49-F238E27FC236}">
                  <a16:creationId xmlns:a16="http://schemas.microsoft.com/office/drawing/2014/main" id="{91BB700A-9999-10A6-D620-D707CD221D3E}"/>
                </a:ext>
              </a:extLst>
            </p:cNvPr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10863;p52">
              <a:extLst>
                <a:ext uri="{FF2B5EF4-FFF2-40B4-BE49-F238E27FC236}">
                  <a16:creationId xmlns:a16="http://schemas.microsoft.com/office/drawing/2014/main" id="{E00F55E1-1D47-3CA5-F0DF-CCE94F4A12A1}"/>
                </a:ext>
              </a:extLst>
            </p:cNvPr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10864;p52">
              <a:extLst>
                <a:ext uri="{FF2B5EF4-FFF2-40B4-BE49-F238E27FC236}">
                  <a16:creationId xmlns:a16="http://schemas.microsoft.com/office/drawing/2014/main" id="{DD9D3481-8B17-7A9B-8FC1-9D272F0A8D9F}"/>
                </a:ext>
              </a:extLst>
            </p:cNvPr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10865;p52">
              <a:extLst>
                <a:ext uri="{FF2B5EF4-FFF2-40B4-BE49-F238E27FC236}">
                  <a16:creationId xmlns:a16="http://schemas.microsoft.com/office/drawing/2014/main" id="{C230D46C-5DD1-6648-7547-D8F3192D8D65}"/>
                </a:ext>
              </a:extLst>
            </p:cNvPr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10866;p52">
              <a:extLst>
                <a:ext uri="{FF2B5EF4-FFF2-40B4-BE49-F238E27FC236}">
                  <a16:creationId xmlns:a16="http://schemas.microsoft.com/office/drawing/2014/main" id="{278F5468-D638-F147-3699-34C430C26913}"/>
                </a:ext>
              </a:extLst>
            </p:cNvPr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10867;p52">
              <a:extLst>
                <a:ext uri="{FF2B5EF4-FFF2-40B4-BE49-F238E27FC236}">
                  <a16:creationId xmlns:a16="http://schemas.microsoft.com/office/drawing/2014/main" id="{C4D0656A-9ED1-0BCA-BA8C-42F3ECCA8953}"/>
                </a:ext>
              </a:extLst>
            </p:cNvPr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10868;p52">
              <a:extLst>
                <a:ext uri="{FF2B5EF4-FFF2-40B4-BE49-F238E27FC236}">
                  <a16:creationId xmlns:a16="http://schemas.microsoft.com/office/drawing/2014/main" id="{0B751C82-AD47-5B86-B97A-3054F63811FD}"/>
                </a:ext>
              </a:extLst>
            </p:cNvPr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10869;p52">
              <a:extLst>
                <a:ext uri="{FF2B5EF4-FFF2-40B4-BE49-F238E27FC236}">
                  <a16:creationId xmlns:a16="http://schemas.microsoft.com/office/drawing/2014/main" id="{49D487D0-494C-5DBC-6A3F-E9A69B65E9CF}"/>
                </a:ext>
              </a:extLst>
            </p:cNvPr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10870;p52">
              <a:extLst>
                <a:ext uri="{FF2B5EF4-FFF2-40B4-BE49-F238E27FC236}">
                  <a16:creationId xmlns:a16="http://schemas.microsoft.com/office/drawing/2014/main" id="{D595B9CC-1F5D-5B2D-4ED0-4E5994405B5E}"/>
                </a:ext>
              </a:extLst>
            </p:cNvPr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10871;p52">
              <a:extLst>
                <a:ext uri="{FF2B5EF4-FFF2-40B4-BE49-F238E27FC236}">
                  <a16:creationId xmlns:a16="http://schemas.microsoft.com/office/drawing/2014/main" id="{A880014D-AF09-893A-C408-15AB6B876D31}"/>
                </a:ext>
              </a:extLst>
            </p:cNvPr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10872;p52">
              <a:extLst>
                <a:ext uri="{FF2B5EF4-FFF2-40B4-BE49-F238E27FC236}">
                  <a16:creationId xmlns:a16="http://schemas.microsoft.com/office/drawing/2014/main" id="{522BCCE1-0B77-C113-3D8B-9D6F71514442}"/>
                </a:ext>
              </a:extLst>
            </p:cNvPr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10873;p52">
              <a:extLst>
                <a:ext uri="{FF2B5EF4-FFF2-40B4-BE49-F238E27FC236}">
                  <a16:creationId xmlns:a16="http://schemas.microsoft.com/office/drawing/2014/main" id="{80FD61F8-120F-3CCE-92A9-A4CC91AE414A}"/>
                </a:ext>
              </a:extLst>
            </p:cNvPr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10874;p52">
              <a:extLst>
                <a:ext uri="{FF2B5EF4-FFF2-40B4-BE49-F238E27FC236}">
                  <a16:creationId xmlns:a16="http://schemas.microsoft.com/office/drawing/2014/main" id="{A5EF2885-A7E2-669D-C724-01F684431AF3}"/>
                </a:ext>
              </a:extLst>
            </p:cNvPr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10875;p52">
              <a:extLst>
                <a:ext uri="{FF2B5EF4-FFF2-40B4-BE49-F238E27FC236}">
                  <a16:creationId xmlns:a16="http://schemas.microsoft.com/office/drawing/2014/main" id="{3099BF4F-059C-112A-4D0A-2360BF347DC4}"/>
                </a:ext>
              </a:extLst>
            </p:cNvPr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10876;p52">
              <a:extLst>
                <a:ext uri="{FF2B5EF4-FFF2-40B4-BE49-F238E27FC236}">
                  <a16:creationId xmlns:a16="http://schemas.microsoft.com/office/drawing/2014/main" id="{D4733252-2487-F1A9-5B31-F5BCC35FB106}"/>
                </a:ext>
              </a:extLst>
            </p:cNvPr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10877;p52">
              <a:extLst>
                <a:ext uri="{FF2B5EF4-FFF2-40B4-BE49-F238E27FC236}">
                  <a16:creationId xmlns:a16="http://schemas.microsoft.com/office/drawing/2014/main" id="{A6EA571E-7603-9817-D83A-8C26FC233264}"/>
                </a:ext>
              </a:extLst>
            </p:cNvPr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10878;p52">
              <a:extLst>
                <a:ext uri="{FF2B5EF4-FFF2-40B4-BE49-F238E27FC236}">
                  <a16:creationId xmlns:a16="http://schemas.microsoft.com/office/drawing/2014/main" id="{348E7329-E795-C82A-38A2-DBD86FD704D1}"/>
                </a:ext>
              </a:extLst>
            </p:cNvPr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10879;p52">
              <a:extLst>
                <a:ext uri="{FF2B5EF4-FFF2-40B4-BE49-F238E27FC236}">
                  <a16:creationId xmlns:a16="http://schemas.microsoft.com/office/drawing/2014/main" id="{EEBE6DDF-516E-697F-57F7-9BCE6AF33648}"/>
                </a:ext>
              </a:extLst>
            </p:cNvPr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10880;p52">
              <a:extLst>
                <a:ext uri="{FF2B5EF4-FFF2-40B4-BE49-F238E27FC236}">
                  <a16:creationId xmlns:a16="http://schemas.microsoft.com/office/drawing/2014/main" id="{C95B1E97-89FD-FECA-FBDB-6FB60B8B5AF3}"/>
                </a:ext>
              </a:extLst>
            </p:cNvPr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10881;p52">
              <a:extLst>
                <a:ext uri="{FF2B5EF4-FFF2-40B4-BE49-F238E27FC236}">
                  <a16:creationId xmlns:a16="http://schemas.microsoft.com/office/drawing/2014/main" id="{FC6E680C-A9F6-3A41-2CEA-C7CF8226DB53}"/>
                </a:ext>
              </a:extLst>
            </p:cNvPr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10882;p52">
              <a:extLst>
                <a:ext uri="{FF2B5EF4-FFF2-40B4-BE49-F238E27FC236}">
                  <a16:creationId xmlns:a16="http://schemas.microsoft.com/office/drawing/2014/main" id="{5072C506-68C9-F20A-A79F-DFA64BE7C158}"/>
                </a:ext>
              </a:extLst>
            </p:cNvPr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10883;p52">
              <a:extLst>
                <a:ext uri="{FF2B5EF4-FFF2-40B4-BE49-F238E27FC236}">
                  <a16:creationId xmlns:a16="http://schemas.microsoft.com/office/drawing/2014/main" id="{7F7EDB61-CCDA-6E04-9797-79C928FE3297}"/>
                </a:ext>
              </a:extLst>
            </p:cNvPr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10884;p52">
              <a:extLst>
                <a:ext uri="{FF2B5EF4-FFF2-40B4-BE49-F238E27FC236}">
                  <a16:creationId xmlns:a16="http://schemas.microsoft.com/office/drawing/2014/main" id="{FEA194D8-2034-9DA9-1174-8343864BC228}"/>
                </a:ext>
              </a:extLst>
            </p:cNvPr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10885;p52">
              <a:extLst>
                <a:ext uri="{FF2B5EF4-FFF2-40B4-BE49-F238E27FC236}">
                  <a16:creationId xmlns:a16="http://schemas.microsoft.com/office/drawing/2014/main" id="{BF882731-51AE-BC5B-01B0-81324344566C}"/>
                </a:ext>
              </a:extLst>
            </p:cNvPr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10886;p52">
              <a:extLst>
                <a:ext uri="{FF2B5EF4-FFF2-40B4-BE49-F238E27FC236}">
                  <a16:creationId xmlns:a16="http://schemas.microsoft.com/office/drawing/2014/main" id="{0EBE63FC-DB72-DEEF-8F0D-0A0BE2D3352A}"/>
                </a:ext>
              </a:extLst>
            </p:cNvPr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10887;p52">
              <a:extLst>
                <a:ext uri="{FF2B5EF4-FFF2-40B4-BE49-F238E27FC236}">
                  <a16:creationId xmlns:a16="http://schemas.microsoft.com/office/drawing/2014/main" id="{9DEE8E1C-39DF-1AC1-A9B3-2C8F0EDB6029}"/>
                </a:ext>
              </a:extLst>
            </p:cNvPr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10888;p52">
              <a:extLst>
                <a:ext uri="{FF2B5EF4-FFF2-40B4-BE49-F238E27FC236}">
                  <a16:creationId xmlns:a16="http://schemas.microsoft.com/office/drawing/2014/main" id="{3C67E912-3195-B654-D4D8-1693ADFD4F5D}"/>
                </a:ext>
              </a:extLst>
            </p:cNvPr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10889;p52">
              <a:extLst>
                <a:ext uri="{FF2B5EF4-FFF2-40B4-BE49-F238E27FC236}">
                  <a16:creationId xmlns:a16="http://schemas.microsoft.com/office/drawing/2014/main" id="{D8754A67-8C84-E7A8-DA76-BCFCB1B4FCC4}"/>
                </a:ext>
              </a:extLst>
            </p:cNvPr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10890;p52">
              <a:extLst>
                <a:ext uri="{FF2B5EF4-FFF2-40B4-BE49-F238E27FC236}">
                  <a16:creationId xmlns:a16="http://schemas.microsoft.com/office/drawing/2014/main" id="{8105BB47-5012-2D02-D8EA-06F820CD5305}"/>
                </a:ext>
              </a:extLst>
            </p:cNvPr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10891;p52">
              <a:extLst>
                <a:ext uri="{FF2B5EF4-FFF2-40B4-BE49-F238E27FC236}">
                  <a16:creationId xmlns:a16="http://schemas.microsoft.com/office/drawing/2014/main" id="{78FFDE7C-D766-FE34-27AC-5716DAA5E71E}"/>
                </a:ext>
              </a:extLst>
            </p:cNvPr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10892;p52">
              <a:extLst>
                <a:ext uri="{FF2B5EF4-FFF2-40B4-BE49-F238E27FC236}">
                  <a16:creationId xmlns:a16="http://schemas.microsoft.com/office/drawing/2014/main" id="{FFC3A794-813B-DD8A-0723-BE6D8927FB83}"/>
                </a:ext>
              </a:extLst>
            </p:cNvPr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10893;p52">
              <a:extLst>
                <a:ext uri="{FF2B5EF4-FFF2-40B4-BE49-F238E27FC236}">
                  <a16:creationId xmlns:a16="http://schemas.microsoft.com/office/drawing/2014/main" id="{9004F3A0-2631-88A7-2980-0D61FD713334}"/>
                </a:ext>
              </a:extLst>
            </p:cNvPr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10894;p52">
              <a:extLst>
                <a:ext uri="{FF2B5EF4-FFF2-40B4-BE49-F238E27FC236}">
                  <a16:creationId xmlns:a16="http://schemas.microsoft.com/office/drawing/2014/main" id="{2C5D2040-8A65-FACB-B01F-BB0EEAC673B3}"/>
                </a:ext>
              </a:extLst>
            </p:cNvPr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10895;p52">
              <a:extLst>
                <a:ext uri="{FF2B5EF4-FFF2-40B4-BE49-F238E27FC236}">
                  <a16:creationId xmlns:a16="http://schemas.microsoft.com/office/drawing/2014/main" id="{1F9DCC88-6C08-AFCC-11D0-E12437348929}"/>
                </a:ext>
              </a:extLst>
            </p:cNvPr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10896;p52">
              <a:extLst>
                <a:ext uri="{FF2B5EF4-FFF2-40B4-BE49-F238E27FC236}">
                  <a16:creationId xmlns:a16="http://schemas.microsoft.com/office/drawing/2014/main" id="{9FA68123-ABCF-DAB8-7047-F2EC34204A50}"/>
                </a:ext>
              </a:extLst>
            </p:cNvPr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10897;p52">
              <a:extLst>
                <a:ext uri="{FF2B5EF4-FFF2-40B4-BE49-F238E27FC236}">
                  <a16:creationId xmlns:a16="http://schemas.microsoft.com/office/drawing/2014/main" id="{09B6773B-7561-351B-97BF-081013AD67CF}"/>
                </a:ext>
              </a:extLst>
            </p:cNvPr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10898;p52">
              <a:extLst>
                <a:ext uri="{FF2B5EF4-FFF2-40B4-BE49-F238E27FC236}">
                  <a16:creationId xmlns:a16="http://schemas.microsoft.com/office/drawing/2014/main" id="{D0C9B5C0-FA89-9D42-5084-FFCE27684FEE}"/>
                </a:ext>
              </a:extLst>
            </p:cNvPr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10899;p52">
              <a:extLst>
                <a:ext uri="{FF2B5EF4-FFF2-40B4-BE49-F238E27FC236}">
                  <a16:creationId xmlns:a16="http://schemas.microsoft.com/office/drawing/2014/main" id="{FDA01823-0CB0-2AB7-D3CD-C1A28CE2DCB8}"/>
                </a:ext>
              </a:extLst>
            </p:cNvPr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10900;p52">
              <a:extLst>
                <a:ext uri="{FF2B5EF4-FFF2-40B4-BE49-F238E27FC236}">
                  <a16:creationId xmlns:a16="http://schemas.microsoft.com/office/drawing/2014/main" id="{2955C768-0974-8AB3-2BD7-C7916D5D252E}"/>
                </a:ext>
              </a:extLst>
            </p:cNvPr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10901;p52">
              <a:extLst>
                <a:ext uri="{FF2B5EF4-FFF2-40B4-BE49-F238E27FC236}">
                  <a16:creationId xmlns:a16="http://schemas.microsoft.com/office/drawing/2014/main" id="{ACB2DDA5-E751-31D4-780C-2F02E2F44027}"/>
                </a:ext>
              </a:extLst>
            </p:cNvPr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10902;p52">
              <a:extLst>
                <a:ext uri="{FF2B5EF4-FFF2-40B4-BE49-F238E27FC236}">
                  <a16:creationId xmlns:a16="http://schemas.microsoft.com/office/drawing/2014/main" id="{71354116-C53B-42F4-5C9E-F85FB46159F7}"/>
                </a:ext>
              </a:extLst>
            </p:cNvPr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10903;p52">
              <a:extLst>
                <a:ext uri="{FF2B5EF4-FFF2-40B4-BE49-F238E27FC236}">
                  <a16:creationId xmlns:a16="http://schemas.microsoft.com/office/drawing/2014/main" id="{DA4C15F9-39DE-4559-4432-80A1E3C694F5}"/>
                </a:ext>
              </a:extLst>
            </p:cNvPr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10904;p52">
              <a:extLst>
                <a:ext uri="{FF2B5EF4-FFF2-40B4-BE49-F238E27FC236}">
                  <a16:creationId xmlns:a16="http://schemas.microsoft.com/office/drawing/2014/main" id="{8B38619B-C3CA-DC7C-248D-B17E8177CA29}"/>
                </a:ext>
              </a:extLst>
            </p:cNvPr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10905;p52">
              <a:extLst>
                <a:ext uri="{FF2B5EF4-FFF2-40B4-BE49-F238E27FC236}">
                  <a16:creationId xmlns:a16="http://schemas.microsoft.com/office/drawing/2014/main" id="{D4184A22-7DFB-BBAB-6EBE-638F6BC618C8}"/>
                </a:ext>
              </a:extLst>
            </p:cNvPr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10906;p52">
              <a:extLst>
                <a:ext uri="{FF2B5EF4-FFF2-40B4-BE49-F238E27FC236}">
                  <a16:creationId xmlns:a16="http://schemas.microsoft.com/office/drawing/2014/main" id="{604470BF-7C44-BAB6-805B-1BFCFE17769F}"/>
                </a:ext>
              </a:extLst>
            </p:cNvPr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10907;p52">
              <a:extLst>
                <a:ext uri="{FF2B5EF4-FFF2-40B4-BE49-F238E27FC236}">
                  <a16:creationId xmlns:a16="http://schemas.microsoft.com/office/drawing/2014/main" id="{D768D2A6-A28B-5088-6D1F-24F1896077D4}"/>
                </a:ext>
              </a:extLst>
            </p:cNvPr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10908;p52">
              <a:extLst>
                <a:ext uri="{FF2B5EF4-FFF2-40B4-BE49-F238E27FC236}">
                  <a16:creationId xmlns:a16="http://schemas.microsoft.com/office/drawing/2014/main" id="{C405468E-3CEB-746C-F416-84D65BD35335}"/>
                </a:ext>
              </a:extLst>
            </p:cNvPr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10909;p52">
              <a:extLst>
                <a:ext uri="{FF2B5EF4-FFF2-40B4-BE49-F238E27FC236}">
                  <a16:creationId xmlns:a16="http://schemas.microsoft.com/office/drawing/2014/main" id="{0377DEEF-264C-E2A2-70CF-7696B2F7FFD7}"/>
                </a:ext>
              </a:extLst>
            </p:cNvPr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10910;p52">
              <a:extLst>
                <a:ext uri="{FF2B5EF4-FFF2-40B4-BE49-F238E27FC236}">
                  <a16:creationId xmlns:a16="http://schemas.microsoft.com/office/drawing/2014/main" id="{113E2910-FEFB-2A16-B099-20263A059325}"/>
                </a:ext>
              </a:extLst>
            </p:cNvPr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10911;p52">
              <a:extLst>
                <a:ext uri="{FF2B5EF4-FFF2-40B4-BE49-F238E27FC236}">
                  <a16:creationId xmlns:a16="http://schemas.microsoft.com/office/drawing/2014/main" id="{B12899CB-E1CA-4AB0-9C9F-E4AA639DCCDB}"/>
                </a:ext>
              </a:extLst>
            </p:cNvPr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10912;p52">
              <a:extLst>
                <a:ext uri="{FF2B5EF4-FFF2-40B4-BE49-F238E27FC236}">
                  <a16:creationId xmlns:a16="http://schemas.microsoft.com/office/drawing/2014/main" id="{C90B3A5C-5F31-3577-A023-0119148FBDCB}"/>
                </a:ext>
              </a:extLst>
            </p:cNvPr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10913;p52">
              <a:extLst>
                <a:ext uri="{FF2B5EF4-FFF2-40B4-BE49-F238E27FC236}">
                  <a16:creationId xmlns:a16="http://schemas.microsoft.com/office/drawing/2014/main" id="{27968F4B-FD1E-DD8F-06A8-57940654CA92}"/>
                </a:ext>
              </a:extLst>
            </p:cNvPr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10914;p52">
              <a:extLst>
                <a:ext uri="{FF2B5EF4-FFF2-40B4-BE49-F238E27FC236}">
                  <a16:creationId xmlns:a16="http://schemas.microsoft.com/office/drawing/2014/main" id="{544E09FD-92F8-610C-64D6-5232B153868A}"/>
                </a:ext>
              </a:extLst>
            </p:cNvPr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10915;p52">
              <a:extLst>
                <a:ext uri="{FF2B5EF4-FFF2-40B4-BE49-F238E27FC236}">
                  <a16:creationId xmlns:a16="http://schemas.microsoft.com/office/drawing/2014/main" id="{EEF4C31A-A199-07F6-E3D2-160EDE8E8DFC}"/>
                </a:ext>
              </a:extLst>
            </p:cNvPr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10916;p52">
              <a:extLst>
                <a:ext uri="{FF2B5EF4-FFF2-40B4-BE49-F238E27FC236}">
                  <a16:creationId xmlns:a16="http://schemas.microsoft.com/office/drawing/2014/main" id="{ADA02B89-F1E9-3C10-B00A-75F349E98CDE}"/>
                </a:ext>
              </a:extLst>
            </p:cNvPr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10917;p52">
              <a:extLst>
                <a:ext uri="{FF2B5EF4-FFF2-40B4-BE49-F238E27FC236}">
                  <a16:creationId xmlns:a16="http://schemas.microsoft.com/office/drawing/2014/main" id="{603910E2-D202-A0A9-5B31-77F16FD13BF6}"/>
                </a:ext>
              </a:extLst>
            </p:cNvPr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10918;p52">
              <a:extLst>
                <a:ext uri="{FF2B5EF4-FFF2-40B4-BE49-F238E27FC236}">
                  <a16:creationId xmlns:a16="http://schemas.microsoft.com/office/drawing/2014/main" id="{94D94B42-DC21-1C50-51D1-292E926CF1D7}"/>
                </a:ext>
              </a:extLst>
            </p:cNvPr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10919;p52">
              <a:extLst>
                <a:ext uri="{FF2B5EF4-FFF2-40B4-BE49-F238E27FC236}">
                  <a16:creationId xmlns:a16="http://schemas.microsoft.com/office/drawing/2014/main" id="{61E2806B-6683-FFBB-17D8-911306F1D5D0}"/>
                </a:ext>
              </a:extLst>
            </p:cNvPr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10920;p52">
              <a:extLst>
                <a:ext uri="{FF2B5EF4-FFF2-40B4-BE49-F238E27FC236}">
                  <a16:creationId xmlns:a16="http://schemas.microsoft.com/office/drawing/2014/main" id="{F1B5ACAB-472D-1963-3C37-EC3A81E04BE0}"/>
                </a:ext>
              </a:extLst>
            </p:cNvPr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10921;p52">
              <a:extLst>
                <a:ext uri="{FF2B5EF4-FFF2-40B4-BE49-F238E27FC236}">
                  <a16:creationId xmlns:a16="http://schemas.microsoft.com/office/drawing/2014/main" id="{CB837164-04EE-D782-702E-3171B7199380}"/>
                </a:ext>
              </a:extLst>
            </p:cNvPr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10922;p52">
              <a:extLst>
                <a:ext uri="{FF2B5EF4-FFF2-40B4-BE49-F238E27FC236}">
                  <a16:creationId xmlns:a16="http://schemas.microsoft.com/office/drawing/2014/main" id="{E24CDB4B-2AAA-E788-B96D-13DD5A886007}"/>
                </a:ext>
              </a:extLst>
            </p:cNvPr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10923;p52">
              <a:extLst>
                <a:ext uri="{FF2B5EF4-FFF2-40B4-BE49-F238E27FC236}">
                  <a16:creationId xmlns:a16="http://schemas.microsoft.com/office/drawing/2014/main" id="{4C5FCC4D-64EA-5E00-B693-3D2E7FA0DB52}"/>
                </a:ext>
              </a:extLst>
            </p:cNvPr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10924;p52">
              <a:extLst>
                <a:ext uri="{FF2B5EF4-FFF2-40B4-BE49-F238E27FC236}">
                  <a16:creationId xmlns:a16="http://schemas.microsoft.com/office/drawing/2014/main" id="{4E9164C1-2A36-FE43-B7D5-86138BCC0070}"/>
                </a:ext>
              </a:extLst>
            </p:cNvPr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10925;p52">
              <a:extLst>
                <a:ext uri="{FF2B5EF4-FFF2-40B4-BE49-F238E27FC236}">
                  <a16:creationId xmlns:a16="http://schemas.microsoft.com/office/drawing/2014/main" id="{BF712615-C139-FDDA-C3C4-A7482BD57594}"/>
                </a:ext>
              </a:extLst>
            </p:cNvPr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10926;p52">
              <a:extLst>
                <a:ext uri="{FF2B5EF4-FFF2-40B4-BE49-F238E27FC236}">
                  <a16:creationId xmlns:a16="http://schemas.microsoft.com/office/drawing/2014/main" id="{85893501-9BC2-5E63-BE89-D29F3F26F6FB}"/>
                </a:ext>
              </a:extLst>
            </p:cNvPr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10927;p52">
              <a:extLst>
                <a:ext uri="{FF2B5EF4-FFF2-40B4-BE49-F238E27FC236}">
                  <a16:creationId xmlns:a16="http://schemas.microsoft.com/office/drawing/2014/main" id="{A42EC692-CC73-0473-FD89-216016210248}"/>
                </a:ext>
              </a:extLst>
            </p:cNvPr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10928;p52">
              <a:extLst>
                <a:ext uri="{FF2B5EF4-FFF2-40B4-BE49-F238E27FC236}">
                  <a16:creationId xmlns:a16="http://schemas.microsoft.com/office/drawing/2014/main" id="{A8D2BA08-C799-DC9C-8B34-238AEAEE4A10}"/>
                </a:ext>
              </a:extLst>
            </p:cNvPr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10929;p52">
              <a:extLst>
                <a:ext uri="{FF2B5EF4-FFF2-40B4-BE49-F238E27FC236}">
                  <a16:creationId xmlns:a16="http://schemas.microsoft.com/office/drawing/2014/main" id="{6E4C29CD-35B3-844B-652D-8E0B2129EB93}"/>
                </a:ext>
              </a:extLst>
            </p:cNvPr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10930;p52">
              <a:extLst>
                <a:ext uri="{FF2B5EF4-FFF2-40B4-BE49-F238E27FC236}">
                  <a16:creationId xmlns:a16="http://schemas.microsoft.com/office/drawing/2014/main" id="{BADC4F10-8937-290F-A33A-CF06920DA9DB}"/>
                </a:ext>
              </a:extLst>
            </p:cNvPr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10931;p52">
              <a:extLst>
                <a:ext uri="{FF2B5EF4-FFF2-40B4-BE49-F238E27FC236}">
                  <a16:creationId xmlns:a16="http://schemas.microsoft.com/office/drawing/2014/main" id="{DC9A4073-C51F-9A08-581F-E4F370223079}"/>
                </a:ext>
              </a:extLst>
            </p:cNvPr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10932;p52">
              <a:extLst>
                <a:ext uri="{FF2B5EF4-FFF2-40B4-BE49-F238E27FC236}">
                  <a16:creationId xmlns:a16="http://schemas.microsoft.com/office/drawing/2014/main" id="{7D30EA82-76BF-3FBA-5CA5-A6AB0C3E99F0}"/>
                </a:ext>
              </a:extLst>
            </p:cNvPr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10933;p52">
              <a:extLst>
                <a:ext uri="{FF2B5EF4-FFF2-40B4-BE49-F238E27FC236}">
                  <a16:creationId xmlns:a16="http://schemas.microsoft.com/office/drawing/2014/main" id="{DEA5B31A-ED69-8B0A-9E99-CCBA43A5AB8A}"/>
                </a:ext>
              </a:extLst>
            </p:cNvPr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10934;p52">
              <a:extLst>
                <a:ext uri="{FF2B5EF4-FFF2-40B4-BE49-F238E27FC236}">
                  <a16:creationId xmlns:a16="http://schemas.microsoft.com/office/drawing/2014/main" id="{42E08D67-6728-A4F7-C272-A7AE7AD674D8}"/>
                </a:ext>
              </a:extLst>
            </p:cNvPr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10935;p52">
              <a:extLst>
                <a:ext uri="{FF2B5EF4-FFF2-40B4-BE49-F238E27FC236}">
                  <a16:creationId xmlns:a16="http://schemas.microsoft.com/office/drawing/2014/main" id="{FC5EF566-D4E0-E0C8-596E-6979335FF121}"/>
                </a:ext>
              </a:extLst>
            </p:cNvPr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10936;p52">
              <a:extLst>
                <a:ext uri="{FF2B5EF4-FFF2-40B4-BE49-F238E27FC236}">
                  <a16:creationId xmlns:a16="http://schemas.microsoft.com/office/drawing/2014/main" id="{9923C8F1-3E1C-07FB-B66C-D17F070F03B8}"/>
                </a:ext>
              </a:extLst>
            </p:cNvPr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10937;p52">
              <a:extLst>
                <a:ext uri="{FF2B5EF4-FFF2-40B4-BE49-F238E27FC236}">
                  <a16:creationId xmlns:a16="http://schemas.microsoft.com/office/drawing/2014/main" id="{D0A1859B-7784-FC0D-CD5B-D76AF93FFDCF}"/>
                </a:ext>
              </a:extLst>
            </p:cNvPr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10938;p52">
              <a:extLst>
                <a:ext uri="{FF2B5EF4-FFF2-40B4-BE49-F238E27FC236}">
                  <a16:creationId xmlns:a16="http://schemas.microsoft.com/office/drawing/2014/main" id="{EB41FC89-D8CE-0244-706B-564CD3A70D50}"/>
                </a:ext>
              </a:extLst>
            </p:cNvPr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10939;p52">
              <a:extLst>
                <a:ext uri="{FF2B5EF4-FFF2-40B4-BE49-F238E27FC236}">
                  <a16:creationId xmlns:a16="http://schemas.microsoft.com/office/drawing/2014/main" id="{2BBC1276-7CB3-35A2-6DA6-079D7B2A8737}"/>
                </a:ext>
              </a:extLst>
            </p:cNvPr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10940;p52">
              <a:extLst>
                <a:ext uri="{FF2B5EF4-FFF2-40B4-BE49-F238E27FC236}">
                  <a16:creationId xmlns:a16="http://schemas.microsoft.com/office/drawing/2014/main" id="{F7742B66-294D-7399-D10D-4737AF3D9153}"/>
                </a:ext>
              </a:extLst>
            </p:cNvPr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10941;p52">
              <a:extLst>
                <a:ext uri="{FF2B5EF4-FFF2-40B4-BE49-F238E27FC236}">
                  <a16:creationId xmlns:a16="http://schemas.microsoft.com/office/drawing/2014/main" id="{9DD8B3DB-EAC7-4EAE-F54A-211323AC3159}"/>
                </a:ext>
              </a:extLst>
            </p:cNvPr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10942;p52">
              <a:extLst>
                <a:ext uri="{FF2B5EF4-FFF2-40B4-BE49-F238E27FC236}">
                  <a16:creationId xmlns:a16="http://schemas.microsoft.com/office/drawing/2014/main" id="{31A18DE3-1850-C453-5A79-BF50DA1D0E6E}"/>
                </a:ext>
              </a:extLst>
            </p:cNvPr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10943;p52">
              <a:extLst>
                <a:ext uri="{FF2B5EF4-FFF2-40B4-BE49-F238E27FC236}">
                  <a16:creationId xmlns:a16="http://schemas.microsoft.com/office/drawing/2014/main" id="{8C0FEB9B-9900-3F61-9354-53A992AC878F}"/>
                </a:ext>
              </a:extLst>
            </p:cNvPr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10944;p52">
              <a:extLst>
                <a:ext uri="{FF2B5EF4-FFF2-40B4-BE49-F238E27FC236}">
                  <a16:creationId xmlns:a16="http://schemas.microsoft.com/office/drawing/2014/main" id="{F02EBCBD-33D9-5479-BF88-2D6101360693}"/>
                </a:ext>
              </a:extLst>
            </p:cNvPr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10945;p52">
              <a:extLst>
                <a:ext uri="{FF2B5EF4-FFF2-40B4-BE49-F238E27FC236}">
                  <a16:creationId xmlns:a16="http://schemas.microsoft.com/office/drawing/2014/main" id="{EE19FE78-0A4F-3FEC-935A-8CAC84CE6F89}"/>
                </a:ext>
              </a:extLst>
            </p:cNvPr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10946;p52">
              <a:extLst>
                <a:ext uri="{FF2B5EF4-FFF2-40B4-BE49-F238E27FC236}">
                  <a16:creationId xmlns:a16="http://schemas.microsoft.com/office/drawing/2014/main" id="{45FB54D0-1008-A9B5-13B5-53C611B6B9CB}"/>
                </a:ext>
              </a:extLst>
            </p:cNvPr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10947;p52">
              <a:extLst>
                <a:ext uri="{FF2B5EF4-FFF2-40B4-BE49-F238E27FC236}">
                  <a16:creationId xmlns:a16="http://schemas.microsoft.com/office/drawing/2014/main" id="{B2FF151A-ED24-3EA4-3A2B-F7860403A59A}"/>
                </a:ext>
              </a:extLst>
            </p:cNvPr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10948;p52">
              <a:extLst>
                <a:ext uri="{FF2B5EF4-FFF2-40B4-BE49-F238E27FC236}">
                  <a16:creationId xmlns:a16="http://schemas.microsoft.com/office/drawing/2014/main" id="{FDA0D92A-D11B-720E-B1F0-53B0ED34F661}"/>
                </a:ext>
              </a:extLst>
            </p:cNvPr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10949;p52">
              <a:extLst>
                <a:ext uri="{FF2B5EF4-FFF2-40B4-BE49-F238E27FC236}">
                  <a16:creationId xmlns:a16="http://schemas.microsoft.com/office/drawing/2014/main" id="{BD60E6A9-79DC-4BFE-6076-7FBF94F2E713}"/>
                </a:ext>
              </a:extLst>
            </p:cNvPr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10950;p52">
              <a:extLst>
                <a:ext uri="{FF2B5EF4-FFF2-40B4-BE49-F238E27FC236}">
                  <a16:creationId xmlns:a16="http://schemas.microsoft.com/office/drawing/2014/main" id="{AA1AE7E7-736D-B252-53AB-14EDF38AAF47}"/>
                </a:ext>
              </a:extLst>
            </p:cNvPr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10951;p52">
              <a:extLst>
                <a:ext uri="{FF2B5EF4-FFF2-40B4-BE49-F238E27FC236}">
                  <a16:creationId xmlns:a16="http://schemas.microsoft.com/office/drawing/2014/main" id="{61E61253-CCEA-7E7C-D08E-4715F8792721}"/>
                </a:ext>
              </a:extLst>
            </p:cNvPr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10952;p52">
              <a:extLst>
                <a:ext uri="{FF2B5EF4-FFF2-40B4-BE49-F238E27FC236}">
                  <a16:creationId xmlns:a16="http://schemas.microsoft.com/office/drawing/2014/main" id="{9CB774EB-F85F-4CF1-4891-D738D57C5423}"/>
                </a:ext>
              </a:extLst>
            </p:cNvPr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10953;p52">
              <a:extLst>
                <a:ext uri="{FF2B5EF4-FFF2-40B4-BE49-F238E27FC236}">
                  <a16:creationId xmlns:a16="http://schemas.microsoft.com/office/drawing/2014/main" id="{3CEC8DFC-558E-C1A8-AFB5-921C4CC8CC8A}"/>
                </a:ext>
              </a:extLst>
            </p:cNvPr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10954;p52">
              <a:extLst>
                <a:ext uri="{FF2B5EF4-FFF2-40B4-BE49-F238E27FC236}">
                  <a16:creationId xmlns:a16="http://schemas.microsoft.com/office/drawing/2014/main" id="{DBE4B1F7-7FE6-4934-C706-DFC04D460B64}"/>
                </a:ext>
              </a:extLst>
            </p:cNvPr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10955;p52">
              <a:extLst>
                <a:ext uri="{FF2B5EF4-FFF2-40B4-BE49-F238E27FC236}">
                  <a16:creationId xmlns:a16="http://schemas.microsoft.com/office/drawing/2014/main" id="{79866F9C-136C-2333-D0EA-ACCEF2F6A580}"/>
                </a:ext>
              </a:extLst>
            </p:cNvPr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10956;p52">
              <a:extLst>
                <a:ext uri="{FF2B5EF4-FFF2-40B4-BE49-F238E27FC236}">
                  <a16:creationId xmlns:a16="http://schemas.microsoft.com/office/drawing/2014/main" id="{78673611-0BBF-3046-DC3F-F7B5CEC40840}"/>
                </a:ext>
              </a:extLst>
            </p:cNvPr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10957;p52">
              <a:extLst>
                <a:ext uri="{FF2B5EF4-FFF2-40B4-BE49-F238E27FC236}">
                  <a16:creationId xmlns:a16="http://schemas.microsoft.com/office/drawing/2014/main" id="{FC0C8C76-0F81-4397-3F0B-668B6432DFE7}"/>
                </a:ext>
              </a:extLst>
            </p:cNvPr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10958;p52">
              <a:extLst>
                <a:ext uri="{FF2B5EF4-FFF2-40B4-BE49-F238E27FC236}">
                  <a16:creationId xmlns:a16="http://schemas.microsoft.com/office/drawing/2014/main" id="{5ED781B4-8145-065A-B800-7066E0CC1F94}"/>
                </a:ext>
              </a:extLst>
            </p:cNvPr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10959;p52">
              <a:extLst>
                <a:ext uri="{FF2B5EF4-FFF2-40B4-BE49-F238E27FC236}">
                  <a16:creationId xmlns:a16="http://schemas.microsoft.com/office/drawing/2014/main" id="{74C25D18-D2A7-5D0D-BCB9-594905E99E6E}"/>
                </a:ext>
              </a:extLst>
            </p:cNvPr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10960;p52">
              <a:extLst>
                <a:ext uri="{FF2B5EF4-FFF2-40B4-BE49-F238E27FC236}">
                  <a16:creationId xmlns:a16="http://schemas.microsoft.com/office/drawing/2014/main" id="{1E18CB9C-811F-B011-D84C-E07DDC1FE151}"/>
                </a:ext>
              </a:extLst>
            </p:cNvPr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10961;p52">
              <a:extLst>
                <a:ext uri="{FF2B5EF4-FFF2-40B4-BE49-F238E27FC236}">
                  <a16:creationId xmlns:a16="http://schemas.microsoft.com/office/drawing/2014/main" id="{2D99780E-EFC7-7CD0-4373-4890573F2814}"/>
                </a:ext>
              </a:extLst>
            </p:cNvPr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10962;p52">
              <a:extLst>
                <a:ext uri="{FF2B5EF4-FFF2-40B4-BE49-F238E27FC236}">
                  <a16:creationId xmlns:a16="http://schemas.microsoft.com/office/drawing/2014/main" id="{F46D3643-8A57-8017-75CC-DCCEE8DB487C}"/>
                </a:ext>
              </a:extLst>
            </p:cNvPr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10963;p52">
              <a:extLst>
                <a:ext uri="{FF2B5EF4-FFF2-40B4-BE49-F238E27FC236}">
                  <a16:creationId xmlns:a16="http://schemas.microsoft.com/office/drawing/2014/main" id="{B7096507-5AE2-AD66-0700-B757EF6E114F}"/>
                </a:ext>
              </a:extLst>
            </p:cNvPr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10964;p52">
              <a:extLst>
                <a:ext uri="{FF2B5EF4-FFF2-40B4-BE49-F238E27FC236}">
                  <a16:creationId xmlns:a16="http://schemas.microsoft.com/office/drawing/2014/main" id="{7E17F127-0771-FEE1-8AD2-F0405950A0E8}"/>
                </a:ext>
              </a:extLst>
            </p:cNvPr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10965;p52">
              <a:extLst>
                <a:ext uri="{FF2B5EF4-FFF2-40B4-BE49-F238E27FC236}">
                  <a16:creationId xmlns:a16="http://schemas.microsoft.com/office/drawing/2014/main" id="{2F0ACB65-BC3F-6389-1295-6E77ED5E1732}"/>
                </a:ext>
              </a:extLst>
            </p:cNvPr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10966;p52">
              <a:extLst>
                <a:ext uri="{FF2B5EF4-FFF2-40B4-BE49-F238E27FC236}">
                  <a16:creationId xmlns:a16="http://schemas.microsoft.com/office/drawing/2014/main" id="{56093D6C-6B69-CC77-B58F-C9CE041323BA}"/>
                </a:ext>
              </a:extLst>
            </p:cNvPr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10967;p52">
              <a:extLst>
                <a:ext uri="{FF2B5EF4-FFF2-40B4-BE49-F238E27FC236}">
                  <a16:creationId xmlns:a16="http://schemas.microsoft.com/office/drawing/2014/main" id="{540FF742-5E40-ABEC-977A-965E35B271B2}"/>
                </a:ext>
              </a:extLst>
            </p:cNvPr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10968;p52">
              <a:extLst>
                <a:ext uri="{FF2B5EF4-FFF2-40B4-BE49-F238E27FC236}">
                  <a16:creationId xmlns:a16="http://schemas.microsoft.com/office/drawing/2014/main" id="{43038F80-FC26-B62E-78DA-FA91F7C26E2C}"/>
                </a:ext>
              </a:extLst>
            </p:cNvPr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10969;p52">
              <a:extLst>
                <a:ext uri="{FF2B5EF4-FFF2-40B4-BE49-F238E27FC236}">
                  <a16:creationId xmlns:a16="http://schemas.microsoft.com/office/drawing/2014/main" id="{6DB93D11-CED7-0467-FCDF-A3D97B43E07A}"/>
                </a:ext>
              </a:extLst>
            </p:cNvPr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10970;p52">
              <a:extLst>
                <a:ext uri="{FF2B5EF4-FFF2-40B4-BE49-F238E27FC236}">
                  <a16:creationId xmlns:a16="http://schemas.microsoft.com/office/drawing/2014/main" id="{BB018D99-CD06-4099-F077-242DB7C107F3}"/>
                </a:ext>
              </a:extLst>
            </p:cNvPr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10971;p52">
              <a:extLst>
                <a:ext uri="{FF2B5EF4-FFF2-40B4-BE49-F238E27FC236}">
                  <a16:creationId xmlns:a16="http://schemas.microsoft.com/office/drawing/2014/main" id="{2566CA8D-AC53-7AB0-67BB-2E8550E4F2F6}"/>
                </a:ext>
              </a:extLst>
            </p:cNvPr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10972;p52">
              <a:extLst>
                <a:ext uri="{FF2B5EF4-FFF2-40B4-BE49-F238E27FC236}">
                  <a16:creationId xmlns:a16="http://schemas.microsoft.com/office/drawing/2014/main" id="{3F3EE27C-1E80-586D-E105-29E340F89662}"/>
                </a:ext>
              </a:extLst>
            </p:cNvPr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10973;p52">
              <a:extLst>
                <a:ext uri="{FF2B5EF4-FFF2-40B4-BE49-F238E27FC236}">
                  <a16:creationId xmlns:a16="http://schemas.microsoft.com/office/drawing/2014/main" id="{E14C21AA-8035-E5BF-43FF-9258588317AE}"/>
                </a:ext>
              </a:extLst>
            </p:cNvPr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10974;p52">
              <a:extLst>
                <a:ext uri="{FF2B5EF4-FFF2-40B4-BE49-F238E27FC236}">
                  <a16:creationId xmlns:a16="http://schemas.microsoft.com/office/drawing/2014/main" id="{EB3FC82C-22BB-A8BD-302C-2A670E19A924}"/>
                </a:ext>
              </a:extLst>
            </p:cNvPr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10975;p52">
              <a:extLst>
                <a:ext uri="{FF2B5EF4-FFF2-40B4-BE49-F238E27FC236}">
                  <a16:creationId xmlns:a16="http://schemas.microsoft.com/office/drawing/2014/main" id="{33C235F6-77D7-94EB-E07D-C27260D33D89}"/>
                </a:ext>
              </a:extLst>
            </p:cNvPr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10976;p52">
              <a:extLst>
                <a:ext uri="{FF2B5EF4-FFF2-40B4-BE49-F238E27FC236}">
                  <a16:creationId xmlns:a16="http://schemas.microsoft.com/office/drawing/2014/main" id="{01ED6D0C-462A-EA0B-2D29-DDF1980954ED}"/>
                </a:ext>
              </a:extLst>
            </p:cNvPr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10977;p52">
              <a:extLst>
                <a:ext uri="{FF2B5EF4-FFF2-40B4-BE49-F238E27FC236}">
                  <a16:creationId xmlns:a16="http://schemas.microsoft.com/office/drawing/2014/main" id="{1E779F46-58B3-2135-206A-6BC646AF37B0}"/>
                </a:ext>
              </a:extLst>
            </p:cNvPr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10978;p52">
              <a:extLst>
                <a:ext uri="{FF2B5EF4-FFF2-40B4-BE49-F238E27FC236}">
                  <a16:creationId xmlns:a16="http://schemas.microsoft.com/office/drawing/2014/main" id="{2BD4C06B-C745-AF5A-6476-A75323DBEF20}"/>
                </a:ext>
              </a:extLst>
            </p:cNvPr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10979;p52">
              <a:extLst>
                <a:ext uri="{FF2B5EF4-FFF2-40B4-BE49-F238E27FC236}">
                  <a16:creationId xmlns:a16="http://schemas.microsoft.com/office/drawing/2014/main" id="{9684802F-CEC5-CBC7-A8ED-50CBBEA333D5}"/>
                </a:ext>
              </a:extLst>
            </p:cNvPr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10980;p52">
              <a:extLst>
                <a:ext uri="{FF2B5EF4-FFF2-40B4-BE49-F238E27FC236}">
                  <a16:creationId xmlns:a16="http://schemas.microsoft.com/office/drawing/2014/main" id="{39218A19-C222-0CC7-D44B-A108B3097B47}"/>
                </a:ext>
              </a:extLst>
            </p:cNvPr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10981;p52">
              <a:extLst>
                <a:ext uri="{FF2B5EF4-FFF2-40B4-BE49-F238E27FC236}">
                  <a16:creationId xmlns:a16="http://schemas.microsoft.com/office/drawing/2014/main" id="{D55A5059-46C7-551D-0924-5B3C708E99F5}"/>
                </a:ext>
              </a:extLst>
            </p:cNvPr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10982;p52">
              <a:extLst>
                <a:ext uri="{FF2B5EF4-FFF2-40B4-BE49-F238E27FC236}">
                  <a16:creationId xmlns:a16="http://schemas.microsoft.com/office/drawing/2014/main" id="{0BCA5293-AA64-EAFD-2A25-9642237A6189}"/>
                </a:ext>
              </a:extLst>
            </p:cNvPr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10983;p52">
              <a:extLst>
                <a:ext uri="{FF2B5EF4-FFF2-40B4-BE49-F238E27FC236}">
                  <a16:creationId xmlns:a16="http://schemas.microsoft.com/office/drawing/2014/main" id="{2A2CBD4F-1E48-B5AA-54B5-4BDD026EC31B}"/>
                </a:ext>
              </a:extLst>
            </p:cNvPr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10984;p52">
              <a:extLst>
                <a:ext uri="{FF2B5EF4-FFF2-40B4-BE49-F238E27FC236}">
                  <a16:creationId xmlns:a16="http://schemas.microsoft.com/office/drawing/2014/main" id="{07DB867F-7585-50E4-2E51-4A3D10E21435}"/>
                </a:ext>
              </a:extLst>
            </p:cNvPr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10985;p52">
              <a:extLst>
                <a:ext uri="{FF2B5EF4-FFF2-40B4-BE49-F238E27FC236}">
                  <a16:creationId xmlns:a16="http://schemas.microsoft.com/office/drawing/2014/main" id="{A9632136-FE4F-B93D-693F-F4F794191FFE}"/>
                </a:ext>
              </a:extLst>
            </p:cNvPr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10986;p52">
              <a:extLst>
                <a:ext uri="{FF2B5EF4-FFF2-40B4-BE49-F238E27FC236}">
                  <a16:creationId xmlns:a16="http://schemas.microsoft.com/office/drawing/2014/main" id="{398786F5-293E-4C58-6C51-CE9747E214D4}"/>
                </a:ext>
              </a:extLst>
            </p:cNvPr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10987;p52">
              <a:extLst>
                <a:ext uri="{FF2B5EF4-FFF2-40B4-BE49-F238E27FC236}">
                  <a16:creationId xmlns:a16="http://schemas.microsoft.com/office/drawing/2014/main" id="{A80E1EE6-2F14-E3B6-1518-8C11B97AA2D2}"/>
                </a:ext>
              </a:extLst>
            </p:cNvPr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10988;p52">
              <a:extLst>
                <a:ext uri="{FF2B5EF4-FFF2-40B4-BE49-F238E27FC236}">
                  <a16:creationId xmlns:a16="http://schemas.microsoft.com/office/drawing/2014/main" id="{05949BF5-9727-B228-EB9B-781C09F0FE53}"/>
                </a:ext>
              </a:extLst>
            </p:cNvPr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10989;p52">
              <a:extLst>
                <a:ext uri="{FF2B5EF4-FFF2-40B4-BE49-F238E27FC236}">
                  <a16:creationId xmlns:a16="http://schemas.microsoft.com/office/drawing/2014/main" id="{13EAB85C-6581-5FD7-5A3D-BB826B198610}"/>
                </a:ext>
              </a:extLst>
            </p:cNvPr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10990;p52">
              <a:extLst>
                <a:ext uri="{FF2B5EF4-FFF2-40B4-BE49-F238E27FC236}">
                  <a16:creationId xmlns:a16="http://schemas.microsoft.com/office/drawing/2014/main" id="{92ED88E9-D825-F085-669F-C72E7DA24EB5}"/>
                </a:ext>
              </a:extLst>
            </p:cNvPr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10991;p52">
              <a:extLst>
                <a:ext uri="{FF2B5EF4-FFF2-40B4-BE49-F238E27FC236}">
                  <a16:creationId xmlns:a16="http://schemas.microsoft.com/office/drawing/2014/main" id="{E578F9B6-EA87-7C7D-BA68-181A823817C3}"/>
                </a:ext>
              </a:extLst>
            </p:cNvPr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10992;p52">
              <a:extLst>
                <a:ext uri="{FF2B5EF4-FFF2-40B4-BE49-F238E27FC236}">
                  <a16:creationId xmlns:a16="http://schemas.microsoft.com/office/drawing/2014/main" id="{35E1B2F7-82CD-3688-1238-3B144D7E33A5}"/>
                </a:ext>
              </a:extLst>
            </p:cNvPr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10993;p52">
              <a:extLst>
                <a:ext uri="{FF2B5EF4-FFF2-40B4-BE49-F238E27FC236}">
                  <a16:creationId xmlns:a16="http://schemas.microsoft.com/office/drawing/2014/main" id="{AC9500E7-92F8-5821-0E9E-B9A2B5EA3845}"/>
                </a:ext>
              </a:extLst>
            </p:cNvPr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10994;p52">
              <a:extLst>
                <a:ext uri="{FF2B5EF4-FFF2-40B4-BE49-F238E27FC236}">
                  <a16:creationId xmlns:a16="http://schemas.microsoft.com/office/drawing/2014/main" id="{073AABA5-4AE2-CBF6-6BC0-AFFEFE1B1EF5}"/>
                </a:ext>
              </a:extLst>
            </p:cNvPr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10995;p52">
              <a:extLst>
                <a:ext uri="{FF2B5EF4-FFF2-40B4-BE49-F238E27FC236}">
                  <a16:creationId xmlns:a16="http://schemas.microsoft.com/office/drawing/2014/main" id="{3E88ACA7-7494-B8E7-60CB-E91E446AED13}"/>
                </a:ext>
              </a:extLst>
            </p:cNvPr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10996;p52">
              <a:extLst>
                <a:ext uri="{FF2B5EF4-FFF2-40B4-BE49-F238E27FC236}">
                  <a16:creationId xmlns:a16="http://schemas.microsoft.com/office/drawing/2014/main" id="{69996BBE-AB39-2EF6-7302-36727BE3891B}"/>
                </a:ext>
              </a:extLst>
            </p:cNvPr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10997;p52">
              <a:extLst>
                <a:ext uri="{FF2B5EF4-FFF2-40B4-BE49-F238E27FC236}">
                  <a16:creationId xmlns:a16="http://schemas.microsoft.com/office/drawing/2014/main" id="{6B37EBA2-BC4A-46E0-46E5-A7FAA08F5001}"/>
                </a:ext>
              </a:extLst>
            </p:cNvPr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10998;p52">
              <a:extLst>
                <a:ext uri="{FF2B5EF4-FFF2-40B4-BE49-F238E27FC236}">
                  <a16:creationId xmlns:a16="http://schemas.microsoft.com/office/drawing/2014/main" id="{1C238C30-B8BC-3CE8-B7A2-2A48261AB22B}"/>
                </a:ext>
              </a:extLst>
            </p:cNvPr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1" name="Google Shape;10669;p52">
            <a:extLst>
              <a:ext uri="{FF2B5EF4-FFF2-40B4-BE49-F238E27FC236}">
                <a16:creationId xmlns:a16="http://schemas.microsoft.com/office/drawing/2014/main" id="{3788DCF6-2E01-679B-C16B-A166CF3E2147}"/>
              </a:ext>
            </a:extLst>
          </p:cNvPr>
          <p:cNvGrpSpPr/>
          <p:nvPr/>
        </p:nvGrpSpPr>
        <p:grpSpPr>
          <a:xfrm>
            <a:off x="6296336" y="506555"/>
            <a:ext cx="836459" cy="418227"/>
            <a:chOff x="311697" y="-12"/>
            <a:chExt cx="4437449" cy="2218709"/>
          </a:xfrm>
        </p:grpSpPr>
        <p:sp>
          <p:nvSpPr>
            <p:cNvPr id="2372" name="Google Shape;10670;p52">
              <a:extLst>
                <a:ext uri="{FF2B5EF4-FFF2-40B4-BE49-F238E27FC236}">
                  <a16:creationId xmlns:a16="http://schemas.microsoft.com/office/drawing/2014/main" id="{AE3E7E22-FD18-D5AD-4D2E-E2FE9ABA7B3F}"/>
                </a:ext>
              </a:extLst>
            </p:cNvPr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10671;p52">
              <a:extLst>
                <a:ext uri="{FF2B5EF4-FFF2-40B4-BE49-F238E27FC236}">
                  <a16:creationId xmlns:a16="http://schemas.microsoft.com/office/drawing/2014/main" id="{47426160-CD50-49BC-ABF1-EAA3A7F59F7E}"/>
                </a:ext>
              </a:extLst>
            </p:cNvPr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10672;p52">
              <a:extLst>
                <a:ext uri="{FF2B5EF4-FFF2-40B4-BE49-F238E27FC236}">
                  <a16:creationId xmlns:a16="http://schemas.microsoft.com/office/drawing/2014/main" id="{3EA6FED5-6275-9194-C07E-C68E18FCB89F}"/>
                </a:ext>
              </a:extLst>
            </p:cNvPr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10673;p52">
              <a:extLst>
                <a:ext uri="{FF2B5EF4-FFF2-40B4-BE49-F238E27FC236}">
                  <a16:creationId xmlns:a16="http://schemas.microsoft.com/office/drawing/2014/main" id="{D7B9FD98-4017-8D30-D8CA-6B02FD675372}"/>
                </a:ext>
              </a:extLst>
            </p:cNvPr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10674;p52">
              <a:extLst>
                <a:ext uri="{FF2B5EF4-FFF2-40B4-BE49-F238E27FC236}">
                  <a16:creationId xmlns:a16="http://schemas.microsoft.com/office/drawing/2014/main" id="{8F639AD7-E7A7-001B-67DC-E28AD693D68C}"/>
                </a:ext>
              </a:extLst>
            </p:cNvPr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10675;p52">
              <a:extLst>
                <a:ext uri="{FF2B5EF4-FFF2-40B4-BE49-F238E27FC236}">
                  <a16:creationId xmlns:a16="http://schemas.microsoft.com/office/drawing/2014/main" id="{32D42CDC-3688-F114-3C9D-387C217A2D42}"/>
                </a:ext>
              </a:extLst>
            </p:cNvPr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10676;p52">
              <a:extLst>
                <a:ext uri="{FF2B5EF4-FFF2-40B4-BE49-F238E27FC236}">
                  <a16:creationId xmlns:a16="http://schemas.microsoft.com/office/drawing/2014/main" id="{21934848-BBDB-632E-DD2B-778EA8C55ED6}"/>
                </a:ext>
              </a:extLst>
            </p:cNvPr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10677;p52">
              <a:extLst>
                <a:ext uri="{FF2B5EF4-FFF2-40B4-BE49-F238E27FC236}">
                  <a16:creationId xmlns:a16="http://schemas.microsoft.com/office/drawing/2014/main" id="{B00DA28A-CC36-269F-1F7B-49B00A2AD86D}"/>
                </a:ext>
              </a:extLst>
            </p:cNvPr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10678;p52">
              <a:extLst>
                <a:ext uri="{FF2B5EF4-FFF2-40B4-BE49-F238E27FC236}">
                  <a16:creationId xmlns:a16="http://schemas.microsoft.com/office/drawing/2014/main" id="{9F60E1AD-7571-DFC5-0AD1-745F73472B68}"/>
                </a:ext>
              </a:extLst>
            </p:cNvPr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10679;p52">
              <a:extLst>
                <a:ext uri="{FF2B5EF4-FFF2-40B4-BE49-F238E27FC236}">
                  <a16:creationId xmlns:a16="http://schemas.microsoft.com/office/drawing/2014/main" id="{C5FA75F2-163D-74FF-A512-20A4B1C6649F}"/>
                </a:ext>
              </a:extLst>
            </p:cNvPr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10680;p52">
              <a:extLst>
                <a:ext uri="{FF2B5EF4-FFF2-40B4-BE49-F238E27FC236}">
                  <a16:creationId xmlns:a16="http://schemas.microsoft.com/office/drawing/2014/main" id="{A9C1A765-CCA7-9C69-971C-4AA0F069C965}"/>
                </a:ext>
              </a:extLst>
            </p:cNvPr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10681;p52">
              <a:extLst>
                <a:ext uri="{FF2B5EF4-FFF2-40B4-BE49-F238E27FC236}">
                  <a16:creationId xmlns:a16="http://schemas.microsoft.com/office/drawing/2014/main" id="{7BF7F7D0-EE01-BDD9-F86C-A5CC09B01295}"/>
                </a:ext>
              </a:extLst>
            </p:cNvPr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10682;p52">
              <a:extLst>
                <a:ext uri="{FF2B5EF4-FFF2-40B4-BE49-F238E27FC236}">
                  <a16:creationId xmlns:a16="http://schemas.microsoft.com/office/drawing/2014/main" id="{DA5B157A-F712-AEC9-0F8C-85665E8D7ED3}"/>
                </a:ext>
              </a:extLst>
            </p:cNvPr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10683;p52">
              <a:extLst>
                <a:ext uri="{FF2B5EF4-FFF2-40B4-BE49-F238E27FC236}">
                  <a16:creationId xmlns:a16="http://schemas.microsoft.com/office/drawing/2014/main" id="{394E2557-3237-0B15-C598-7DF55DE33304}"/>
                </a:ext>
              </a:extLst>
            </p:cNvPr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10684;p52">
              <a:extLst>
                <a:ext uri="{FF2B5EF4-FFF2-40B4-BE49-F238E27FC236}">
                  <a16:creationId xmlns:a16="http://schemas.microsoft.com/office/drawing/2014/main" id="{2689A9E5-69D6-9A5A-97C7-E3D1F7BADBBB}"/>
                </a:ext>
              </a:extLst>
            </p:cNvPr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10685;p52">
              <a:extLst>
                <a:ext uri="{FF2B5EF4-FFF2-40B4-BE49-F238E27FC236}">
                  <a16:creationId xmlns:a16="http://schemas.microsoft.com/office/drawing/2014/main" id="{C46B9ADC-8F2E-887A-D298-732ACAB215F2}"/>
                </a:ext>
              </a:extLst>
            </p:cNvPr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10686;p52">
              <a:extLst>
                <a:ext uri="{FF2B5EF4-FFF2-40B4-BE49-F238E27FC236}">
                  <a16:creationId xmlns:a16="http://schemas.microsoft.com/office/drawing/2014/main" id="{32EFAA3B-353C-080F-D20F-7C59F66090F9}"/>
                </a:ext>
              </a:extLst>
            </p:cNvPr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10687;p52">
              <a:extLst>
                <a:ext uri="{FF2B5EF4-FFF2-40B4-BE49-F238E27FC236}">
                  <a16:creationId xmlns:a16="http://schemas.microsoft.com/office/drawing/2014/main" id="{622E1DB9-F38B-9573-726A-58B51F0D13DA}"/>
                </a:ext>
              </a:extLst>
            </p:cNvPr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10688;p52">
              <a:extLst>
                <a:ext uri="{FF2B5EF4-FFF2-40B4-BE49-F238E27FC236}">
                  <a16:creationId xmlns:a16="http://schemas.microsoft.com/office/drawing/2014/main" id="{9BF25859-2913-D134-22FE-B40DF667394B}"/>
                </a:ext>
              </a:extLst>
            </p:cNvPr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10689;p52">
              <a:extLst>
                <a:ext uri="{FF2B5EF4-FFF2-40B4-BE49-F238E27FC236}">
                  <a16:creationId xmlns:a16="http://schemas.microsoft.com/office/drawing/2014/main" id="{88288C55-90F9-D83C-8830-5A4E12350053}"/>
                </a:ext>
              </a:extLst>
            </p:cNvPr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10690;p52">
              <a:extLst>
                <a:ext uri="{FF2B5EF4-FFF2-40B4-BE49-F238E27FC236}">
                  <a16:creationId xmlns:a16="http://schemas.microsoft.com/office/drawing/2014/main" id="{4EE1146A-79FF-2E99-E682-C93B28B64237}"/>
                </a:ext>
              </a:extLst>
            </p:cNvPr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10691;p52">
              <a:extLst>
                <a:ext uri="{FF2B5EF4-FFF2-40B4-BE49-F238E27FC236}">
                  <a16:creationId xmlns:a16="http://schemas.microsoft.com/office/drawing/2014/main" id="{C44608C5-B7BC-3CBF-F04E-D03EB781D14D}"/>
                </a:ext>
              </a:extLst>
            </p:cNvPr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10692;p52">
              <a:extLst>
                <a:ext uri="{FF2B5EF4-FFF2-40B4-BE49-F238E27FC236}">
                  <a16:creationId xmlns:a16="http://schemas.microsoft.com/office/drawing/2014/main" id="{2E504DA6-0866-8E30-934C-5634078E7482}"/>
                </a:ext>
              </a:extLst>
            </p:cNvPr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10693;p52">
              <a:extLst>
                <a:ext uri="{FF2B5EF4-FFF2-40B4-BE49-F238E27FC236}">
                  <a16:creationId xmlns:a16="http://schemas.microsoft.com/office/drawing/2014/main" id="{0E2E2FE3-E236-E839-B973-F956F3D187C6}"/>
                </a:ext>
              </a:extLst>
            </p:cNvPr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10694;p52">
              <a:extLst>
                <a:ext uri="{FF2B5EF4-FFF2-40B4-BE49-F238E27FC236}">
                  <a16:creationId xmlns:a16="http://schemas.microsoft.com/office/drawing/2014/main" id="{6787CD2B-96F4-9160-0BB8-3108094F4C03}"/>
                </a:ext>
              </a:extLst>
            </p:cNvPr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10695;p52">
              <a:extLst>
                <a:ext uri="{FF2B5EF4-FFF2-40B4-BE49-F238E27FC236}">
                  <a16:creationId xmlns:a16="http://schemas.microsoft.com/office/drawing/2014/main" id="{94C0896F-47A8-E2F3-CF92-21D45F121A13}"/>
                </a:ext>
              </a:extLst>
            </p:cNvPr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10696;p52">
              <a:extLst>
                <a:ext uri="{FF2B5EF4-FFF2-40B4-BE49-F238E27FC236}">
                  <a16:creationId xmlns:a16="http://schemas.microsoft.com/office/drawing/2014/main" id="{5752A57E-9FFF-9F3A-8BFA-D11AFA9A25BE}"/>
                </a:ext>
              </a:extLst>
            </p:cNvPr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10697;p52">
              <a:extLst>
                <a:ext uri="{FF2B5EF4-FFF2-40B4-BE49-F238E27FC236}">
                  <a16:creationId xmlns:a16="http://schemas.microsoft.com/office/drawing/2014/main" id="{1FD76568-BDE8-0776-4BC3-0729D626F13D}"/>
                </a:ext>
              </a:extLst>
            </p:cNvPr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10698;p52">
              <a:extLst>
                <a:ext uri="{FF2B5EF4-FFF2-40B4-BE49-F238E27FC236}">
                  <a16:creationId xmlns:a16="http://schemas.microsoft.com/office/drawing/2014/main" id="{3794D1FF-0429-6710-3949-1C8D28AE4A30}"/>
                </a:ext>
              </a:extLst>
            </p:cNvPr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10699;p52">
              <a:extLst>
                <a:ext uri="{FF2B5EF4-FFF2-40B4-BE49-F238E27FC236}">
                  <a16:creationId xmlns:a16="http://schemas.microsoft.com/office/drawing/2014/main" id="{5F3C04F0-84E2-C8FE-3867-11C2D1577323}"/>
                </a:ext>
              </a:extLst>
            </p:cNvPr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10700;p52">
              <a:extLst>
                <a:ext uri="{FF2B5EF4-FFF2-40B4-BE49-F238E27FC236}">
                  <a16:creationId xmlns:a16="http://schemas.microsoft.com/office/drawing/2014/main" id="{D7270517-CD7F-D8B6-3166-AAB9821990CF}"/>
                </a:ext>
              </a:extLst>
            </p:cNvPr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10701;p52">
              <a:extLst>
                <a:ext uri="{FF2B5EF4-FFF2-40B4-BE49-F238E27FC236}">
                  <a16:creationId xmlns:a16="http://schemas.microsoft.com/office/drawing/2014/main" id="{636232A4-96C2-0DDF-95FB-811FC8937909}"/>
                </a:ext>
              </a:extLst>
            </p:cNvPr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10702;p52">
              <a:extLst>
                <a:ext uri="{FF2B5EF4-FFF2-40B4-BE49-F238E27FC236}">
                  <a16:creationId xmlns:a16="http://schemas.microsoft.com/office/drawing/2014/main" id="{657EC2B1-7B29-807A-C492-1D5A91729416}"/>
                </a:ext>
              </a:extLst>
            </p:cNvPr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10703;p52">
              <a:extLst>
                <a:ext uri="{FF2B5EF4-FFF2-40B4-BE49-F238E27FC236}">
                  <a16:creationId xmlns:a16="http://schemas.microsoft.com/office/drawing/2014/main" id="{EF0AFE84-2026-1E82-9327-EF5A8B28C862}"/>
                </a:ext>
              </a:extLst>
            </p:cNvPr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10704;p52">
              <a:extLst>
                <a:ext uri="{FF2B5EF4-FFF2-40B4-BE49-F238E27FC236}">
                  <a16:creationId xmlns:a16="http://schemas.microsoft.com/office/drawing/2014/main" id="{F5796656-6B52-3427-FF7E-117BE26A003B}"/>
                </a:ext>
              </a:extLst>
            </p:cNvPr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10705;p52">
              <a:extLst>
                <a:ext uri="{FF2B5EF4-FFF2-40B4-BE49-F238E27FC236}">
                  <a16:creationId xmlns:a16="http://schemas.microsoft.com/office/drawing/2014/main" id="{7AB18553-1A61-C372-E26F-8F3E7D63FCB0}"/>
                </a:ext>
              </a:extLst>
            </p:cNvPr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10706;p52">
              <a:extLst>
                <a:ext uri="{FF2B5EF4-FFF2-40B4-BE49-F238E27FC236}">
                  <a16:creationId xmlns:a16="http://schemas.microsoft.com/office/drawing/2014/main" id="{821C788D-EF46-C1F5-F164-A37A6BFF7D9A}"/>
                </a:ext>
              </a:extLst>
            </p:cNvPr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10707;p52">
              <a:extLst>
                <a:ext uri="{FF2B5EF4-FFF2-40B4-BE49-F238E27FC236}">
                  <a16:creationId xmlns:a16="http://schemas.microsoft.com/office/drawing/2014/main" id="{CEAFEFD9-A926-795C-CAF3-188EF019120F}"/>
                </a:ext>
              </a:extLst>
            </p:cNvPr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10708;p52">
              <a:extLst>
                <a:ext uri="{FF2B5EF4-FFF2-40B4-BE49-F238E27FC236}">
                  <a16:creationId xmlns:a16="http://schemas.microsoft.com/office/drawing/2014/main" id="{021E69F3-52E5-CE3F-4AC2-02BDBAC6F8A4}"/>
                </a:ext>
              </a:extLst>
            </p:cNvPr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10709;p52">
              <a:extLst>
                <a:ext uri="{FF2B5EF4-FFF2-40B4-BE49-F238E27FC236}">
                  <a16:creationId xmlns:a16="http://schemas.microsoft.com/office/drawing/2014/main" id="{813D78FC-3AB7-5615-B482-3DF0261E11C2}"/>
                </a:ext>
              </a:extLst>
            </p:cNvPr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10710;p52">
              <a:extLst>
                <a:ext uri="{FF2B5EF4-FFF2-40B4-BE49-F238E27FC236}">
                  <a16:creationId xmlns:a16="http://schemas.microsoft.com/office/drawing/2014/main" id="{6B0DA8DF-3E2F-BD80-6BD5-A822B4CCB262}"/>
                </a:ext>
              </a:extLst>
            </p:cNvPr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10711;p52">
              <a:extLst>
                <a:ext uri="{FF2B5EF4-FFF2-40B4-BE49-F238E27FC236}">
                  <a16:creationId xmlns:a16="http://schemas.microsoft.com/office/drawing/2014/main" id="{C088D77C-E0D2-1A3B-5565-255B4C34128B}"/>
                </a:ext>
              </a:extLst>
            </p:cNvPr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10712;p52">
              <a:extLst>
                <a:ext uri="{FF2B5EF4-FFF2-40B4-BE49-F238E27FC236}">
                  <a16:creationId xmlns:a16="http://schemas.microsoft.com/office/drawing/2014/main" id="{0FE6FA94-5307-39C0-FE8C-A48A641996A1}"/>
                </a:ext>
              </a:extLst>
            </p:cNvPr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10713;p52">
              <a:extLst>
                <a:ext uri="{FF2B5EF4-FFF2-40B4-BE49-F238E27FC236}">
                  <a16:creationId xmlns:a16="http://schemas.microsoft.com/office/drawing/2014/main" id="{DCDF84AD-4E74-8F04-E575-02F8B6BB5D4B}"/>
                </a:ext>
              </a:extLst>
            </p:cNvPr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10714;p52">
              <a:extLst>
                <a:ext uri="{FF2B5EF4-FFF2-40B4-BE49-F238E27FC236}">
                  <a16:creationId xmlns:a16="http://schemas.microsoft.com/office/drawing/2014/main" id="{97D9AD9E-ACCA-D2E7-92E9-2E66974558B1}"/>
                </a:ext>
              </a:extLst>
            </p:cNvPr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10715;p52">
              <a:extLst>
                <a:ext uri="{FF2B5EF4-FFF2-40B4-BE49-F238E27FC236}">
                  <a16:creationId xmlns:a16="http://schemas.microsoft.com/office/drawing/2014/main" id="{AC39B02A-C15B-F368-FAB4-E66860593017}"/>
                </a:ext>
              </a:extLst>
            </p:cNvPr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10716;p52">
              <a:extLst>
                <a:ext uri="{FF2B5EF4-FFF2-40B4-BE49-F238E27FC236}">
                  <a16:creationId xmlns:a16="http://schemas.microsoft.com/office/drawing/2014/main" id="{13DFB2A8-481A-A068-D99C-AC2F6002E72C}"/>
                </a:ext>
              </a:extLst>
            </p:cNvPr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10717;p52">
              <a:extLst>
                <a:ext uri="{FF2B5EF4-FFF2-40B4-BE49-F238E27FC236}">
                  <a16:creationId xmlns:a16="http://schemas.microsoft.com/office/drawing/2014/main" id="{63847C3A-EF23-18A5-DD70-C183C02D59F5}"/>
                </a:ext>
              </a:extLst>
            </p:cNvPr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10718;p52">
              <a:extLst>
                <a:ext uri="{FF2B5EF4-FFF2-40B4-BE49-F238E27FC236}">
                  <a16:creationId xmlns:a16="http://schemas.microsoft.com/office/drawing/2014/main" id="{9C3D1A3B-8A77-2ADB-DC38-AF0C50735AAA}"/>
                </a:ext>
              </a:extLst>
            </p:cNvPr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10719;p52">
              <a:extLst>
                <a:ext uri="{FF2B5EF4-FFF2-40B4-BE49-F238E27FC236}">
                  <a16:creationId xmlns:a16="http://schemas.microsoft.com/office/drawing/2014/main" id="{CFCFBEDE-CA02-BD3A-FED4-9EC957E7DF98}"/>
                </a:ext>
              </a:extLst>
            </p:cNvPr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10720;p52">
              <a:extLst>
                <a:ext uri="{FF2B5EF4-FFF2-40B4-BE49-F238E27FC236}">
                  <a16:creationId xmlns:a16="http://schemas.microsoft.com/office/drawing/2014/main" id="{B4183486-E486-6FFD-ADE0-131156FB7AEA}"/>
                </a:ext>
              </a:extLst>
            </p:cNvPr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10721;p52">
              <a:extLst>
                <a:ext uri="{FF2B5EF4-FFF2-40B4-BE49-F238E27FC236}">
                  <a16:creationId xmlns:a16="http://schemas.microsoft.com/office/drawing/2014/main" id="{7F1085B1-6C84-FD3B-47C3-C9753B191EE6}"/>
                </a:ext>
              </a:extLst>
            </p:cNvPr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10722;p52">
              <a:extLst>
                <a:ext uri="{FF2B5EF4-FFF2-40B4-BE49-F238E27FC236}">
                  <a16:creationId xmlns:a16="http://schemas.microsoft.com/office/drawing/2014/main" id="{A06BA60A-59BA-8EB8-D480-B2503A63FE6D}"/>
                </a:ext>
              </a:extLst>
            </p:cNvPr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10723;p52">
              <a:extLst>
                <a:ext uri="{FF2B5EF4-FFF2-40B4-BE49-F238E27FC236}">
                  <a16:creationId xmlns:a16="http://schemas.microsoft.com/office/drawing/2014/main" id="{0CC719C3-5E23-99E1-2338-B96BC1F6353E}"/>
                </a:ext>
              </a:extLst>
            </p:cNvPr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10724;p52">
              <a:extLst>
                <a:ext uri="{FF2B5EF4-FFF2-40B4-BE49-F238E27FC236}">
                  <a16:creationId xmlns:a16="http://schemas.microsoft.com/office/drawing/2014/main" id="{81C28A32-A7D1-DC8B-5FC8-68D4C1666E7A}"/>
                </a:ext>
              </a:extLst>
            </p:cNvPr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10725;p52">
              <a:extLst>
                <a:ext uri="{FF2B5EF4-FFF2-40B4-BE49-F238E27FC236}">
                  <a16:creationId xmlns:a16="http://schemas.microsoft.com/office/drawing/2014/main" id="{478EC62C-384B-9DF6-00BD-5B73570D9466}"/>
                </a:ext>
              </a:extLst>
            </p:cNvPr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10726;p52">
              <a:extLst>
                <a:ext uri="{FF2B5EF4-FFF2-40B4-BE49-F238E27FC236}">
                  <a16:creationId xmlns:a16="http://schemas.microsoft.com/office/drawing/2014/main" id="{C24301EF-6EAD-850F-1082-4B62E93C93EB}"/>
                </a:ext>
              </a:extLst>
            </p:cNvPr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10727;p52">
              <a:extLst>
                <a:ext uri="{FF2B5EF4-FFF2-40B4-BE49-F238E27FC236}">
                  <a16:creationId xmlns:a16="http://schemas.microsoft.com/office/drawing/2014/main" id="{C1251B7B-FC75-352A-1ECD-4442DEF203B7}"/>
                </a:ext>
              </a:extLst>
            </p:cNvPr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10728;p52">
              <a:extLst>
                <a:ext uri="{FF2B5EF4-FFF2-40B4-BE49-F238E27FC236}">
                  <a16:creationId xmlns:a16="http://schemas.microsoft.com/office/drawing/2014/main" id="{D5347B16-41CE-713F-EEF0-F2BBA744E9DE}"/>
                </a:ext>
              </a:extLst>
            </p:cNvPr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10729;p52">
              <a:extLst>
                <a:ext uri="{FF2B5EF4-FFF2-40B4-BE49-F238E27FC236}">
                  <a16:creationId xmlns:a16="http://schemas.microsoft.com/office/drawing/2014/main" id="{BADBCCAD-D9C3-A1D3-4F76-4BEF24958F70}"/>
                </a:ext>
              </a:extLst>
            </p:cNvPr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10730;p52">
              <a:extLst>
                <a:ext uri="{FF2B5EF4-FFF2-40B4-BE49-F238E27FC236}">
                  <a16:creationId xmlns:a16="http://schemas.microsoft.com/office/drawing/2014/main" id="{062B3C07-E7C8-8DBA-5B0E-9DC6DDFD336F}"/>
                </a:ext>
              </a:extLst>
            </p:cNvPr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10731;p52">
              <a:extLst>
                <a:ext uri="{FF2B5EF4-FFF2-40B4-BE49-F238E27FC236}">
                  <a16:creationId xmlns:a16="http://schemas.microsoft.com/office/drawing/2014/main" id="{6F8BB72E-AEB2-6990-89AA-A08FCCC1CD95}"/>
                </a:ext>
              </a:extLst>
            </p:cNvPr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10732;p52">
              <a:extLst>
                <a:ext uri="{FF2B5EF4-FFF2-40B4-BE49-F238E27FC236}">
                  <a16:creationId xmlns:a16="http://schemas.microsoft.com/office/drawing/2014/main" id="{F3FC1848-3880-1317-8218-BCBE1D6C87D8}"/>
                </a:ext>
              </a:extLst>
            </p:cNvPr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10733;p52">
              <a:extLst>
                <a:ext uri="{FF2B5EF4-FFF2-40B4-BE49-F238E27FC236}">
                  <a16:creationId xmlns:a16="http://schemas.microsoft.com/office/drawing/2014/main" id="{A4486F73-BC86-CECD-0149-2C74E1A1DC08}"/>
                </a:ext>
              </a:extLst>
            </p:cNvPr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10734;p52">
              <a:extLst>
                <a:ext uri="{FF2B5EF4-FFF2-40B4-BE49-F238E27FC236}">
                  <a16:creationId xmlns:a16="http://schemas.microsoft.com/office/drawing/2014/main" id="{22D9DC0F-7B10-6948-17D3-BE6FE28EFF20}"/>
                </a:ext>
              </a:extLst>
            </p:cNvPr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10735;p52">
              <a:extLst>
                <a:ext uri="{FF2B5EF4-FFF2-40B4-BE49-F238E27FC236}">
                  <a16:creationId xmlns:a16="http://schemas.microsoft.com/office/drawing/2014/main" id="{9BEEE675-A9B1-D26E-294E-C8F2C1CDA654}"/>
                </a:ext>
              </a:extLst>
            </p:cNvPr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10736;p52">
              <a:extLst>
                <a:ext uri="{FF2B5EF4-FFF2-40B4-BE49-F238E27FC236}">
                  <a16:creationId xmlns:a16="http://schemas.microsoft.com/office/drawing/2014/main" id="{BE21497A-3AB7-70C4-352D-B219BDA81847}"/>
                </a:ext>
              </a:extLst>
            </p:cNvPr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10737;p52">
              <a:extLst>
                <a:ext uri="{FF2B5EF4-FFF2-40B4-BE49-F238E27FC236}">
                  <a16:creationId xmlns:a16="http://schemas.microsoft.com/office/drawing/2014/main" id="{2434A9F8-DDC6-B444-CB34-DDCF7DAAC966}"/>
                </a:ext>
              </a:extLst>
            </p:cNvPr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10738;p52">
              <a:extLst>
                <a:ext uri="{FF2B5EF4-FFF2-40B4-BE49-F238E27FC236}">
                  <a16:creationId xmlns:a16="http://schemas.microsoft.com/office/drawing/2014/main" id="{CA480CDA-0F20-8900-3B01-312C8E60CA84}"/>
                </a:ext>
              </a:extLst>
            </p:cNvPr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10739;p52">
              <a:extLst>
                <a:ext uri="{FF2B5EF4-FFF2-40B4-BE49-F238E27FC236}">
                  <a16:creationId xmlns:a16="http://schemas.microsoft.com/office/drawing/2014/main" id="{DE35F712-8413-4434-6FCF-372CBEE59D2E}"/>
                </a:ext>
              </a:extLst>
            </p:cNvPr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10740;p52">
              <a:extLst>
                <a:ext uri="{FF2B5EF4-FFF2-40B4-BE49-F238E27FC236}">
                  <a16:creationId xmlns:a16="http://schemas.microsoft.com/office/drawing/2014/main" id="{A1F76B9A-C274-F007-837D-19BF76BB9AB7}"/>
                </a:ext>
              </a:extLst>
            </p:cNvPr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10741;p52">
              <a:extLst>
                <a:ext uri="{FF2B5EF4-FFF2-40B4-BE49-F238E27FC236}">
                  <a16:creationId xmlns:a16="http://schemas.microsoft.com/office/drawing/2014/main" id="{8E655003-E443-EA8A-4726-1428CF2C51FA}"/>
                </a:ext>
              </a:extLst>
            </p:cNvPr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10742;p52">
              <a:extLst>
                <a:ext uri="{FF2B5EF4-FFF2-40B4-BE49-F238E27FC236}">
                  <a16:creationId xmlns:a16="http://schemas.microsoft.com/office/drawing/2014/main" id="{27CE25FC-F40E-DE79-88E6-65A25B3FB91C}"/>
                </a:ext>
              </a:extLst>
            </p:cNvPr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10743;p52">
              <a:extLst>
                <a:ext uri="{FF2B5EF4-FFF2-40B4-BE49-F238E27FC236}">
                  <a16:creationId xmlns:a16="http://schemas.microsoft.com/office/drawing/2014/main" id="{7F5BDA2E-3029-93CD-4050-5DEC4B576AE7}"/>
                </a:ext>
              </a:extLst>
            </p:cNvPr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10744;p52">
              <a:extLst>
                <a:ext uri="{FF2B5EF4-FFF2-40B4-BE49-F238E27FC236}">
                  <a16:creationId xmlns:a16="http://schemas.microsoft.com/office/drawing/2014/main" id="{7A027789-5541-214C-98AB-25D478001C8A}"/>
                </a:ext>
              </a:extLst>
            </p:cNvPr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10745;p52">
              <a:extLst>
                <a:ext uri="{FF2B5EF4-FFF2-40B4-BE49-F238E27FC236}">
                  <a16:creationId xmlns:a16="http://schemas.microsoft.com/office/drawing/2014/main" id="{D68FABD1-7D6A-6275-F9D1-2C2DA47F5C16}"/>
                </a:ext>
              </a:extLst>
            </p:cNvPr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10746;p52">
              <a:extLst>
                <a:ext uri="{FF2B5EF4-FFF2-40B4-BE49-F238E27FC236}">
                  <a16:creationId xmlns:a16="http://schemas.microsoft.com/office/drawing/2014/main" id="{D8C27F07-0A3A-73C6-4C5A-B6383248A117}"/>
                </a:ext>
              </a:extLst>
            </p:cNvPr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10747;p52">
              <a:extLst>
                <a:ext uri="{FF2B5EF4-FFF2-40B4-BE49-F238E27FC236}">
                  <a16:creationId xmlns:a16="http://schemas.microsoft.com/office/drawing/2014/main" id="{95CADC75-45CC-E682-E1FC-EDE7A432AF1B}"/>
                </a:ext>
              </a:extLst>
            </p:cNvPr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10748;p52">
              <a:extLst>
                <a:ext uri="{FF2B5EF4-FFF2-40B4-BE49-F238E27FC236}">
                  <a16:creationId xmlns:a16="http://schemas.microsoft.com/office/drawing/2014/main" id="{30CA4BBF-9CE6-0922-8279-A437A3E340CA}"/>
                </a:ext>
              </a:extLst>
            </p:cNvPr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10749;p52">
              <a:extLst>
                <a:ext uri="{FF2B5EF4-FFF2-40B4-BE49-F238E27FC236}">
                  <a16:creationId xmlns:a16="http://schemas.microsoft.com/office/drawing/2014/main" id="{B55417EC-BFC9-FC93-51AD-87CDF5D4F82D}"/>
                </a:ext>
              </a:extLst>
            </p:cNvPr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10750;p52">
              <a:extLst>
                <a:ext uri="{FF2B5EF4-FFF2-40B4-BE49-F238E27FC236}">
                  <a16:creationId xmlns:a16="http://schemas.microsoft.com/office/drawing/2014/main" id="{BC55C871-3643-8B26-1A38-ACE81AB168AD}"/>
                </a:ext>
              </a:extLst>
            </p:cNvPr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10751;p52">
              <a:extLst>
                <a:ext uri="{FF2B5EF4-FFF2-40B4-BE49-F238E27FC236}">
                  <a16:creationId xmlns:a16="http://schemas.microsoft.com/office/drawing/2014/main" id="{C7033ADB-08F3-9AA0-EFA0-C7E934BC2D8B}"/>
                </a:ext>
              </a:extLst>
            </p:cNvPr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10752;p52">
              <a:extLst>
                <a:ext uri="{FF2B5EF4-FFF2-40B4-BE49-F238E27FC236}">
                  <a16:creationId xmlns:a16="http://schemas.microsoft.com/office/drawing/2014/main" id="{6C85EF86-44A5-61CC-B208-43C4792E263F}"/>
                </a:ext>
              </a:extLst>
            </p:cNvPr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10753;p52">
              <a:extLst>
                <a:ext uri="{FF2B5EF4-FFF2-40B4-BE49-F238E27FC236}">
                  <a16:creationId xmlns:a16="http://schemas.microsoft.com/office/drawing/2014/main" id="{B707DD32-5E69-2886-0026-3627681D8903}"/>
                </a:ext>
              </a:extLst>
            </p:cNvPr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10754;p52">
              <a:extLst>
                <a:ext uri="{FF2B5EF4-FFF2-40B4-BE49-F238E27FC236}">
                  <a16:creationId xmlns:a16="http://schemas.microsoft.com/office/drawing/2014/main" id="{6C9DD32E-54AF-A5FB-020C-7BCB6FD4AA45}"/>
                </a:ext>
              </a:extLst>
            </p:cNvPr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10755;p52">
              <a:extLst>
                <a:ext uri="{FF2B5EF4-FFF2-40B4-BE49-F238E27FC236}">
                  <a16:creationId xmlns:a16="http://schemas.microsoft.com/office/drawing/2014/main" id="{2DEF9111-2E16-AFEF-612E-9EFC4D0BCE4A}"/>
                </a:ext>
              </a:extLst>
            </p:cNvPr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10756;p52">
              <a:extLst>
                <a:ext uri="{FF2B5EF4-FFF2-40B4-BE49-F238E27FC236}">
                  <a16:creationId xmlns:a16="http://schemas.microsoft.com/office/drawing/2014/main" id="{2A29B518-A308-9939-A7FC-11726A9BB444}"/>
                </a:ext>
              </a:extLst>
            </p:cNvPr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10757;p52">
              <a:extLst>
                <a:ext uri="{FF2B5EF4-FFF2-40B4-BE49-F238E27FC236}">
                  <a16:creationId xmlns:a16="http://schemas.microsoft.com/office/drawing/2014/main" id="{0CC09A54-A2D4-38F2-A41D-BB13E932FD20}"/>
                </a:ext>
              </a:extLst>
            </p:cNvPr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10758;p52">
              <a:extLst>
                <a:ext uri="{FF2B5EF4-FFF2-40B4-BE49-F238E27FC236}">
                  <a16:creationId xmlns:a16="http://schemas.microsoft.com/office/drawing/2014/main" id="{B095901D-79F0-B3E7-64FF-D90C03F67450}"/>
                </a:ext>
              </a:extLst>
            </p:cNvPr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10759;p52">
              <a:extLst>
                <a:ext uri="{FF2B5EF4-FFF2-40B4-BE49-F238E27FC236}">
                  <a16:creationId xmlns:a16="http://schemas.microsoft.com/office/drawing/2014/main" id="{6837D65E-BEBC-263F-B497-E4864400CD63}"/>
                </a:ext>
              </a:extLst>
            </p:cNvPr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10760;p52">
              <a:extLst>
                <a:ext uri="{FF2B5EF4-FFF2-40B4-BE49-F238E27FC236}">
                  <a16:creationId xmlns:a16="http://schemas.microsoft.com/office/drawing/2014/main" id="{E615FD79-57C4-6175-ED5E-DA74D6F6E34F}"/>
                </a:ext>
              </a:extLst>
            </p:cNvPr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10761;p52">
              <a:extLst>
                <a:ext uri="{FF2B5EF4-FFF2-40B4-BE49-F238E27FC236}">
                  <a16:creationId xmlns:a16="http://schemas.microsoft.com/office/drawing/2014/main" id="{4E9F76B7-AD8A-0C79-8D7C-322B11B8C038}"/>
                </a:ext>
              </a:extLst>
            </p:cNvPr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10762;p52">
              <a:extLst>
                <a:ext uri="{FF2B5EF4-FFF2-40B4-BE49-F238E27FC236}">
                  <a16:creationId xmlns:a16="http://schemas.microsoft.com/office/drawing/2014/main" id="{961AE50C-3B0E-4566-98F3-157A890BC27B}"/>
                </a:ext>
              </a:extLst>
            </p:cNvPr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10763;p52">
              <a:extLst>
                <a:ext uri="{FF2B5EF4-FFF2-40B4-BE49-F238E27FC236}">
                  <a16:creationId xmlns:a16="http://schemas.microsoft.com/office/drawing/2014/main" id="{1F3BB756-E229-9169-A80E-B419E1E8ED3E}"/>
                </a:ext>
              </a:extLst>
            </p:cNvPr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10764;p52">
              <a:extLst>
                <a:ext uri="{FF2B5EF4-FFF2-40B4-BE49-F238E27FC236}">
                  <a16:creationId xmlns:a16="http://schemas.microsoft.com/office/drawing/2014/main" id="{E7B50993-F813-E955-52D0-7C406838CAF8}"/>
                </a:ext>
              </a:extLst>
            </p:cNvPr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10765;p52">
              <a:extLst>
                <a:ext uri="{FF2B5EF4-FFF2-40B4-BE49-F238E27FC236}">
                  <a16:creationId xmlns:a16="http://schemas.microsoft.com/office/drawing/2014/main" id="{2431C09D-5658-25BE-D2F0-190FA19AA086}"/>
                </a:ext>
              </a:extLst>
            </p:cNvPr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10766;p52">
              <a:extLst>
                <a:ext uri="{FF2B5EF4-FFF2-40B4-BE49-F238E27FC236}">
                  <a16:creationId xmlns:a16="http://schemas.microsoft.com/office/drawing/2014/main" id="{407C219C-6F0B-C662-2390-E4C04A6048BD}"/>
                </a:ext>
              </a:extLst>
            </p:cNvPr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10767;p52">
              <a:extLst>
                <a:ext uri="{FF2B5EF4-FFF2-40B4-BE49-F238E27FC236}">
                  <a16:creationId xmlns:a16="http://schemas.microsoft.com/office/drawing/2014/main" id="{9F8AC32F-F683-60FE-722F-33D028FA0468}"/>
                </a:ext>
              </a:extLst>
            </p:cNvPr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10768;p52">
              <a:extLst>
                <a:ext uri="{FF2B5EF4-FFF2-40B4-BE49-F238E27FC236}">
                  <a16:creationId xmlns:a16="http://schemas.microsoft.com/office/drawing/2014/main" id="{BFE5AC3C-6F68-5C57-398F-58750063C7E2}"/>
                </a:ext>
              </a:extLst>
            </p:cNvPr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10769;p52">
              <a:extLst>
                <a:ext uri="{FF2B5EF4-FFF2-40B4-BE49-F238E27FC236}">
                  <a16:creationId xmlns:a16="http://schemas.microsoft.com/office/drawing/2014/main" id="{CE75A84D-45D1-ADFF-0B69-3BC293D74AF7}"/>
                </a:ext>
              </a:extLst>
            </p:cNvPr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10770;p52">
              <a:extLst>
                <a:ext uri="{FF2B5EF4-FFF2-40B4-BE49-F238E27FC236}">
                  <a16:creationId xmlns:a16="http://schemas.microsoft.com/office/drawing/2014/main" id="{DA1B467C-8D1B-10FE-7CB0-4F7CF0B97CFB}"/>
                </a:ext>
              </a:extLst>
            </p:cNvPr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10771;p52">
              <a:extLst>
                <a:ext uri="{FF2B5EF4-FFF2-40B4-BE49-F238E27FC236}">
                  <a16:creationId xmlns:a16="http://schemas.microsoft.com/office/drawing/2014/main" id="{B709AB46-BD63-ABB0-DBFE-1207B6553F36}"/>
                </a:ext>
              </a:extLst>
            </p:cNvPr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10772;p52">
              <a:extLst>
                <a:ext uri="{FF2B5EF4-FFF2-40B4-BE49-F238E27FC236}">
                  <a16:creationId xmlns:a16="http://schemas.microsoft.com/office/drawing/2014/main" id="{008DEE23-E4C7-621A-BD86-89DF21DB9C6B}"/>
                </a:ext>
              </a:extLst>
            </p:cNvPr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10773;p52">
              <a:extLst>
                <a:ext uri="{FF2B5EF4-FFF2-40B4-BE49-F238E27FC236}">
                  <a16:creationId xmlns:a16="http://schemas.microsoft.com/office/drawing/2014/main" id="{7E63FFCB-9CDC-9EB5-86BE-7C2CABB8A96F}"/>
                </a:ext>
              </a:extLst>
            </p:cNvPr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10774;p52">
              <a:extLst>
                <a:ext uri="{FF2B5EF4-FFF2-40B4-BE49-F238E27FC236}">
                  <a16:creationId xmlns:a16="http://schemas.microsoft.com/office/drawing/2014/main" id="{EC666837-C4F5-BF22-0032-DA9D123D9282}"/>
                </a:ext>
              </a:extLst>
            </p:cNvPr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10775;p52">
              <a:extLst>
                <a:ext uri="{FF2B5EF4-FFF2-40B4-BE49-F238E27FC236}">
                  <a16:creationId xmlns:a16="http://schemas.microsoft.com/office/drawing/2014/main" id="{D56A7B74-4E9B-7D99-8F87-CF630B5BA75B}"/>
                </a:ext>
              </a:extLst>
            </p:cNvPr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10776;p52">
              <a:extLst>
                <a:ext uri="{FF2B5EF4-FFF2-40B4-BE49-F238E27FC236}">
                  <a16:creationId xmlns:a16="http://schemas.microsoft.com/office/drawing/2014/main" id="{737114CF-48B2-B691-C31F-F880A03061C3}"/>
                </a:ext>
              </a:extLst>
            </p:cNvPr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10777;p52">
              <a:extLst>
                <a:ext uri="{FF2B5EF4-FFF2-40B4-BE49-F238E27FC236}">
                  <a16:creationId xmlns:a16="http://schemas.microsoft.com/office/drawing/2014/main" id="{7C676738-B766-8F5A-E761-FA454F928147}"/>
                </a:ext>
              </a:extLst>
            </p:cNvPr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10778;p52">
              <a:extLst>
                <a:ext uri="{FF2B5EF4-FFF2-40B4-BE49-F238E27FC236}">
                  <a16:creationId xmlns:a16="http://schemas.microsoft.com/office/drawing/2014/main" id="{1C2E53B6-4EE6-C5B5-95FA-D0141F880882}"/>
                </a:ext>
              </a:extLst>
            </p:cNvPr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10779;p52">
              <a:extLst>
                <a:ext uri="{FF2B5EF4-FFF2-40B4-BE49-F238E27FC236}">
                  <a16:creationId xmlns:a16="http://schemas.microsoft.com/office/drawing/2014/main" id="{AEB52353-8B17-6FA1-F9CF-264AEDBE1201}"/>
                </a:ext>
              </a:extLst>
            </p:cNvPr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10780;p52">
              <a:extLst>
                <a:ext uri="{FF2B5EF4-FFF2-40B4-BE49-F238E27FC236}">
                  <a16:creationId xmlns:a16="http://schemas.microsoft.com/office/drawing/2014/main" id="{BE4FC019-2EE9-BFCD-FB1F-63FB9315A831}"/>
                </a:ext>
              </a:extLst>
            </p:cNvPr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10781;p52">
              <a:extLst>
                <a:ext uri="{FF2B5EF4-FFF2-40B4-BE49-F238E27FC236}">
                  <a16:creationId xmlns:a16="http://schemas.microsoft.com/office/drawing/2014/main" id="{ACB02251-5992-0787-05DC-3C8D74C59765}"/>
                </a:ext>
              </a:extLst>
            </p:cNvPr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10782;p52">
              <a:extLst>
                <a:ext uri="{FF2B5EF4-FFF2-40B4-BE49-F238E27FC236}">
                  <a16:creationId xmlns:a16="http://schemas.microsoft.com/office/drawing/2014/main" id="{2DABA2A1-8568-A1E2-B159-A7FD696A7F4E}"/>
                </a:ext>
              </a:extLst>
            </p:cNvPr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10783;p52">
              <a:extLst>
                <a:ext uri="{FF2B5EF4-FFF2-40B4-BE49-F238E27FC236}">
                  <a16:creationId xmlns:a16="http://schemas.microsoft.com/office/drawing/2014/main" id="{F9BB97C2-395D-48B0-67A4-14557F74A458}"/>
                </a:ext>
              </a:extLst>
            </p:cNvPr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10784;p52">
              <a:extLst>
                <a:ext uri="{FF2B5EF4-FFF2-40B4-BE49-F238E27FC236}">
                  <a16:creationId xmlns:a16="http://schemas.microsoft.com/office/drawing/2014/main" id="{FD78FB8F-024E-DA74-A170-432D77480809}"/>
                </a:ext>
              </a:extLst>
            </p:cNvPr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10785;p52">
              <a:extLst>
                <a:ext uri="{FF2B5EF4-FFF2-40B4-BE49-F238E27FC236}">
                  <a16:creationId xmlns:a16="http://schemas.microsoft.com/office/drawing/2014/main" id="{60423FA5-DA90-1344-5523-08A6123DB606}"/>
                </a:ext>
              </a:extLst>
            </p:cNvPr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10786;p52">
              <a:extLst>
                <a:ext uri="{FF2B5EF4-FFF2-40B4-BE49-F238E27FC236}">
                  <a16:creationId xmlns:a16="http://schemas.microsoft.com/office/drawing/2014/main" id="{4650467E-B09A-1307-A1BF-1F6D6B0FE3AF}"/>
                </a:ext>
              </a:extLst>
            </p:cNvPr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10787;p52">
              <a:extLst>
                <a:ext uri="{FF2B5EF4-FFF2-40B4-BE49-F238E27FC236}">
                  <a16:creationId xmlns:a16="http://schemas.microsoft.com/office/drawing/2014/main" id="{2BE7B391-339D-E069-1378-06B4CB0332EF}"/>
                </a:ext>
              </a:extLst>
            </p:cNvPr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10788;p52">
              <a:extLst>
                <a:ext uri="{FF2B5EF4-FFF2-40B4-BE49-F238E27FC236}">
                  <a16:creationId xmlns:a16="http://schemas.microsoft.com/office/drawing/2014/main" id="{2EBEF1E0-BE34-6AEC-54F4-DE543716193D}"/>
                </a:ext>
              </a:extLst>
            </p:cNvPr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10789;p52">
              <a:extLst>
                <a:ext uri="{FF2B5EF4-FFF2-40B4-BE49-F238E27FC236}">
                  <a16:creationId xmlns:a16="http://schemas.microsoft.com/office/drawing/2014/main" id="{78F46DB5-7F5D-01A7-2978-D02FA79E9955}"/>
                </a:ext>
              </a:extLst>
            </p:cNvPr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10790;p52">
              <a:extLst>
                <a:ext uri="{FF2B5EF4-FFF2-40B4-BE49-F238E27FC236}">
                  <a16:creationId xmlns:a16="http://schemas.microsoft.com/office/drawing/2014/main" id="{5F301D8B-5D81-66B5-6801-A1F8A99E77FD}"/>
                </a:ext>
              </a:extLst>
            </p:cNvPr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10791;p52">
              <a:extLst>
                <a:ext uri="{FF2B5EF4-FFF2-40B4-BE49-F238E27FC236}">
                  <a16:creationId xmlns:a16="http://schemas.microsoft.com/office/drawing/2014/main" id="{2D4FE10E-0530-0499-4880-1C3FD15FAE1C}"/>
                </a:ext>
              </a:extLst>
            </p:cNvPr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10792;p52">
              <a:extLst>
                <a:ext uri="{FF2B5EF4-FFF2-40B4-BE49-F238E27FC236}">
                  <a16:creationId xmlns:a16="http://schemas.microsoft.com/office/drawing/2014/main" id="{54A5437F-021E-3D42-B4DF-7E9660B64117}"/>
                </a:ext>
              </a:extLst>
            </p:cNvPr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10793;p52">
              <a:extLst>
                <a:ext uri="{FF2B5EF4-FFF2-40B4-BE49-F238E27FC236}">
                  <a16:creationId xmlns:a16="http://schemas.microsoft.com/office/drawing/2014/main" id="{4E7EB7D9-F2B8-7334-22AF-AC2BFBDB1021}"/>
                </a:ext>
              </a:extLst>
            </p:cNvPr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10794;p52">
              <a:extLst>
                <a:ext uri="{FF2B5EF4-FFF2-40B4-BE49-F238E27FC236}">
                  <a16:creationId xmlns:a16="http://schemas.microsoft.com/office/drawing/2014/main" id="{2270F362-57B3-AB45-A952-B7AB8723C0FC}"/>
                </a:ext>
              </a:extLst>
            </p:cNvPr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10795;p52">
              <a:extLst>
                <a:ext uri="{FF2B5EF4-FFF2-40B4-BE49-F238E27FC236}">
                  <a16:creationId xmlns:a16="http://schemas.microsoft.com/office/drawing/2014/main" id="{18C50D82-DFC1-1B49-B572-5316128E8C35}"/>
                </a:ext>
              </a:extLst>
            </p:cNvPr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10796;p52">
              <a:extLst>
                <a:ext uri="{FF2B5EF4-FFF2-40B4-BE49-F238E27FC236}">
                  <a16:creationId xmlns:a16="http://schemas.microsoft.com/office/drawing/2014/main" id="{B25E4D72-1470-9535-9863-5D3031564855}"/>
                </a:ext>
              </a:extLst>
            </p:cNvPr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10797;p52">
              <a:extLst>
                <a:ext uri="{FF2B5EF4-FFF2-40B4-BE49-F238E27FC236}">
                  <a16:creationId xmlns:a16="http://schemas.microsoft.com/office/drawing/2014/main" id="{039F60AA-711D-C57B-02CB-A266E12033C6}"/>
                </a:ext>
              </a:extLst>
            </p:cNvPr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10798;p52">
              <a:extLst>
                <a:ext uri="{FF2B5EF4-FFF2-40B4-BE49-F238E27FC236}">
                  <a16:creationId xmlns:a16="http://schemas.microsoft.com/office/drawing/2014/main" id="{370EA78D-25A6-5232-05F8-01D62AE5FF0B}"/>
                </a:ext>
              </a:extLst>
            </p:cNvPr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10799;p52">
              <a:extLst>
                <a:ext uri="{FF2B5EF4-FFF2-40B4-BE49-F238E27FC236}">
                  <a16:creationId xmlns:a16="http://schemas.microsoft.com/office/drawing/2014/main" id="{51C87A84-6C93-D519-7668-E88E9554DF1D}"/>
                </a:ext>
              </a:extLst>
            </p:cNvPr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10800;p52">
              <a:extLst>
                <a:ext uri="{FF2B5EF4-FFF2-40B4-BE49-F238E27FC236}">
                  <a16:creationId xmlns:a16="http://schemas.microsoft.com/office/drawing/2014/main" id="{56E4CF1D-5DB4-E5DB-7F6B-B1F43BA2CECF}"/>
                </a:ext>
              </a:extLst>
            </p:cNvPr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10801;p52">
              <a:extLst>
                <a:ext uri="{FF2B5EF4-FFF2-40B4-BE49-F238E27FC236}">
                  <a16:creationId xmlns:a16="http://schemas.microsoft.com/office/drawing/2014/main" id="{1C7011E6-A1D1-6130-5153-770EC3B38F54}"/>
                </a:ext>
              </a:extLst>
            </p:cNvPr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10802;p52">
              <a:extLst>
                <a:ext uri="{FF2B5EF4-FFF2-40B4-BE49-F238E27FC236}">
                  <a16:creationId xmlns:a16="http://schemas.microsoft.com/office/drawing/2014/main" id="{1DB64A59-9E8D-B98B-2077-4609C20E75F6}"/>
                </a:ext>
              </a:extLst>
            </p:cNvPr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10803;p52">
              <a:extLst>
                <a:ext uri="{FF2B5EF4-FFF2-40B4-BE49-F238E27FC236}">
                  <a16:creationId xmlns:a16="http://schemas.microsoft.com/office/drawing/2014/main" id="{D54AF2B7-E1CB-8115-F946-9146F8321967}"/>
                </a:ext>
              </a:extLst>
            </p:cNvPr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10804;p52">
              <a:extLst>
                <a:ext uri="{FF2B5EF4-FFF2-40B4-BE49-F238E27FC236}">
                  <a16:creationId xmlns:a16="http://schemas.microsoft.com/office/drawing/2014/main" id="{5D2673DA-D991-7D9B-CCEA-22C24A10A50C}"/>
                </a:ext>
              </a:extLst>
            </p:cNvPr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10805;p52">
              <a:extLst>
                <a:ext uri="{FF2B5EF4-FFF2-40B4-BE49-F238E27FC236}">
                  <a16:creationId xmlns:a16="http://schemas.microsoft.com/office/drawing/2014/main" id="{B9B23AFF-3494-4BED-2DD7-D19A9CE238CC}"/>
                </a:ext>
              </a:extLst>
            </p:cNvPr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10806;p52">
              <a:extLst>
                <a:ext uri="{FF2B5EF4-FFF2-40B4-BE49-F238E27FC236}">
                  <a16:creationId xmlns:a16="http://schemas.microsoft.com/office/drawing/2014/main" id="{032CF27A-6C46-8744-2D68-8CACADBD5D8E}"/>
                </a:ext>
              </a:extLst>
            </p:cNvPr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10807;p52">
              <a:extLst>
                <a:ext uri="{FF2B5EF4-FFF2-40B4-BE49-F238E27FC236}">
                  <a16:creationId xmlns:a16="http://schemas.microsoft.com/office/drawing/2014/main" id="{9F859650-F8FC-A998-D1ED-77BF18E6D92A}"/>
                </a:ext>
              </a:extLst>
            </p:cNvPr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10808;p52">
              <a:extLst>
                <a:ext uri="{FF2B5EF4-FFF2-40B4-BE49-F238E27FC236}">
                  <a16:creationId xmlns:a16="http://schemas.microsoft.com/office/drawing/2014/main" id="{36F166F9-0E55-F8DD-7D03-86CC0996C2A8}"/>
                </a:ext>
              </a:extLst>
            </p:cNvPr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10809;p52">
              <a:extLst>
                <a:ext uri="{FF2B5EF4-FFF2-40B4-BE49-F238E27FC236}">
                  <a16:creationId xmlns:a16="http://schemas.microsoft.com/office/drawing/2014/main" id="{AAB704EA-B61E-6FF6-749C-4793ADB4C516}"/>
                </a:ext>
              </a:extLst>
            </p:cNvPr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10810;p52">
              <a:extLst>
                <a:ext uri="{FF2B5EF4-FFF2-40B4-BE49-F238E27FC236}">
                  <a16:creationId xmlns:a16="http://schemas.microsoft.com/office/drawing/2014/main" id="{DF570967-2935-65A5-48A0-08A5C655141A}"/>
                </a:ext>
              </a:extLst>
            </p:cNvPr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10811;p52">
              <a:extLst>
                <a:ext uri="{FF2B5EF4-FFF2-40B4-BE49-F238E27FC236}">
                  <a16:creationId xmlns:a16="http://schemas.microsoft.com/office/drawing/2014/main" id="{30367987-EEBE-58F4-530B-87DD16599A31}"/>
                </a:ext>
              </a:extLst>
            </p:cNvPr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10812;p52">
              <a:extLst>
                <a:ext uri="{FF2B5EF4-FFF2-40B4-BE49-F238E27FC236}">
                  <a16:creationId xmlns:a16="http://schemas.microsoft.com/office/drawing/2014/main" id="{EBE69499-73B9-38AB-37B4-2382C5820129}"/>
                </a:ext>
              </a:extLst>
            </p:cNvPr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10813;p52">
              <a:extLst>
                <a:ext uri="{FF2B5EF4-FFF2-40B4-BE49-F238E27FC236}">
                  <a16:creationId xmlns:a16="http://schemas.microsoft.com/office/drawing/2014/main" id="{7441B903-F904-A03A-E1D3-245B116BD6BA}"/>
                </a:ext>
              </a:extLst>
            </p:cNvPr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10814;p52">
              <a:extLst>
                <a:ext uri="{FF2B5EF4-FFF2-40B4-BE49-F238E27FC236}">
                  <a16:creationId xmlns:a16="http://schemas.microsoft.com/office/drawing/2014/main" id="{B742EAD6-75EE-8AB8-BEEC-DBE5679577D5}"/>
                </a:ext>
              </a:extLst>
            </p:cNvPr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10815;p52">
              <a:extLst>
                <a:ext uri="{FF2B5EF4-FFF2-40B4-BE49-F238E27FC236}">
                  <a16:creationId xmlns:a16="http://schemas.microsoft.com/office/drawing/2014/main" id="{E434BC47-4783-C76B-7FE2-C91B615A3058}"/>
                </a:ext>
              </a:extLst>
            </p:cNvPr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10816;p52">
              <a:extLst>
                <a:ext uri="{FF2B5EF4-FFF2-40B4-BE49-F238E27FC236}">
                  <a16:creationId xmlns:a16="http://schemas.microsoft.com/office/drawing/2014/main" id="{3B2F20DC-C770-29A3-2DFD-0F979A190BAB}"/>
                </a:ext>
              </a:extLst>
            </p:cNvPr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10817;p52">
              <a:extLst>
                <a:ext uri="{FF2B5EF4-FFF2-40B4-BE49-F238E27FC236}">
                  <a16:creationId xmlns:a16="http://schemas.microsoft.com/office/drawing/2014/main" id="{DBA83008-9DFC-7DDA-3419-807CE046AC0A}"/>
                </a:ext>
              </a:extLst>
            </p:cNvPr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10818;p52">
              <a:extLst>
                <a:ext uri="{FF2B5EF4-FFF2-40B4-BE49-F238E27FC236}">
                  <a16:creationId xmlns:a16="http://schemas.microsoft.com/office/drawing/2014/main" id="{3CE8DB08-6DB4-E818-69CE-B3CEE6268FC9}"/>
                </a:ext>
              </a:extLst>
            </p:cNvPr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10819;p52">
              <a:extLst>
                <a:ext uri="{FF2B5EF4-FFF2-40B4-BE49-F238E27FC236}">
                  <a16:creationId xmlns:a16="http://schemas.microsoft.com/office/drawing/2014/main" id="{A36EB9AE-F6DD-75E0-3364-D0D3057B5900}"/>
                </a:ext>
              </a:extLst>
            </p:cNvPr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10820;p52">
              <a:extLst>
                <a:ext uri="{FF2B5EF4-FFF2-40B4-BE49-F238E27FC236}">
                  <a16:creationId xmlns:a16="http://schemas.microsoft.com/office/drawing/2014/main" id="{B1D1A021-49A1-D820-F22C-F1D1E14FC603}"/>
                </a:ext>
              </a:extLst>
            </p:cNvPr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10821;p52">
              <a:extLst>
                <a:ext uri="{FF2B5EF4-FFF2-40B4-BE49-F238E27FC236}">
                  <a16:creationId xmlns:a16="http://schemas.microsoft.com/office/drawing/2014/main" id="{7B48B6ED-33EC-430A-74C4-DC28627CFBE0}"/>
                </a:ext>
              </a:extLst>
            </p:cNvPr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10822;p52">
              <a:extLst>
                <a:ext uri="{FF2B5EF4-FFF2-40B4-BE49-F238E27FC236}">
                  <a16:creationId xmlns:a16="http://schemas.microsoft.com/office/drawing/2014/main" id="{A685A0C6-4111-F27D-0C69-07C68B799A88}"/>
                </a:ext>
              </a:extLst>
            </p:cNvPr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10823;p52">
              <a:extLst>
                <a:ext uri="{FF2B5EF4-FFF2-40B4-BE49-F238E27FC236}">
                  <a16:creationId xmlns:a16="http://schemas.microsoft.com/office/drawing/2014/main" id="{509F4176-1D18-5E71-B653-EFAF127AE801}"/>
                </a:ext>
              </a:extLst>
            </p:cNvPr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10824;p52">
              <a:extLst>
                <a:ext uri="{FF2B5EF4-FFF2-40B4-BE49-F238E27FC236}">
                  <a16:creationId xmlns:a16="http://schemas.microsoft.com/office/drawing/2014/main" id="{7C0D559F-AFD5-FCD6-46F7-675110A7064F}"/>
                </a:ext>
              </a:extLst>
            </p:cNvPr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10825;p52">
              <a:extLst>
                <a:ext uri="{FF2B5EF4-FFF2-40B4-BE49-F238E27FC236}">
                  <a16:creationId xmlns:a16="http://schemas.microsoft.com/office/drawing/2014/main" id="{0DE93D4F-DB6F-129C-EA87-6E5626254ADD}"/>
                </a:ext>
              </a:extLst>
            </p:cNvPr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10826;p52">
              <a:extLst>
                <a:ext uri="{FF2B5EF4-FFF2-40B4-BE49-F238E27FC236}">
                  <a16:creationId xmlns:a16="http://schemas.microsoft.com/office/drawing/2014/main" id="{03C11F4B-3CD5-FD56-9E14-C5BC72DD54ED}"/>
                </a:ext>
              </a:extLst>
            </p:cNvPr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10827;p52">
              <a:extLst>
                <a:ext uri="{FF2B5EF4-FFF2-40B4-BE49-F238E27FC236}">
                  <a16:creationId xmlns:a16="http://schemas.microsoft.com/office/drawing/2014/main" id="{AEC1B57E-5DE6-DC12-62C4-0DF9F139A293}"/>
                </a:ext>
              </a:extLst>
            </p:cNvPr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10828;p52">
              <a:extLst>
                <a:ext uri="{FF2B5EF4-FFF2-40B4-BE49-F238E27FC236}">
                  <a16:creationId xmlns:a16="http://schemas.microsoft.com/office/drawing/2014/main" id="{BB19B2F8-5D94-59A2-A70D-F74C78F13102}"/>
                </a:ext>
              </a:extLst>
            </p:cNvPr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10829;p52">
              <a:extLst>
                <a:ext uri="{FF2B5EF4-FFF2-40B4-BE49-F238E27FC236}">
                  <a16:creationId xmlns:a16="http://schemas.microsoft.com/office/drawing/2014/main" id="{FF646CCC-952F-381C-CABC-679B2C84FF12}"/>
                </a:ext>
              </a:extLst>
            </p:cNvPr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10830;p52">
              <a:extLst>
                <a:ext uri="{FF2B5EF4-FFF2-40B4-BE49-F238E27FC236}">
                  <a16:creationId xmlns:a16="http://schemas.microsoft.com/office/drawing/2014/main" id="{C487482D-9666-3734-EABF-8E1D7836563B}"/>
                </a:ext>
              </a:extLst>
            </p:cNvPr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10831;p52">
              <a:extLst>
                <a:ext uri="{FF2B5EF4-FFF2-40B4-BE49-F238E27FC236}">
                  <a16:creationId xmlns:a16="http://schemas.microsoft.com/office/drawing/2014/main" id="{E9B4F767-8328-BF82-C5B8-137FB0116852}"/>
                </a:ext>
              </a:extLst>
            </p:cNvPr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10832;p52">
              <a:extLst>
                <a:ext uri="{FF2B5EF4-FFF2-40B4-BE49-F238E27FC236}">
                  <a16:creationId xmlns:a16="http://schemas.microsoft.com/office/drawing/2014/main" id="{DD4E8D70-A627-7F08-2778-4E156DC6C31B}"/>
                </a:ext>
              </a:extLst>
            </p:cNvPr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10833;p52">
              <a:extLst>
                <a:ext uri="{FF2B5EF4-FFF2-40B4-BE49-F238E27FC236}">
                  <a16:creationId xmlns:a16="http://schemas.microsoft.com/office/drawing/2014/main" id="{A039FB87-1CBB-EC01-183A-5EEE9AA69FFA}"/>
                </a:ext>
              </a:extLst>
            </p:cNvPr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10834;p52">
              <a:extLst>
                <a:ext uri="{FF2B5EF4-FFF2-40B4-BE49-F238E27FC236}">
                  <a16:creationId xmlns:a16="http://schemas.microsoft.com/office/drawing/2014/main" id="{CA5A6ACC-E215-A01C-6EFE-0C904195C60C}"/>
                </a:ext>
              </a:extLst>
            </p:cNvPr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10835;p52">
              <a:extLst>
                <a:ext uri="{FF2B5EF4-FFF2-40B4-BE49-F238E27FC236}">
                  <a16:creationId xmlns:a16="http://schemas.microsoft.com/office/drawing/2014/main" id="{DD5448CD-1F25-9988-FFBB-F0B3E7CF9032}"/>
                </a:ext>
              </a:extLst>
            </p:cNvPr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10836;p52">
              <a:extLst>
                <a:ext uri="{FF2B5EF4-FFF2-40B4-BE49-F238E27FC236}">
                  <a16:creationId xmlns:a16="http://schemas.microsoft.com/office/drawing/2014/main" id="{24399C3D-D733-CBB8-3E87-6A69406F2DA7}"/>
                </a:ext>
              </a:extLst>
            </p:cNvPr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10837;p52">
              <a:extLst>
                <a:ext uri="{FF2B5EF4-FFF2-40B4-BE49-F238E27FC236}">
                  <a16:creationId xmlns:a16="http://schemas.microsoft.com/office/drawing/2014/main" id="{E25BD1B9-A67E-ABBF-C6A0-6AB3E3342AE7}"/>
                </a:ext>
              </a:extLst>
            </p:cNvPr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10838;p52">
              <a:extLst>
                <a:ext uri="{FF2B5EF4-FFF2-40B4-BE49-F238E27FC236}">
                  <a16:creationId xmlns:a16="http://schemas.microsoft.com/office/drawing/2014/main" id="{53116221-5AA2-F212-B73E-BCA2901C52CC}"/>
                </a:ext>
              </a:extLst>
            </p:cNvPr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10839;p52">
              <a:extLst>
                <a:ext uri="{FF2B5EF4-FFF2-40B4-BE49-F238E27FC236}">
                  <a16:creationId xmlns:a16="http://schemas.microsoft.com/office/drawing/2014/main" id="{0A8D6F94-EEFB-DE95-4E23-6E42B450FAC6}"/>
                </a:ext>
              </a:extLst>
            </p:cNvPr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10840;p52">
              <a:extLst>
                <a:ext uri="{FF2B5EF4-FFF2-40B4-BE49-F238E27FC236}">
                  <a16:creationId xmlns:a16="http://schemas.microsoft.com/office/drawing/2014/main" id="{78C21F6F-95C3-FFBD-AA16-96D41E6031E1}"/>
                </a:ext>
              </a:extLst>
            </p:cNvPr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10841;p52">
              <a:extLst>
                <a:ext uri="{FF2B5EF4-FFF2-40B4-BE49-F238E27FC236}">
                  <a16:creationId xmlns:a16="http://schemas.microsoft.com/office/drawing/2014/main" id="{588479F1-2A77-776B-8EF1-517689BFFB34}"/>
                </a:ext>
              </a:extLst>
            </p:cNvPr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10842;p52">
              <a:extLst>
                <a:ext uri="{FF2B5EF4-FFF2-40B4-BE49-F238E27FC236}">
                  <a16:creationId xmlns:a16="http://schemas.microsoft.com/office/drawing/2014/main" id="{E2C51C08-688E-2ED3-0DB5-B516558EA43C}"/>
                </a:ext>
              </a:extLst>
            </p:cNvPr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10843;p52">
              <a:extLst>
                <a:ext uri="{FF2B5EF4-FFF2-40B4-BE49-F238E27FC236}">
                  <a16:creationId xmlns:a16="http://schemas.microsoft.com/office/drawing/2014/main" id="{7C81D62D-0502-3766-E9C0-1A9B65207007}"/>
                </a:ext>
              </a:extLst>
            </p:cNvPr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10844;p52">
              <a:extLst>
                <a:ext uri="{FF2B5EF4-FFF2-40B4-BE49-F238E27FC236}">
                  <a16:creationId xmlns:a16="http://schemas.microsoft.com/office/drawing/2014/main" id="{878B4313-2B2F-F3E4-0DCE-DED30B95D267}"/>
                </a:ext>
              </a:extLst>
            </p:cNvPr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10845;p52">
              <a:extLst>
                <a:ext uri="{FF2B5EF4-FFF2-40B4-BE49-F238E27FC236}">
                  <a16:creationId xmlns:a16="http://schemas.microsoft.com/office/drawing/2014/main" id="{DF023C2A-8C8C-F5DF-61EB-80DC08114AC4}"/>
                </a:ext>
              </a:extLst>
            </p:cNvPr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10846;p52">
              <a:extLst>
                <a:ext uri="{FF2B5EF4-FFF2-40B4-BE49-F238E27FC236}">
                  <a16:creationId xmlns:a16="http://schemas.microsoft.com/office/drawing/2014/main" id="{49EE5FB9-74BB-18B5-1017-2AF3869AE8E5}"/>
                </a:ext>
              </a:extLst>
            </p:cNvPr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10847;p52">
              <a:extLst>
                <a:ext uri="{FF2B5EF4-FFF2-40B4-BE49-F238E27FC236}">
                  <a16:creationId xmlns:a16="http://schemas.microsoft.com/office/drawing/2014/main" id="{DBDF7EBD-C78C-62C6-0C47-708279067CF6}"/>
                </a:ext>
              </a:extLst>
            </p:cNvPr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10848;p52">
              <a:extLst>
                <a:ext uri="{FF2B5EF4-FFF2-40B4-BE49-F238E27FC236}">
                  <a16:creationId xmlns:a16="http://schemas.microsoft.com/office/drawing/2014/main" id="{91209DA9-A36A-6EBD-BA54-F99D1858E806}"/>
                </a:ext>
              </a:extLst>
            </p:cNvPr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10849;p52">
              <a:extLst>
                <a:ext uri="{FF2B5EF4-FFF2-40B4-BE49-F238E27FC236}">
                  <a16:creationId xmlns:a16="http://schemas.microsoft.com/office/drawing/2014/main" id="{F4CA5F7B-BB00-6EEF-9125-5192C541CFBE}"/>
                </a:ext>
              </a:extLst>
            </p:cNvPr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10850;p52">
              <a:extLst>
                <a:ext uri="{FF2B5EF4-FFF2-40B4-BE49-F238E27FC236}">
                  <a16:creationId xmlns:a16="http://schemas.microsoft.com/office/drawing/2014/main" id="{396CE20E-9FC5-DD08-77E7-562C46E26D46}"/>
                </a:ext>
              </a:extLst>
            </p:cNvPr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10851;p52">
              <a:extLst>
                <a:ext uri="{FF2B5EF4-FFF2-40B4-BE49-F238E27FC236}">
                  <a16:creationId xmlns:a16="http://schemas.microsoft.com/office/drawing/2014/main" id="{90CF361F-08BA-D418-A279-51C24E1BC258}"/>
                </a:ext>
              </a:extLst>
            </p:cNvPr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10852;p52">
              <a:extLst>
                <a:ext uri="{FF2B5EF4-FFF2-40B4-BE49-F238E27FC236}">
                  <a16:creationId xmlns:a16="http://schemas.microsoft.com/office/drawing/2014/main" id="{815A8DFD-2480-B54B-86F7-1908BACB1D85}"/>
                </a:ext>
              </a:extLst>
            </p:cNvPr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10853;p52">
              <a:extLst>
                <a:ext uri="{FF2B5EF4-FFF2-40B4-BE49-F238E27FC236}">
                  <a16:creationId xmlns:a16="http://schemas.microsoft.com/office/drawing/2014/main" id="{4120AC45-EB95-B29A-4353-4F4748E5C849}"/>
                </a:ext>
              </a:extLst>
            </p:cNvPr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10854;p52">
              <a:extLst>
                <a:ext uri="{FF2B5EF4-FFF2-40B4-BE49-F238E27FC236}">
                  <a16:creationId xmlns:a16="http://schemas.microsoft.com/office/drawing/2014/main" id="{FF7B8FE7-82D3-9399-3492-737745AF9EBD}"/>
                </a:ext>
              </a:extLst>
            </p:cNvPr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10855;p52">
              <a:extLst>
                <a:ext uri="{FF2B5EF4-FFF2-40B4-BE49-F238E27FC236}">
                  <a16:creationId xmlns:a16="http://schemas.microsoft.com/office/drawing/2014/main" id="{A600A13A-1E33-FDB4-5D7E-3547763A9F07}"/>
                </a:ext>
              </a:extLst>
            </p:cNvPr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10856;p52">
              <a:extLst>
                <a:ext uri="{FF2B5EF4-FFF2-40B4-BE49-F238E27FC236}">
                  <a16:creationId xmlns:a16="http://schemas.microsoft.com/office/drawing/2014/main" id="{42A0570E-F817-A9BC-EA57-204D016620D5}"/>
                </a:ext>
              </a:extLst>
            </p:cNvPr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10857;p52">
              <a:extLst>
                <a:ext uri="{FF2B5EF4-FFF2-40B4-BE49-F238E27FC236}">
                  <a16:creationId xmlns:a16="http://schemas.microsoft.com/office/drawing/2014/main" id="{5838384A-D65D-18D1-97D6-9A40EFAB16DB}"/>
                </a:ext>
              </a:extLst>
            </p:cNvPr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10858;p52">
              <a:extLst>
                <a:ext uri="{FF2B5EF4-FFF2-40B4-BE49-F238E27FC236}">
                  <a16:creationId xmlns:a16="http://schemas.microsoft.com/office/drawing/2014/main" id="{F7EBA1DA-4114-CEDA-7AF3-E64B474F2F82}"/>
                </a:ext>
              </a:extLst>
            </p:cNvPr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10859;p52">
              <a:extLst>
                <a:ext uri="{FF2B5EF4-FFF2-40B4-BE49-F238E27FC236}">
                  <a16:creationId xmlns:a16="http://schemas.microsoft.com/office/drawing/2014/main" id="{13D778D1-F46A-E9B0-7F7C-646656EBF838}"/>
                </a:ext>
              </a:extLst>
            </p:cNvPr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10860;p52">
              <a:extLst>
                <a:ext uri="{FF2B5EF4-FFF2-40B4-BE49-F238E27FC236}">
                  <a16:creationId xmlns:a16="http://schemas.microsoft.com/office/drawing/2014/main" id="{C4FDF906-4580-89AA-6479-4C4F918A5FAA}"/>
                </a:ext>
              </a:extLst>
            </p:cNvPr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10861;p52">
              <a:extLst>
                <a:ext uri="{FF2B5EF4-FFF2-40B4-BE49-F238E27FC236}">
                  <a16:creationId xmlns:a16="http://schemas.microsoft.com/office/drawing/2014/main" id="{690E8AA8-9DE0-0FB2-A3BA-04FC24A46601}"/>
                </a:ext>
              </a:extLst>
            </p:cNvPr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10862;p52">
              <a:extLst>
                <a:ext uri="{FF2B5EF4-FFF2-40B4-BE49-F238E27FC236}">
                  <a16:creationId xmlns:a16="http://schemas.microsoft.com/office/drawing/2014/main" id="{35B5EA0A-55E9-E7FD-38F5-BC2281802B92}"/>
                </a:ext>
              </a:extLst>
            </p:cNvPr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10863;p52">
              <a:extLst>
                <a:ext uri="{FF2B5EF4-FFF2-40B4-BE49-F238E27FC236}">
                  <a16:creationId xmlns:a16="http://schemas.microsoft.com/office/drawing/2014/main" id="{F81B8F45-500E-B2C3-B752-ECA988FBB86E}"/>
                </a:ext>
              </a:extLst>
            </p:cNvPr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10864;p52">
              <a:extLst>
                <a:ext uri="{FF2B5EF4-FFF2-40B4-BE49-F238E27FC236}">
                  <a16:creationId xmlns:a16="http://schemas.microsoft.com/office/drawing/2014/main" id="{7739FC6E-0035-DE26-8889-7F32AEB27F6E}"/>
                </a:ext>
              </a:extLst>
            </p:cNvPr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10865;p52">
              <a:extLst>
                <a:ext uri="{FF2B5EF4-FFF2-40B4-BE49-F238E27FC236}">
                  <a16:creationId xmlns:a16="http://schemas.microsoft.com/office/drawing/2014/main" id="{C6A61977-8D78-7AF8-AC3E-353EB51BDC8E}"/>
                </a:ext>
              </a:extLst>
            </p:cNvPr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10866;p52">
              <a:extLst>
                <a:ext uri="{FF2B5EF4-FFF2-40B4-BE49-F238E27FC236}">
                  <a16:creationId xmlns:a16="http://schemas.microsoft.com/office/drawing/2014/main" id="{A30B17BA-0503-BE89-4C23-C3B539480084}"/>
                </a:ext>
              </a:extLst>
            </p:cNvPr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10867;p52">
              <a:extLst>
                <a:ext uri="{FF2B5EF4-FFF2-40B4-BE49-F238E27FC236}">
                  <a16:creationId xmlns:a16="http://schemas.microsoft.com/office/drawing/2014/main" id="{A66F5388-3D41-4516-49A8-15998899B668}"/>
                </a:ext>
              </a:extLst>
            </p:cNvPr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10868;p52">
              <a:extLst>
                <a:ext uri="{FF2B5EF4-FFF2-40B4-BE49-F238E27FC236}">
                  <a16:creationId xmlns:a16="http://schemas.microsoft.com/office/drawing/2014/main" id="{8D190C14-CA90-08EE-6FC3-FF085E156891}"/>
                </a:ext>
              </a:extLst>
            </p:cNvPr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10869;p52">
              <a:extLst>
                <a:ext uri="{FF2B5EF4-FFF2-40B4-BE49-F238E27FC236}">
                  <a16:creationId xmlns:a16="http://schemas.microsoft.com/office/drawing/2014/main" id="{E4DED37B-C70E-73AD-1049-47A01719C6F1}"/>
                </a:ext>
              </a:extLst>
            </p:cNvPr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10870;p52">
              <a:extLst>
                <a:ext uri="{FF2B5EF4-FFF2-40B4-BE49-F238E27FC236}">
                  <a16:creationId xmlns:a16="http://schemas.microsoft.com/office/drawing/2014/main" id="{AFB940B9-C580-1809-3DA3-F57469895885}"/>
                </a:ext>
              </a:extLst>
            </p:cNvPr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10871;p52">
              <a:extLst>
                <a:ext uri="{FF2B5EF4-FFF2-40B4-BE49-F238E27FC236}">
                  <a16:creationId xmlns:a16="http://schemas.microsoft.com/office/drawing/2014/main" id="{E626CBB6-85B7-78FC-D557-32999F2E89F7}"/>
                </a:ext>
              </a:extLst>
            </p:cNvPr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10872;p52">
              <a:extLst>
                <a:ext uri="{FF2B5EF4-FFF2-40B4-BE49-F238E27FC236}">
                  <a16:creationId xmlns:a16="http://schemas.microsoft.com/office/drawing/2014/main" id="{9E53AC6F-0EB2-8F5E-34B1-A760FE2DF5D3}"/>
                </a:ext>
              </a:extLst>
            </p:cNvPr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10873;p52">
              <a:extLst>
                <a:ext uri="{FF2B5EF4-FFF2-40B4-BE49-F238E27FC236}">
                  <a16:creationId xmlns:a16="http://schemas.microsoft.com/office/drawing/2014/main" id="{F99D681B-2F69-4CB3-0BC7-C1826B4BE6E7}"/>
                </a:ext>
              </a:extLst>
            </p:cNvPr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10874;p52">
              <a:extLst>
                <a:ext uri="{FF2B5EF4-FFF2-40B4-BE49-F238E27FC236}">
                  <a16:creationId xmlns:a16="http://schemas.microsoft.com/office/drawing/2014/main" id="{CB8B008D-F17D-3C4C-98CC-39A754523EDC}"/>
                </a:ext>
              </a:extLst>
            </p:cNvPr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10875;p52">
              <a:extLst>
                <a:ext uri="{FF2B5EF4-FFF2-40B4-BE49-F238E27FC236}">
                  <a16:creationId xmlns:a16="http://schemas.microsoft.com/office/drawing/2014/main" id="{EAF6E60D-B8F7-17D4-3D8D-75C0E7E478B3}"/>
                </a:ext>
              </a:extLst>
            </p:cNvPr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10876;p52">
              <a:extLst>
                <a:ext uri="{FF2B5EF4-FFF2-40B4-BE49-F238E27FC236}">
                  <a16:creationId xmlns:a16="http://schemas.microsoft.com/office/drawing/2014/main" id="{D096CEA7-45F3-F4B8-A017-0ED01CC0B7BB}"/>
                </a:ext>
              </a:extLst>
            </p:cNvPr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10877;p52">
              <a:extLst>
                <a:ext uri="{FF2B5EF4-FFF2-40B4-BE49-F238E27FC236}">
                  <a16:creationId xmlns:a16="http://schemas.microsoft.com/office/drawing/2014/main" id="{7E92E706-71C3-33EA-456D-4014A3EB3D4B}"/>
                </a:ext>
              </a:extLst>
            </p:cNvPr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10878;p52">
              <a:extLst>
                <a:ext uri="{FF2B5EF4-FFF2-40B4-BE49-F238E27FC236}">
                  <a16:creationId xmlns:a16="http://schemas.microsoft.com/office/drawing/2014/main" id="{0E2B36F2-D3B7-FCE8-9B47-FA406F0958BD}"/>
                </a:ext>
              </a:extLst>
            </p:cNvPr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10879;p52">
              <a:extLst>
                <a:ext uri="{FF2B5EF4-FFF2-40B4-BE49-F238E27FC236}">
                  <a16:creationId xmlns:a16="http://schemas.microsoft.com/office/drawing/2014/main" id="{05939284-C1F7-4B7C-566E-10DAEF90FACC}"/>
                </a:ext>
              </a:extLst>
            </p:cNvPr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10880;p52">
              <a:extLst>
                <a:ext uri="{FF2B5EF4-FFF2-40B4-BE49-F238E27FC236}">
                  <a16:creationId xmlns:a16="http://schemas.microsoft.com/office/drawing/2014/main" id="{D8D18868-C063-8505-5015-3084C563F788}"/>
                </a:ext>
              </a:extLst>
            </p:cNvPr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10881;p52">
              <a:extLst>
                <a:ext uri="{FF2B5EF4-FFF2-40B4-BE49-F238E27FC236}">
                  <a16:creationId xmlns:a16="http://schemas.microsoft.com/office/drawing/2014/main" id="{B6F7A753-CBE3-8421-0B2C-F456BA3BD180}"/>
                </a:ext>
              </a:extLst>
            </p:cNvPr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10882;p52">
              <a:extLst>
                <a:ext uri="{FF2B5EF4-FFF2-40B4-BE49-F238E27FC236}">
                  <a16:creationId xmlns:a16="http://schemas.microsoft.com/office/drawing/2014/main" id="{94DC23A1-91A3-C129-892C-2A909CCC8982}"/>
                </a:ext>
              </a:extLst>
            </p:cNvPr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10883;p52">
              <a:extLst>
                <a:ext uri="{FF2B5EF4-FFF2-40B4-BE49-F238E27FC236}">
                  <a16:creationId xmlns:a16="http://schemas.microsoft.com/office/drawing/2014/main" id="{F7E40B87-B43E-59EC-0707-29FD72D197FE}"/>
                </a:ext>
              </a:extLst>
            </p:cNvPr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10884;p52">
              <a:extLst>
                <a:ext uri="{FF2B5EF4-FFF2-40B4-BE49-F238E27FC236}">
                  <a16:creationId xmlns:a16="http://schemas.microsoft.com/office/drawing/2014/main" id="{4814BDC4-2FF4-831B-358A-54AB6F6D0CE4}"/>
                </a:ext>
              </a:extLst>
            </p:cNvPr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10885;p52">
              <a:extLst>
                <a:ext uri="{FF2B5EF4-FFF2-40B4-BE49-F238E27FC236}">
                  <a16:creationId xmlns:a16="http://schemas.microsoft.com/office/drawing/2014/main" id="{07305090-F8A6-9322-2584-1F5A4F138B74}"/>
                </a:ext>
              </a:extLst>
            </p:cNvPr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10886;p52">
              <a:extLst>
                <a:ext uri="{FF2B5EF4-FFF2-40B4-BE49-F238E27FC236}">
                  <a16:creationId xmlns:a16="http://schemas.microsoft.com/office/drawing/2014/main" id="{E3DE2A7D-A09D-1434-EA93-2D8F1416894D}"/>
                </a:ext>
              </a:extLst>
            </p:cNvPr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10887;p52">
              <a:extLst>
                <a:ext uri="{FF2B5EF4-FFF2-40B4-BE49-F238E27FC236}">
                  <a16:creationId xmlns:a16="http://schemas.microsoft.com/office/drawing/2014/main" id="{A16A4645-3755-0A0D-1DF3-BABC5FAAB6D3}"/>
                </a:ext>
              </a:extLst>
            </p:cNvPr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10888;p52">
              <a:extLst>
                <a:ext uri="{FF2B5EF4-FFF2-40B4-BE49-F238E27FC236}">
                  <a16:creationId xmlns:a16="http://schemas.microsoft.com/office/drawing/2014/main" id="{8C81C032-116C-DDC5-B900-688947869A00}"/>
                </a:ext>
              </a:extLst>
            </p:cNvPr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10889;p52">
              <a:extLst>
                <a:ext uri="{FF2B5EF4-FFF2-40B4-BE49-F238E27FC236}">
                  <a16:creationId xmlns:a16="http://schemas.microsoft.com/office/drawing/2014/main" id="{1E2897E8-5B28-2896-E003-36328E4E1275}"/>
                </a:ext>
              </a:extLst>
            </p:cNvPr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10890;p52">
              <a:extLst>
                <a:ext uri="{FF2B5EF4-FFF2-40B4-BE49-F238E27FC236}">
                  <a16:creationId xmlns:a16="http://schemas.microsoft.com/office/drawing/2014/main" id="{C03271E1-76A4-589A-1198-8C74C97210BA}"/>
                </a:ext>
              </a:extLst>
            </p:cNvPr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10891;p52">
              <a:extLst>
                <a:ext uri="{FF2B5EF4-FFF2-40B4-BE49-F238E27FC236}">
                  <a16:creationId xmlns:a16="http://schemas.microsoft.com/office/drawing/2014/main" id="{AA4FB892-4273-129D-B5D1-22733C2ED8E5}"/>
                </a:ext>
              </a:extLst>
            </p:cNvPr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10892;p52">
              <a:extLst>
                <a:ext uri="{FF2B5EF4-FFF2-40B4-BE49-F238E27FC236}">
                  <a16:creationId xmlns:a16="http://schemas.microsoft.com/office/drawing/2014/main" id="{A2F00AA6-ACA9-53A9-008F-31D2204526DC}"/>
                </a:ext>
              </a:extLst>
            </p:cNvPr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10893;p52">
              <a:extLst>
                <a:ext uri="{FF2B5EF4-FFF2-40B4-BE49-F238E27FC236}">
                  <a16:creationId xmlns:a16="http://schemas.microsoft.com/office/drawing/2014/main" id="{62972889-A8D3-66E5-5D3D-2B648AC09969}"/>
                </a:ext>
              </a:extLst>
            </p:cNvPr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10894;p52">
              <a:extLst>
                <a:ext uri="{FF2B5EF4-FFF2-40B4-BE49-F238E27FC236}">
                  <a16:creationId xmlns:a16="http://schemas.microsoft.com/office/drawing/2014/main" id="{F4EE7F88-331F-B76A-5D7C-FB5563515F4C}"/>
                </a:ext>
              </a:extLst>
            </p:cNvPr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10895;p52">
              <a:extLst>
                <a:ext uri="{FF2B5EF4-FFF2-40B4-BE49-F238E27FC236}">
                  <a16:creationId xmlns:a16="http://schemas.microsoft.com/office/drawing/2014/main" id="{C715EB7B-2CF8-ADA7-AAAD-8562179529B1}"/>
                </a:ext>
              </a:extLst>
            </p:cNvPr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10896;p52">
              <a:extLst>
                <a:ext uri="{FF2B5EF4-FFF2-40B4-BE49-F238E27FC236}">
                  <a16:creationId xmlns:a16="http://schemas.microsoft.com/office/drawing/2014/main" id="{3EC71D11-C2BA-3E87-4D4D-0221906C436B}"/>
                </a:ext>
              </a:extLst>
            </p:cNvPr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10897;p52">
              <a:extLst>
                <a:ext uri="{FF2B5EF4-FFF2-40B4-BE49-F238E27FC236}">
                  <a16:creationId xmlns:a16="http://schemas.microsoft.com/office/drawing/2014/main" id="{77EAC192-B286-56FF-075F-FAC2427769CB}"/>
                </a:ext>
              </a:extLst>
            </p:cNvPr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10898;p52">
              <a:extLst>
                <a:ext uri="{FF2B5EF4-FFF2-40B4-BE49-F238E27FC236}">
                  <a16:creationId xmlns:a16="http://schemas.microsoft.com/office/drawing/2014/main" id="{2307D893-9227-3DD5-6CCF-62B88FBA20E0}"/>
                </a:ext>
              </a:extLst>
            </p:cNvPr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10899;p52">
              <a:extLst>
                <a:ext uri="{FF2B5EF4-FFF2-40B4-BE49-F238E27FC236}">
                  <a16:creationId xmlns:a16="http://schemas.microsoft.com/office/drawing/2014/main" id="{341A4AF8-3E8D-6B4E-C6F3-1314D4947E99}"/>
                </a:ext>
              </a:extLst>
            </p:cNvPr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10900;p52">
              <a:extLst>
                <a:ext uri="{FF2B5EF4-FFF2-40B4-BE49-F238E27FC236}">
                  <a16:creationId xmlns:a16="http://schemas.microsoft.com/office/drawing/2014/main" id="{AB3A067C-163F-1614-8E34-FE11D1E7130C}"/>
                </a:ext>
              </a:extLst>
            </p:cNvPr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10901;p52">
              <a:extLst>
                <a:ext uri="{FF2B5EF4-FFF2-40B4-BE49-F238E27FC236}">
                  <a16:creationId xmlns:a16="http://schemas.microsoft.com/office/drawing/2014/main" id="{C9AAF029-53F0-15D3-0E3F-E491DD2B6639}"/>
                </a:ext>
              </a:extLst>
            </p:cNvPr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10902;p52">
              <a:extLst>
                <a:ext uri="{FF2B5EF4-FFF2-40B4-BE49-F238E27FC236}">
                  <a16:creationId xmlns:a16="http://schemas.microsoft.com/office/drawing/2014/main" id="{D02BA02C-D65D-4697-A24F-964F22FAE065}"/>
                </a:ext>
              </a:extLst>
            </p:cNvPr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10903;p52">
              <a:extLst>
                <a:ext uri="{FF2B5EF4-FFF2-40B4-BE49-F238E27FC236}">
                  <a16:creationId xmlns:a16="http://schemas.microsoft.com/office/drawing/2014/main" id="{E233D939-F590-C083-4C2A-33874CD78DF4}"/>
                </a:ext>
              </a:extLst>
            </p:cNvPr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10904;p52">
              <a:extLst>
                <a:ext uri="{FF2B5EF4-FFF2-40B4-BE49-F238E27FC236}">
                  <a16:creationId xmlns:a16="http://schemas.microsoft.com/office/drawing/2014/main" id="{7A0A6597-8D97-1B4A-11D5-EAA1B6B86057}"/>
                </a:ext>
              </a:extLst>
            </p:cNvPr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10905;p52">
              <a:extLst>
                <a:ext uri="{FF2B5EF4-FFF2-40B4-BE49-F238E27FC236}">
                  <a16:creationId xmlns:a16="http://schemas.microsoft.com/office/drawing/2014/main" id="{B626F50B-D5B4-FD0C-19B3-3C2EB6F45749}"/>
                </a:ext>
              </a:extLst>
            </p:cNvPr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10906;p52">
              <a:extLst>
                <a:ext uri="{FF2B5EF4-FFF2-40B4-BE49-F238E27FC236}">
                  <a16:creationId xmlns:a16="http://schemas.microsoft.com/office/drawing/2014/main" id="{8CB63BF9-AAFA-26C0-E169-23A76F74C67B}"/>
                </a:ext>
              </a:extLst>
            </p:cNvPr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10907;p52">
              <a:extLst>
                <a:ext uri="{FF2B5EF4-FFF2-40B4-BE49-F238E27FC236}">
                  <a16:creationId xmlns:a16="http://schemas.microsoft.com/office/drawing/2014/main" id="{6DB6D7FB-6AA4-403B-525D-1ACB7A97A1E8}"/>
                </a:ext>
              </a:extLst>
            </p:cNvPr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10908;p52">
              <a:extLst>
                <a:ext uri="{FF2B5EF4-FFF2-40B4-BE49-F238E27FC236}">
                  <a16:creationId xmlns:a16="http://schemas.microsoft.com/office/drawing/2014/main" id="{3E939951-223A-451B-279B-5AE8BEDCBDF4}"/>
                </a:ext>
              </a:extLst>
            </p:cNvPr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10909;p52">
              <a:extLst>
                <a:ext uri="{FF2B5EF4-FFF2-40B4-BE49-F238E27FC236}">
                  <a16:creationId xmlns:a16="http://schemas.microsoft.com/office/drawing/2014/main" id="{8738BE66-DF49-7070-D1DA-61952102240F}"/>
                </a:ext>
              </a:extLst>
            </p:cNvPr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10910;p52">
              <a:extLst>
                <a:ext uri="{FF2B5EF4-FFF2-40B4-BE49-F238E27FC236}">
                  <a16:creationId xmlns:a16="http://schemas.microsoft.com/office/drawing/2014/main" id="{1E1C79C4-63DF-58C9-B220-63774930F2D5}"/>
                </a:ext>
              </a:extLst>
            </p:cNvPr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10911;p52">
              <a:extLst>
                <a:ext uri="{FF2B5EF4-FFF2-40B4-BE49-F238E27FC236}">
                  <a16:creationId xmlns:a16="http://schemas.microsoft.com/office/drawing/2014/main" id="{25E6CAE3-678D-4304-438A-3E79933014F4}"/>
                </a:ext>
              </a:extLst>
            </p:cNvPr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10912;p52">
              <a:extLst>
                <a:ext uri="{FF2B5EF4-FFF2-40B4-BE49-F238E27FC236}">
                  <a16:creationId xmlns:a16="http://schemas.microsoft.com/office/drawing/2014/main" id="{344DD7A4-176D-1EA2-13BD-9784DAA3BF98}"/>
                </a:ext>
              </a:extLst>
            </p:cNvPr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10913;p52">
              <a:extLst>
                <a:ext uri="{FF2B5EF4-FFF2-40B4-BE49-F238E27FC236}">
                  <a16:creationId xmlns:a16="http://schemas.microsoft.com/office/drawing/2014/main" id="{569D75F1-83B3-9E10-A025-3FECFF0A849E}"/>
                </a:ext>
              </a:extLst>
            </p:cNvPr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10914;p52">
              <a:extLst>
                <a:ext uri="{FF2B5EF4-FFF2-40B4-BE49-F238E27FC236}">
                  <a16:creationId xmlns:a16="http://schemas.microsoft.com/office/drawing/2014/main" id="{0A25F42D-027D-19F3-ADDC-DC0F06DD1A4F}"/>
                </a:ext>
              </a:extLst>
            </p:cNvPr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10915;p52">
              <a:extLst>
                <a:ext uri="{FF2B5EF4-FFF2-40B4-BE49-F238E27FC236}">
                  <a16:creationId xmlns:a16="http://schemas.microsoft.com/office/drawing/2014/main" id="{B69BA684-9215-4426-504D-36332DFCB58B}"/>
                </a:ext>
              </a:extLst>
            </p:cNvPr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10916;p52">
              <a:extLst>
                <a:ext uri="{FF2B5EF4-FFF2-40B4-BE49-F238E27FC236}">
                  <a16:creationId xmlns:a16="http://schemas.microsoft.com/office/drawing/2014/main" id="{80DBC81D-EC61-7459-AF04-87183DDFACC0}"/>
                </a:ext>
              </a:extLst>
            </p:cNvPr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10917;p52">
              <a:extLst>
                <a:ext uri="{FF2B5EF4-FFF2-40B4-BE49-F238E27FC236}">
                  <a16:creationId xmlns:a16="http://schemas.microsoft.com/office/drawing/2014/main" id="{1E490576-86D6-EBC9-F30A-5549E123DA61}"/>
                </a:ext>
              </a:extLst>
            </p:cNvPr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10918;p52">
              <a:extLst>
                <a:ext uri="{FF2B5EF4-FFF2-40B4-BE49-F238E27FC236}">
                  <a16:creationId xmlns:a16="http://schemas.microsoft.com/office/drawing/2014/main" id="{76C0475A-8073-EEC4-E9C4-0B785BC5455B}"/>
                </a:ext>
              </a:extLst>
            </p:cNvPr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10919;p52">
              <a:extLst>
                <a:ext uri="{FF2B5EF4-FFF2-40B4-BE49-F238E27FC236}">
                  <a16:creationId xmlns:a16="http://schemas.microsoft.com/office/drawing/2014/main" id="{F4BE4330-C656-838D-E1C9-0232E6F8447D}"/>
                </a:ext>
              </a:extLst>
            </p:cNvPr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10920;p52">
              <a:extLst>
                <a:ext uri="{FF2B5EF4-FFF2-40B4-BE49-F238E27FC236}">
                  <a16:creationId xmlns:a16="http://schemas.microsoft.com/office/drawing/2014/main" id="{BCD0886F-9FF7-CE32-0E5B-4705D0A0CDE3}"/>
                </a:ext>
              </a:extLst>
            </p:cNvPr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10921;p52">
              <a:extLst>
                <a:ext uri="{FF2B5EF4-FFF2-40B4-BE49-F238E27FC236}">
                  <a16:creationId xmlns:a16="http://schemas.microsoft.com/office/drawing/2014/main" id="{CACD652D-0CCC-EA14-1070-E2A12A9347E0}"/>
                </a:ext>
              </a:extLst>
            </p:cNvPr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10922;p52">
              <a:extLst>
                <a:ext uri="{FF2B5EF4-FFF2-40B4-BE49-F238E27FC236}">
                  <a16:creationId xmlns:a16="http://schemas.microsoft.com/office/drawing/2014/main" id="{71F7A425-A466-1B4C-4A88-DC669B2DEF82}"/>
                </a:ext>
              </a:extLst>
            </p:cNvPr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10923;p52">
              <a:extLst>
                <a:ext uri="{FF2B5EF4-FFF2-40B4-BE49-F238E27FC236}">
                  <a16:creationId xmlns:a16="http://schemas.microsoft.com/office/drawing/2014/main" id="{B0C7FDCD-9C6A-DB24-3241-B8BFC97228FA}"/>
                </a:ext>
              </a:extLst>
            </p:cNvPr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10924;p52">
              <a:extLst>
                <a:ext uri="{FF2B5EF4-FFF2-40B4-BE49-F238E27FC236}">
                  <a16:creationId xmlns:a16="http://schemas.microsoft.com/office/drawing/2014/main" id="{4DE40A89-1B2C-348D-D311-EE1B6316881E}"/>
                </a:ext>
              </a:extLst>
            </p:cNvPr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10925;p52">
              <a:extLst>
                <a:ext uri="{FF2B5EF4-FFF2-40B4-BE49-F238E27FC236}">
                  <a16:creationId xmlns:a16="http://schemas.microsoft.com/office/drawing/2014/main" id="{A505E248-EF9C-A295-2344-AC2A9666AA07}"/>
                </a:ext>
              </a:extLst>
            </p:cNvPr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10926;p52">
              <a:extLst>
                <a:ext uri="{FF2B5EF4-FFF2-40B4-BE49-F238E27FC236}">
                  <a16:creationId xmlns:a16="http://schemas.microsoft.com/office/drawing/2014/main" id="{0CEB1915-4075-54BC-CF41-BEB01EECFBD8}"/>
                </a:ext>
              </a:extLst>
            </p:cNvPr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10927;p52">
              <a:extLst>
                <a:ext uri="{FF2B5EF4-FFF2-40B4-BE49-F238E27FC236}">
                  <a16:creationId xmlns:a16="http://schemas.microsoft.com/office/drawing/2014/main" id="{E04C1062-8599-FF49-DFED-86E0C6B60712}"/>
                </a:ext>
              </a:extLst>
            </p:cNvPr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10928;p52">
              <a:extLst>
                <a:ext uri="{FF2B5EF4-FFF2-40B4-BE49-F238E27FC236}">
                  <a16:creationId xmlns:a16="http://schemas.microsoft.com/office/drawing/2014/main" id="{92FDF4FA-1068-1023-B8F4-39256F5E5AEA}"/>
                </a:ext>
              </a:extLst>
            </p:cNvPr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10929;p52">
              <a:extLst>
                <a:ext uri="{FF2B5EF4-FFF2-40B4-BE49-F238E27FC236}">
                  <a16:creationId xmlns:a16="http://schemas.microsoft.com/office/drawing/2014/main" id="{36954C7E-7BF5-CA44-9712-83D868470120}"/>
                </a:ext>
              </a:extLst>
            </p:cNvPr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10930;p52">
              <a:extLst>
                <a:ext uri="{FF2B5EF4-FFF2-40B4-BE49-F238E27FC236}">
                  <a16:creationId xmlns:a16="http://schemas.microsoft.com/office/drawing/2014/main" id="{898AE5FE-4030-91BC-3AB8-4831F2D18FF7}"/>
                </a:ext>
              </a:extLst>
            </p:cNvPr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10931;p52">
              <a:extLst>
                <a:ext uri="{FF2B5EF4-FFF2-40B4-BE49-F238E27FC236}">
                  <a16:creationId xmlns:a16="http://schemas.microsoft.com/office/drawing/2014/main" id="{EB6F39EA-9574-D5FD-FABC-24FB1A653389}"/>
                </a:ext>
              </a:extLst>
            </p:cNvPr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10932;p52">
              <a:extLst>
                <a:ext uri="{FF2B5EF4-FFF2-40B4-BE49-F238E27FC236}">
                  <a16:creationId xmlns:a16="http://schemas.microsoft.com/office/drawing/2014/main" id="{B5D815DE-D5A6-7A75-611B-7B2EBA625B7A}"/>
                </a:ext>
              </a:extLst>
            </p:cNvPr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10933;p52">
              <a:extLst>
                <a:ext uri="{FF2B5EF4-FFF2-40B4-BE49-F238E27FC236}">
                  <a16:creationId xmlns:a16="http://schemas.microsoft.com/office/drawing/2014/main" id="{8548A34F-7FB6-477B-77B4-0928B4D82980}"/>
                </a:ext>
              </a:extLst>
            </p:cNvPr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10934;p52">
              <a:extLst>
                <a:ext uri="{FF2B5EF4-FFF2-40B4-BE49-F238E27FC236}">
                  <a16:creationId xmlns:a16="http://schemas.microsoft.com/office/drawing/2014/main" id="{8320DA53-8E4F-C36F-88F2-6427C4C85F3E}"/>
                </a:ext>
              </a:extLst>
            </p:cNvPr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10935;p52">
              <a:extLst>
                <a:ext uri="{FF2B5EF4-FFF2-40B4-BE49-F238E27FC236}">
                  <a16:creationId xmlns:a16="http://schemas.microsoft.com/office/drawing/2014/main" id="{C6253B35-3945-F3F3-C438-E91A16E7491B}"/>
                </a:ext>
              </a:extLst>
            </p:cNvPr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10936;p52">
              <a:extLst>
                <a:ext uri="{FF2B5EF4-FFF2-40B4-BE49-F238E27FC236}">
                  <a16:creationId xmlns:a16="http://schemas.microsoft.com/office/drawing/2014/main" id="{D637DCF7-C0B9-D1F5-8896-5D8833917ACA}"/>
                </a:ext>
              </a:extLst>
            </p:cNvPr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10937;p52">
              <a:extLst>
                <a:ext uri="{FF2B5EF4-FFF2-40B4-BE49-F238E27FC236}">
                  <a16:creationId xmlns:a16="http://schemas.microsoft.com/office/drawing/2014/main" id="{8F0D7F86-6F95-3A54-882D-9FE3802A33AB}"/>
                </a:ext>
              </a:extLst>
            </p:cNvPr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10938;p52">
              <a:extLst>
                <a:ext uri="{FF2B5EF4-FFF2-40B4-BE49-F238E27FC236}">
                  <a16:creationId xmlns:a16="http://schemas.microsoft.com/office/drawing/2014/main" id="{A00B478F-0CCC-95FC-2C80-4813E55C6C89}"/>
                </a:ext>
              </a:extLst>
            </p:cNvPr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10939;p52">
              <a:extLst>
                <a:ext uri="{FF2B5EF4-FFF2-40B4-BE49-F238E27FC236}">
                  <a16:creationId xmlns:a16="http://schemas.microsoft.com/office/drawing/2014/main" id="{4328204D-2B56-9B09-5CE1-F797716BC9DE}"/>
                </a:ext>
              </a:extLst>
            </p:cNvPr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10940;p52">
              <a:extLst>
                <a:ext uri="{FF2B5EF4-FFF2-40B4-BE49-F238E27FC236}">
                  <a16:creationId xmlns:a16="http://schemas.microsoft.com/office/drawing/2014/main" id="{DFD00CB4-7A04-AFD0-946F-5448DAA6672C}"/>
                </a:ext>
              </a:extLst>
            </p:cNvPr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10941;p52">
              <a:extLst>
                <a:ext uri="{FF2B5EF4-FFF2-40B4-BE49-F238E27FC236}">
                  <a16:creationId xmlns:a16="http://schemas.microsoft.com/office/drawing/2014/main" id="{B40C786C-3FA9-1003-8799-E7BA33F346FB}"/>
                </a:ext>
              </a:extLst>
            </p:cNvPr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10942;p52">
              <a:extLst>
                <a:ext uri="{FF2B5EF4-FFF2-40B4-BE49-F238E27FC236}">
                  <a16:creationId xmlns:a16="http://schemas.microsoft.com/office/drawing/2014/main" id="{03336D17-2A6B-4EFC-8C03-E90587F4838B}"/>
                </a:ext>
              </a:extLst>
            </p:cNvPr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10943;p52">
              <a:extLst>
                <a:ext uri="{FF2B5EF4-FFF2-40B4-BE49-F238E27FC236}">
                  <a16:creationId xmlns:a16="http://schemas.microsoft.com/office/drawing/2014/main" id="{B19ADC75-6384-4F20-FB48-F7CF277EF9C8}"/>
                </a:ext>
              </a:extLst>
            </p:cNvPr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10944;p52">
              <a:extLst>
                <a:ext uri="{FF2B5EF4-FFF2-40B4-BE49-F238E27FC236}">
                  <a16:creationId xmlns:a16="http://schemas.microsoft.com/office/drawing/2014/main" id="{7966259F-C730-1EF6-EAF4-F94B0F0D6BAC}"/>
                </a:ext>
              </a:extLst>
            </p:cNvPr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10945;p52">
              <a:extLst>
                <a:ext uri="{FF2B5EF4-FFF2-40B4-BE49-F238E27FC236}">
                  <a16:creationId xmlns:a16="http://schemas.microsoft.com/office/drawing/2014/main" id="{576E47C4-8848-8628-2000-CE2148BB11C0}"/>
                </a:ext>
              </a:extLst>
            </p:cNvPr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10946;p52">
              <a:extLst>
                <a:ext uri="{FF2B5EF4-FFF2-40B4-BE49-F238E27FC236}">
                  <a16:creationId xmlns:a16="http://schemas.microsoft.com/office/drawing/2014/main" id="{0F36371C-88EE-2E5E-D3CC-4BABB620CC9F}"/>
                </a:ext>
              </a:extLst>
            </p:cNvPr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10947;p52">
              <a:extLst>
                <a:ext uri="{FF2B5EF4-FFF2-40B4-BE49-F238E27FC236}">
                  <a16:creationId xmlns:a16="http://schemas.microsoft.com/office/drawing/2014/main" id="{2B1BDEE5-3738-0145-4459-C6864BD76195}"/>
                </a:ext>
              </a:extLst>
            </p:cNvPr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10948;p52">
              <a:extLst>
                <a:ext uri="{FF2B5EF4-FFF2-40B4-BE49-F238E27FC236}">
                  <a16:creationId xmlns:a16="http://schemas.microsoft.com/office/drawing/2014/main" id="{9FA78A4B-654A-EA32-D274-48AF20C5E644}"/>
                </a:ext>
              </a:extLst>
            </p:cNvPr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10949;p52">
              <a:extLst>
                <a:ext uri="{FF2B5EF4-FFF2-40B4-BE49-F238E27FC236}">
                  <a16:creationId xmlns:a16="http://schemas.microsoft.com/office/drawing/2014/main" id="{3633B2BC-7014-8791-170D-950EF9B2150D}"/>
                </a:ext>
              </a:extLst>
            </p:cNvPr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10950;p52">
              <a:extLst>
                <a:ext uri="{FF2B5EF4-FFF2-40B4-BE49-F238E27FC236}">
                  <a16:creationId xmlns:a16="http://schemas.microsoft.com/office/drawing/2014/main" id="{703E840B-2E98-147A-F656-318B09B19C96}"/>
                </a:ext>
              </a:extLst>
            </p:cNvPr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10951;p52">
              <a:extLst>
                <a:ext uri="{FF2B5EF4-FFF2-40B4-BE49-F238E27FC236}">
                  <a16:creationId xmlns:a16="http://schemas.microsoft.com/office/drawing/2014/main" id="{24F756CC-9655-1FFF-AFE0-8577FE099404}"/>
                </a:ext>
              </a:extLst>
            </p:cNvPr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10952;p52">
              <a:extLst>
                <a:ext uri="{FF2B5EF4-FFF2-40B4-BE49-F238E27FC236}">
                  <a16:creationId xmlns:a16="http://schemas.microsoft.com/office/drawing/2014/main" id="{A2412F42-B7C3-05FA-833D-A9242655AABD}"/>
                </a:ext>
              </a:extLst>
            </p:cNvPr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10953;p52">
              <a:extLst>
                <a:ext uri="{FF2B5EF4-FFF2-40B4-BE49-F238E27FC236}">
                  <a16:creationId xmlns:a16="http://schemas.microsoft.com/office/drawing/2014/main" id="{E77D2249-C1BA-7CBD-5E40-44480B7127B4}"/>
                </a:ext>
              </a:extLst>
            </p:cNvPr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10954;p52">
              <a:extLst>
                <a:ext uri="{FF2B5EF4-FFF2-40B4-BE49-F238E27FC236}">
                  <a16:creationId xmlns:a16="http://schemas.microsoft.com/office/drawing/2014/main" id="{C5996BD7-74D9-221F-F6B5-5613198EF809}"/>
                </a:ext>
              </a:extLst>
            </p:cNvPr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10955;p52">
              <a:extLst>
                <a:ext uri="{FF2B5EF4-FFF2-40B4-BE49-F238E27FC236}">
                  <a16:creationId xmlns:a16="http://schemas.microsoft.com/office/drawing/2014/main" id="{4620D237-22F2-7851-46BC-9BBAABBE6FCE}"/>
                </a:ext>
              </a:extLst>
            </p:cNvPr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10956;p52">
              <a:extLst>
                <a:ext uri="{FF2B5EF4-FFF2-40B4-BE49-F238E27FC236}">
                  <a16:creationId xmlns:a16="http://schemas.microsoft.com/office/drawing/2014/main" id="{C59C062A-BA13-C661-4318-15AA843AA68E}"/>
                </a:ext>
              </a:extLst>
            </p:cNvPr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10957;p52">
              <a:extLst>
                <a:ext uri="{FF2B5EF4-FFF2-40B4-BE49-F238E27FC236}">
                  <a16:creationId xmlns:a16="http://schemas.microsoft.com/office/drawing/2014/main" id="{D781C2F0-0FF3-4CC1-BFA6-1F337BFD1287}"/>
                </a:ext>
              </a:extLst>
            </p:cNvPr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10958;p52">
              <a:extLst>
                <a:ext uri="{FF2B5EF4-FFF2-40B4-BE49-F238E27FC236}">
                  <a16:creationId xmlns:a16="http://schemas.microsoft.com/office/drawing/2014/main" id="{5DCE40E4-3DB3-10C5-54F0-60262FAF1001}"/>
                </a:ext>
              </a:extLst>
            </p:cNvPr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10959;p52">
              <a:extLst>
                <a:ext uri="{FF2B5EF4-FFF2-40B4-BE49-F238E27FC236}">
                  <a16:creationId xmlns:a16="http://schemas.microsoft.com/office/drawing/2014/main" id="{45E7A19C-EC48-520E-4D7D-55CFECEAAC78}"/>
                </a:ext>
              </a:extLst>
            </p:cNvPr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10960;p52">
              <a:extLst>
                <a:ext uri="{FF2B5EF4-FFF2-40B4-BE49-F238E27FC236}">
                  <a16:creationId xmlns:a16="http://schemas.microsoft.com/office/drawing/2014/main" id="{F10AB88E-4DAE-A9F0-F42F-B9A5A88CF02D}"/>
                </a:ext>
              </a:extLst>
            </p:cNvPr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10961;p52">
              <a:extLst>
                <a:ext uri="{FF2B5EF4-FFF2-40B4-BE49-F238E27FC236}">
                  <a16:creationId xmlns:a16="http://schemas.microsoft.com/office/drawing/2014/main" id="{E920B9D8-8A62-D925-D13E-0B5EBB2559A6}"/>
                </a:ext>
              </a:extLst>
            </p:cNvPr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10962;p52">
              <a:extLst>
                <a:ext uri="{FF2B5EF4-FFF2-40B4-BE49-F238E27FC236}">
                  <a16:creationId xmlns:a16="http://schemas.microsoft.com/office/drawing/2014/main" id="{DA345B6F-758B-D323-DE16-561403B92E73}"/>
                </a:ext>
              </a:extLst>
            </p:cNvPr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10963;p52">
              <a:extLst>
                <a:ext uri="{FF2B5EF4-FFF2-40B4-BE49-F238E27FC236}">
                  <a16:creationId xmlns:a16="http://schemas.microsoft.com/office/drawing/2014/main" id="{A42D97D8-156B-93B5-3E37-0B4E012762B1}"/>
                </a:ext>
              </a:extLst>
            </p:cNvPr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10964;p52">
              <a:extLst>
                <a:ext uri="{FF2B5EF4-FFF2-40B4-BE49-F238E27FC236}">
                  <a16:creationId xmlns:a16="http://schemas.microsoft.com/office/drawing/2014/main" id="{7BE95359-AC1C-10C3-08B0-7E3EDCAA53BC}"/>
                </a:ext>
              </a:extLst>
            </p:cNvPr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10965;p52">
              <a:extLst>
                <a:ext uri="{FF2B5EF4-FFF2-40B4-BE49-F238E27FC236}">
                  <a16:creationId xmlns:a16="http://schemas.microsoft.com/office/drawing/2014/main" id="{6247B0F5-1EAE-ACE1-B8CD-A58D260189BF}"/>
                </a:ext>
              </a:extLst>
            </p:cNvPr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10966;p52">
              <a:extLst>
                <a:ext uri="{FF2B5EF4-FFF2-40B4-BE49-F238E27FC236}">
                  <a16:creationId xmlns:a16="http://schemas.microsoft.com/office/drawing/2014/main" id="{062D0E3A-3EC5-6D81-2439-F909DC4DC9FC}"/>
                </a:ext>
              </a:extLst>
            </p:cNvPr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10967;p52">
              <a:extLst>
                <a:ext uri="{FF2B5EF4-FFF2-40B4-BE49-F238E27FC236}">
                  <a16:creationId xmlns:a16="http://schemas.microsoft.com/office/drawing/2014/main" id="{170AD885-89A3-0787-6CB9-E7FB6FCD8575}"/>
                </a:ext>
              </a:extLst>
            </p:cNvPr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10968;p52">
              <a:extLst>
                <a:ext uri="{FF2B5EF4-FFF2-40B4-BE49-F238E27FC236}">
                  <a16:creationId xmlns:a16="http://schemas.microsoft.com/office/drawing/2014/main" id="{0B012D5F-6BEF-E545-B23B-B6B553F4E496}"/>
                </a:ext>
              </a:extLst>
            </p:cNvPr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10969;p52">
              <a:extLst>
                <a:ext uri="{FF2B5EF4-FFF2-40B4-BE49-F238E27FC236}">
                  <a16:creationId xmlns:a16="http://schemas.microsoft.com/office/drawing/2014/main" id="{C52DCAAD-AAE2-9570-AA22-9037FA1F5245}"/>
                </a:ext>
              </a:extLst>
            </p:cNvPr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10970;p52">
              <a:extLst>
                <a:ext uri="{FF2B5EF4-FFF2-40B4-BE49-F238E27FC236}">
                  <a16:creationId xmlns:a16="http://schemas.microsoft.com/office/drawing/2014/main" id="{FE180CCC-A198-AB94-5553-B92AA2D7BD2F}"/>
                </a:ext>
              </a:extLst>
            </p:cNvPr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10971;p52">
              <a:extLst>
                <a:ext uri="{FF2B5EF4-FFF2-40B4-BE49-F238E27FC236}">
                  <a16:creationId xmlns:a16="http://schemas.microsoft.com/office/drawing/2014/main" id="{7A1660E0-AE32-F847-5F83-8C33506E729A}"/>
                </a:ext>
              </a:extLst>
            </p:cNvPr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10972;p52">
              <a:extLst>
                <a:ext uri="{FF2B5EF4-FFF2-40B4-BE49-F238E27FC236}">
                  <a16:creationId xmlns:a16="http://schemas.microsoft.com/office/drawing/2014/main" id="{26754B43-AF2D-2AEF-507D-F0A539B25173}"/>
                </a:ext>
              </a:extLst>
            </p:cNvPr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10973;p52">
              <a:extLst>
                <a:ext uri="{FF2B5EF4-FFF2-40B4-BE49-F238E27FC236}">
                  <a16:creationId xmlns:a16="http://schemas.microsoft.com/office/drawing/2014/main" id="{685A2884-7946-A492-E92A-08803958B7CE}"/>
                </a:ext>
              </a:extLst>
            </p:cNvPr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10974;p52">
              <a:extLst>
                <a:ext uri="{FF2B5EF4-FFF2-40B4-BE49-F238E27FC236}">
                  <a16:creationId xmlns:a16="http://schemas.microsoft.com/office/drawing/2014/main" id="{4641912A-1EA0-F2C5-BA7E-7FDD634BB18D}"/>
                </a:ext>
              </a:extLst>
            </p:cNvPr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10975;p52">
              <a:extLst>
                <a:ext uri="{FF2B5EF4-FFF2-40B4-BE49-F238E27FC236}">
                  <a16:creationId xmlns:a16="http://schemas.microsoft.com/office/drawing/2014/main" id="{AEFC6D9B-8193-0D04-A054-1B6D232B78AB}"/>
                </a:ext>
              </a:extLst>
            </p:cNvPr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10976;p52">
              <a:extLst>
                <a:ext uri="{FF2B5EF4-FFF2-40B4-BE49-F238E27FC236}">
                  <a16:creationId xmlns:a16="http://schemas.microsoft.com/office/drawing/2014/main" id="{D68ADAD5-F611-E657-89B2-3911FA0B506A}"/>
                </a:ext>
              </a:extLst>
            </p:cNvPr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10977;p52">
              <a:extLst>
                <a:ext uri="{FF2B5EF4-FFF2-40B4-BE49-F238E27FC236}">
                  <a16:creationId xmlns:a16="http://schemas.microsoft.com/office/drawing/2014/main" id="{D9C800E3-34C8-A782-EF83-FEED96919BC8}"/>
                </a:ext>
              </a:extLst>
            </p:cNvPr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10978;p52">
              <a:extLst>
                <a:ext uri="{FF2B5EF4-FFF2-40B4-BE49-F238E27FC236}">
                  <a16:creationId xmlns:a16="http://schemas.microsoft.com/office/drawing/2014/main" id="{227300D4-6A1B-D636-C708-1D560EE5BC48}"/>
                </a:ext>
              </a:extLst>
            </p:cNvPr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10979;p52">
              <a:extLst>
                <a:ext uri="{FF2B5EF4-FFF2-40B4-BE49-F238E27FC236}">
                  <a16:creationId xmlns:a16="http://schemas.microsoft.com/office/drawing/2014/main" id="{0AE98B49-E9ED-5A03-5466-FBB222824E4C}"/>
                </a:ext>
              </a:extLst>
            </p:cNvPr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10980;p52">
              <a:extLst>
                <a:ext uri="{FF2B5EF4-FFF2-40B4-BE49-F238E27FC236}">
                  <a16:creationId xmlns:a16="http://schemas.microsoft.com/office/drawing/2014/main" id="{FF93BCFB-893A-B034-8942-8D6314C77B30}"/>
                </a:ext>
              </a:extLst>
            </p:cNvPr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10981;p52">
              <a:extLst>
                <a:ext uri="{FF2B5EF4-FFF2-40B4-BE49-F238E27FC236}">
                  <a16:creationId xmlns:a16="http://schemas.microsoft.com/office/drawing/2014/main" id="{6F0C9414-E068-8DD8-F111-E72D5CEA2A1A}"/>
                </a:ext>
              </a:extLst>
            </p:cNvPr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10982;p52">
              <a:extLst>
                <a:ext uri="{FF2B5EF4-FFF2-40B4-BE49-F238E27FC236}">
                  <a16:creationId xmlns:a16="http://schemas.microsoft.com/office/drawing/2014/main" id="{8ED30C18-D33C-179D-465C-94EA93842507}"/>
                </a:ext>
              </a:extLst>
            </p:cNvPr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10983;p52">
              <a:extLst>
                <a:ext uri="{FF2B5EF4-FFF2-40B4-BE49-F238E27FC236}">
                  <a16:creationId xmlns:a16="http://schemas.microsoft.com/office/drawing/2014/main" id="{D2615869-0F7A-B8EC-7CC7-AED487F807B4}"/>
                </a:ext>
              </a:extLst>
            </p:cNvPr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10984;p52">
              <a:extLst>
                <a:ext uri="{FF2B5EF4-FFF2-40B4-BE49-F238E27FC236}">
                  <a16:creationId xmlns:a16="http://schemas.microsoft.com/office/drawing/2014/main" id="{D2B9F420-5D4E-9067-EAE6-9A3D675FA25B}"/>
                </a:ext>
              </a:extLst>
            </p:cNvPr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10985;p52">
              <a:extLst>
                <a:ext uri="{FF2B5EF4-FFF2-40B4-BE49-F238E27FC236}">
                  <a16:creationId xmlns:a16="http://schemas.microsoft.com/office/drawing/2014/main" id="{3AA30EE1-FE5C-66C8-1CDB-C233DA38A301}"/>
                </a:ext>
              </a:extLst>
            </p:cNvPr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10986;p52">
              <a:extLst>
                <a:ext uri="{FF2B5EF4-FFF2-40B4-BE49-F238E27FC236}">
                  <a16:creationId xmlns:a16="http://schemas.microsoft.com/office/drawing/2014/main" id="{73094EC2-BFB4-DB05-0DCA-57AD2964AA73}"/>
                </a:ext>
              </a:extLst>
            </p:cNvPr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10987;p52">
              <a:extLst>
                <a:ext uri="{FF2B5EF4-FFF2-40B4-BE49-F238E27FC236}">
                  <a16:creationId xmlns:a16="http://schemas.microsoft.com/office/drawing/2014/main" id="{C7B39ACC-277C-DDDA-A572-3E1B0E5A2681}"/>
                </a:ext>
              </a:extLst>
            </p:cNvPr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10988;p52">
              <a:extLst>
                <a:ext uri="{FF2B5EF4-FFF2-40B4-BE49-F238E27FC236}">
                  <a16:creationId xmlns:a16="http://schemas.microsoft.com/office/drawing/2014/main" id="{6FEA5071-4DCA-9DFA-2285-458AC2D439DF}"/>
                </a:ext>
              </a:extLst>
            </p:cNvPr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10989;p52">
              <a:extLst>
                <a:ext uri="{FF2B5EF4-FFF2-40B4-BE49-F238E27FC236}">
                  <a16:creationId xmlns:a16="http://schemas.microsoft.com/office/drawing/2014/main" id="{E3840C7A-E17E-0F5A-F736-D870DABE9905}"/>
                </a:ext>
              </a:extLst>
            </p:cNvPr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10990;p52">
              <a:extLst>
                <a:ext uri="{FF2B5EF4-FFF2-40B4-BE49-F238E27FC236}">
                  <a16:creationId xmlns:a16="http://schemas.microsoft.com/office/drawing/2014/main" id="{4BB03E2B-25DD-FF1E-0119-A8A145D8559D}"/>
                </a:ext>
              </a:extLst>
            </p:cNvPr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10991;p52">
              <a:extLst>
                <a:ext uri="{FF2B5EF4-FFF2-40B4-BE49-F238E27FC236}">
                  <a16:creationId xmlns:a16="http://schemas.microsoft.com/office/drawing/2014/main" id="{FF13255A-3BB8-28D0-F7DA-736824AC74A7}"/>
                </a:ext>
              </a:extLst>
            </p:cNvPr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10992;p52">
              <a:extLst>
                <a:ext uri="{FF2B5EF4-FFF2-40B4-BE49-F238E27FC236}">
                  <a16:creationId xmlns:a16="http://schemas.microsoft.com/office/drawing/2014/main" id="{D0AD12F6-A1EC-001E-57BE-A6092D551CFB}"/>
                </a:ext>
              </a:extLst>
            </p:cNvPr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10993;p52">
              <a:extLst>
                <a:ext uri="{FF2B5EF4-FFF2-40B4-BE49-F238E27FC236}">
                  <a16:creationId xmlns:a16="http://schemas.microsoft.com/office/drawing/2014/main" id="{749FC69B-DB62-9A65-F21B-6AE75A6CD775}"/>
                </a:ext>
              </a:extLst>
            </p:cNvPr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10994;p52">
              <a:extLst>
                <a:ext uri="{FF2B5EF4-FFF2-40B4-BE49-F238E27FC236}">
                  <a16:creationId xmlns:a16="http://schemas.microsoft.com/office/drawing/2014/main" id="{E71A4987-7731-B617-26B8-3AFE4038162C}"/>
                </a:ext>
              </a:extLst>
            </p:cNvPr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10995;p52">
              <a:extLst>
                <a:ext uri="{FF2B5EF4-FFF2-40B4-BE49-F238E27FC236}">
                  <a16:creationId xmlns:a16="http://schemas.microsoft.com/office/drawing/2014/main" id="{FE9D64F4-0377-5382-3AB9-2DE941FC3003}"/>
                </a:ext>
              </a:extLst>
            </p:cNvPr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10996;p52">
              <a:extLst>
                <a:ext uri="{FF2B5EF4-FFF2-40B4-BE49-F238E27FC236}">
                  <a16:creationId xmlns:a16="http://schemas.microsoft.com/office/drawing/2014/main" id="{04E04737-F0FF-7074-8C23-A41CAEDD7534}"/>
                </a:ext>
              </a:extLst>
            </p:cNvPr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10997;p52">
              <a:extLst>
                <a:ext uri="{FF2B5EF4-FFF2-40B4-BE49-F238E27FC236}">
                  <a16:creationId xmlns:a16="http://schemas.microsoft.com/office/drawing/2014/main" id="{7402DE8C-DE0E-3F22-FA8E-D69D7DACC9B7}"/>
                </a:ext>
              </a:extLst>
            </p:cNvPr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10998;p52">
              <a:extLst>
                <a:ext uri="{FF2B5EF4-FFF2-40B4-BE49-F238E27FC236}">
                  <a16:creationId xmlns:a16="http://schemas.microsoft.com/office/drawing/2014/main" id="{C45B4F14-1C3D-6051-6C61-B5D31264D31C}"/>
                </a:ext>
              </a:extLst>
            </p:cNvPr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860207E-4C9A-4A89-C638-BE152EEB0CA5}"/>
              </a:ext>
            </a:extLst>
          </p:cNvPr>
          <p:cNvSpPr txBox="1"/>
          <p:nvPr/>
        </p:nvSpPr>
        <p:spPr>
          <a:xfrm>
            <a:off x="1521220" y="5033281"/>
            <a:ext cx="49222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latin typeface="Lobster" panose="00000500000000000000" pitchFamily="2" charset="-52"/>
              </a:rPr>
              <a:t>Корнеев Артур (Тимлид)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E5720DE-B25F-9EAC-40B4-D330E937D9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981" y="5091248"/>
            <a:ext cx="536494" cy="530398"/>
          </a:xfrm>
          <a:prstGeom prst="rect">
            <a:avLst/>
          </a:prstGeom>
        </p:spPr>
      </p:pic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8941DED-24ED-9D61-5205-E99C7B8CD294}"/>
              </a:ext>
            </a:extLst>
          </p:cNvPr>
          <p:cNvSpPr/>
          <p:nvPr/>
        </p:nvSpPr>
        <p:spPr>
          <a:xfrm>
            <a:off x="12619544" y="7886958"/>
            <a:ext cx="7144643" cy="3151126"/>
          </a:xfrm>
          <a:prstGeom prst="roundRect">
            <a:avLst/>
          </a:prstGeom>
          <a:noFill/>
          <a:ln w="2286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AB65DD-395B-FBAC-42CA-D4661980BCCB}"/>
              </a:ext>
            </a:extLst>
          </p:cNvPr>
          <p:cNvSpPr txBox="1"/>
          <p:nvPr/>
        </p:nvSpPr>
        <p:spPr>
          <a:xfrm>
            <a:off x="-6091856" y="-3341200"/>
            <a:ext cx="461139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dirty="0">
                <a:latin typeface="Lobster" panose="00000500000000000000" pitchFamily="2" charset="-52"/>
                <a:ea typeface="Mochiy Pop One" pitchFamily="2" charset="-128"/>
                <a:cs typeface="Mochiy Pop One" pitchFamily="2" charset="-128"/>
              </a:rPr>
              <a:t>ЦЕЛЬ ПРОЕКТА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8084B4-628B-02DF-BC5B-DA6F1E8E22CA}"/>
              </a:ext>
            </a:extLst>
          </p:cNvPr>
          <p:cNvSpPr txBox="1"/>
          <p:nvPr/>
        </p:nvSpPr>
        <p:spPr>
          <a:xfrm>
            <a:off x="13267707" y="8308359"/>
            <a:ext cx="58483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latin typeface="Comic Sans MS" panose="030F0702030302020204" pitchFamily="66" charset="0"/>
              </a:rPr>
              <a:t>Разработать игру на языке программирования </a:t>
            </a:r>
            <a:r>
              <a:rPr lang="en-US" sz="3600" dirty="0">
                <a:latin typeface="Comic Sans MS" panose="030F0702030302020204" pitchFamily="66" charset="0"/>
              </a:rPr>
              <a:t>Python</a:t>
            </a:r>
            <a:r>
              <a:rPr lang="ru-RU" sz="3600" dirty="0">
                <a:latin typeface="Comic Sans MS" panose="030F0702030302020204" pitchFamily="66" charset="0"/>
              </a:rPr>
              <a:t> с использованием библиотеки </a:t>
            </a:r>
            <a:r>
              <a:rPr lang="en-US" sz="3600" dirty="0">
                <a:latin typeface="Comic Sans MS" panose="030F0702030302020204" pitchFamily="66" charset="0"/>
              </a:rPr>
              <a:t>pygame</a:t>
            </a:r>
            <a:endParaRPr lang="ru-RU" sz="3600" dirty="0">
              <a:latin typeface="Comic Sans MS" panose="030F0702030302020204" pitchFamily="66" charset="0"/>
            </a:endParaRP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A3F061F-F678-D183-1CC2-B09A80DABBFE}"/>
              </a:ext>
            </a:extLst>
          </p:cNvPr>
          <p:cNvGrpSpPr/>
          <p:nvPr/>
        </p:nvGrpSpPr>
        <p:grpSpPr>
          <a:xfrm>
            <a:off x="-2793376" y="7229659"/>
            <a:ext cx="1431105" cy="1686170"/>
            <a:chOff x="548085" y="4923094"/>
            <a:chExt cx="1431105" cy="1686170"/>
          </a:xfrm>
        </p:grpSpPr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8AE1470D-B56A-6A2A-90C2-5B18795BE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20499464">
              <a:off x="548085" y="5788641"/>
              <a:ext cx="811299" cy="820623"/>
            </a:xfrm>
            <a:prstGeom prst="rect">
              <a:avLst/>
            </a:prstGeom>
          </p:spPr>
        </p:pic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3AD7621B-005A-F789-5F77-ACDB7B2E8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195595">
              <a:off x="1038809" y="4923094"/>
              <a:ext cx="507809" cy="513645"/>
            </a:xfrm>
            <a:prstGeom prst="rect">
              <a:avLst/>
            </a:prstGeom>
          </p:spPr>
        </p:pic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9B9454AB-BC45-70A9-63D2-F37FC5FDC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77587" y="5401916"/>
              <a:ext cx="601603" cy="608517"/>
            </a:xfrm>
            <a:prstGeom prst="rect">
              <a:avLst/>
            </a:prstGeom>
          </p:spPr>
        </p:pic>
      </p:grpSp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21644B8B-27C6-7C40-E289-99E44C394FB9}"/>
              </a:ext>
            </a:extLst>
          </p:cNvPr>
          <p:cNvSpPr/>
          <p:nvPr/>
        </p:nvSpPr>
        <p:spPr>
          <a:xfrm>
            <a:off x="4390362" y="-4871176"/>
            <a:ext cx="3299012" cy="1529976"/>
          </a:xfrm>
          <a:custGeom>
            <a:avLst/>
            <a:gdLst>
              <a:gd name="connsiteX0" fmla="*/ 0 w 3865037"/>
              <a:gd name="connsiteY0" fmla="*/ 124915 h 1302702"/>
              <a:gd name="connsiteX1" fmla="*/ 3260035 w 3865037"/>
              <a:gd name="connsiteY1" fmla="*/ 110006 h 1302702"/>
              <a:gd name="connsiteX2" fmla="*/ 3856382 w 3865037"/>
              <a:gd name="connsiteY2" fmla="*/ 1302702 h 1302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65037" h="1302702">
                <a:moveTo>
                  <a:pt x="0" y="124915"/>
                </a:moveTo>
                <a:cubicBezTo>
                  <a:pt x="1308652" y="19311"/>
                  <a:pt x="2617305" y="-86292"/>
                  <a:pt x="3260035" y="110006"/>
                </a:cubicBezTo>
                <a:cubicBezTo>
                  <a:pt x="3902765" y="306304"/>
                  <a:pt x="3879573" y="804503"/>
                  <a:pt x="3856382" y="1302702"/>
                </a:cubicBezTo>
              </a:path>
            </a:pathLst>
          </a:custGeom>
          <a:noFill/>
          <a:ln w="228600">
            <a:solidFill>
              <a:schemeClr val="bg1"/>
            </a:solidFill>
            <a:prstDash val="solid"/>
            <a:tailEnd type="stealth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Freeform 20">
            <a:extLst>
              <a:ext uri="{FF2B5EF4-FFF2-40B4-BE49-F238E27FC236}">
                <a16:creationId xmlns:a16="http://schemas.microsoft.com/office/drawing/2014/main" id="{4E5F00A2-8E5A-5F7E-3183-2E30F0B77883}"/>
              </a:ext>
            </a:extLst>
          </p:cNvPr>
          <p:cNvSpPr/>
          <p:nvPr/>
        </p:nvSpPr>
        <p:spPr>
          <a:xfrm>
            <a:off x="19027317" y="10616683"/>
            <a:ext cx="559396" cy="904762"/>
          </a:xfrm>
          <a:custGeom>
            <a:avLst/>
            <a:gdLst/>
            <a:ahLst/>
            <a:cxnLst/>
            <a:rect l="l" t="t" r="r" b="b"/>
            <a:pathLst>
              <a:path w="559396" h="904762">
                <a:moveTo>
                  <a:pt x="0" y="0"/>
                </a:moveTo>
                <a:lnTo>
                  <a:pt x="559396" y="0"/>
                </a:lnTo>
                <a:lnTo>
                  <a:pt x="559396" y="904762"/>
                </a:lnTo>
                <a:lnTo>
                  <a:pt x="0" y="90476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E9002F7-76C2-C387-15C7-8E9708D4A0D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070375" y="-786655"/>
            <a:ext cx="707197" cy="871804"/>
          </a:xfrm>
          <a:prstGeom prst="rect">
            <a:avLst/>
          </a:prstGeom>
        </p:spPr>
      </p:pic>
      <p:grpSp>
        <p:nvGrpSpPr>
          <p:cNvPr id="16" name="Google Shape;10669;p52">
            <a:extLst>
              <a:ext uri="{FF2B5EF4-FFF2-40B4-BE49-F238E27FC236}">
                <a16:creationId xmlns:a16="http://schemas.microsoft.com/office/drawing/2014/main" id="{A05C42F7-B79E-8A33-ACD5-47B88942CDB1}"/>
              </a:ext>
            </a:extLst>
          </p:cNvPr>
          <p:cNvGrpSpPr/>
          <p:nvPr/>
        </p:nvGrpSpPr>
        <p:grpSpPr>
          <a:xfrm>
            <a:off x="10699909" y="501704"/>
            <a:ext cx="1026820" cy="612720"/>
            <a:chOff x="311697" y="-12"/>
            <a:chExt cx="4437449" cy="2218709"/>
          </a:xfrm>
        </p:grpSpPr>
        <p:sp>
          <p:nvSpPr>
            <p:cNvPr id="17" name="Google Shape;10670;p52">
              <a:extLst>
                <a:ext uri="{FF2B5EF4-FFF2-40B4-BE49-F238E27FC236}">
                  <a16:creationId xmlns:a16="http://schemas.microsoft.com/office/drawing/2014/main" id="{FBFD0AD4-2618-1837-F67E-59F66EEAC02B}"/>
                </a:ext>
              </a:extLst>
            </p:cNvPr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671;p52">
              <a:extLst>
                <a:ext uri="{FF2B5EF4-FFF2-40B4-BE49-F238E27FC236}">
                  <a16:creationId xmlns:a16="http://schemas.microsoft.com/office/drawing/2014/main" id="{A2E14B09-73EC-D84F-C4C5-0F5E0E5734A6}"/>
                </a:ext>
              </a:extLst>
            </p:cNvPr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672;p52">
              <a:extLst>
                <a:ext uri="{FF2B5EF4-FFF2-40B4-BE49-F238E27FC236}">
                  <a16:creationId xmlns:a16="http://schemas.microsoft.com/office/drawing/2014/main" id="{88BCE764-9B7A-A889-041B-AD3AA44AB27D}"/>
                </a:ext>
              </a:extLst>
            </p:cNvPr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673;p52">
              <a:extLst>
                <a:ext uri="{FF2B5EF4-FFF2-40B4-BE49-F238E27FC236}">
                  <a16:creationId xmlns:a16="http://schemas.microsoft.com/office/drawing/2014/main" id="{2926EC24-0CB2-4C4A-0FB2-0205BE4E441F}"/>
                </a:ext>
              </a:extLst>
            </p:cNvPr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674;p52">
              <a:extLst>
                <a:ext uri="{FF2B5EF4-FFF2-40B4-BE49-F238E27FC236}">
                  <a16:creationId xmlns:a16="http://schemas.microsoft.com/office/drawing/2014/main" id="{100B5758-723B-E961-38E7-D61CF2AFD01A}"/>
                </a:ext>
              </a:extLst>
            </p:cNvPr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675;p52">
              <a:extLst>
                <a:ext uri="{FF2B5EF4-FFF2-40B4-BE49-F238E27FC236}">
                  <a16:creationId xmlns:a16="http://schemas.microsoft.com/office/drawing/2014/main" id="{DBC0A77F-0E85-AFCB-4826-98D9E9D1A2B2}"/>
                </a:ext>
              </a:extLst>
            </p:cNvPr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676;p52">
              <a:extLst>
                <a:ext uri="{FF2B5EF4-FFF2-40B4-BE49-F238E27FC236}">
                  <a16:creationId xmlns:a16="http://schemas.microsoft.com/office/drawing/2014/main" id="{8571080F-9649-2FEC-8707-26E7BB7BE032}"/>
                </a:ext>
              </a:extLst>
            </p:cNvPr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677;p52">
              <a:extLst>
                <a:ext uri="{FF2B5EF4-FFF2-40B4-BE49-F238E27FC236}">
                  <a16:creationId xmlns:a16="http://schemas.microsoft.com/office/drawing/2014/main" id="{C217A763-15D4-2361-6DDF-1482CC40F4D4}"/>
                </a:ext>
              </a:extLst>
            </p:cNvPr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678;p52">
              <a:extLst>
                <a:ext uri="{FF2B5EF4-FFF2-40B4-BE49-F238E27FC236}">
                  <a16:creationId xmlns:a16="http://schemas.microsoft.com/office/drawing/2014/main" id="{5C0D0E0A-5789-C40B-A116-E25E034FA715}"/>
                </a:ext>
              </a:extLst>
            </p:cNvPr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679;p52">
              <a:extLst>
                <a:ext uri="{FF2B5EF4-FFF2-40B4-BE49-F238E27FC236}">
                  <a16:creationId xmlns:a16="http://schemas.microsoft.com/office/drawing/2014/main" id="{6BB1574D-E39C-37C8-8C15-ED77A4D0FB5D}"/>
                </a:ext>
              </a:extLst>
            </p:cNvPr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680;p52">
              <a:extLst>
                <a:ext uri="{FF2B5EF4-FFF2-40B4-BE49-F238E27FC236}">
                  <a16:creationId xmlns:a16="http://schemas.microsoft.com/office/drawing/2014/main" id="{B22489AB-1FF1-DDB7-0949-6E2739A23354}"/>
                </a:ext>
              </a:extLst>
            </p:cNvPr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681;p52">
              <a:extLst>
                <a:ext uri="{FF2B5EF4-FFF2-40B4-BE49-F238E27FC236}">
                  <a16:creationId xmlns:a16="http://schemas.microsoft.com/office/drawing/2014/main" id="{95DD6D8A-25A7-D1B0-1A22-9F282B518DB8}"/>
                </a:ext>
              </a:extLst>
            </p:cNvPr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682;p52">
              <a:extLst>
                <a:ext uri="{FF2B5EF4-FFF2-40B4-BE49-F238E27FC236}">
                  <a16:creationId xmlns:a16="http://schemas.microsoft.com/office/drawing/2014/main" id="{6D65B82A-02C2-A4E6-3DA3-8DA505464DF0}"/>
                </a:ext>
              </a:extLst>
            </p:cNvPr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683;p52">
              <a:extLst>
                <a:ext uri="{FF2B5EF4-FFF2-40B4-BE49-F238E27FC236}">
                  <a16:creationId xmlns:a16="http://schemas.microsoft.com/office/drawing/2014/main" id="{533167D0-1DD8-1E5F-78AD-126EAC91DE6E}"/>
                </a:ext>
              </a:extLst>
            </p:cNvPr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684;p52">
              <a:extLst>
                <a:ext uri="{FF2B5EF4-FFF2-40B4-BE49-F238E27FC236}">
                  <a16:creationId xmlns:a16="http://schemas.microsoft.com/office/drawing/2014/main" id="{1CF4EEA1-2158-9A1B-44B7-5857E05936B9}"/>
                </a:ext>
              </a:extLst>
            </p:cNvPr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685;p52">
              <a:extLst>
                <a:ext uri="{FF2B5EF4-FFF2-40B4-BE49-F238E27FC236}">
                  <a16:creationId xmlns:a16="http://schemas.microsoft.com/office/drawing/2014/main" id="{F59E7BE4-908F-4299-566B-40EE870CED67}"/>
                </a:ext>
              </a:extLst>
            </p:cNvPr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686;p52">
              <a:extLst>
                <a:ext uri="{FF2B5EF4-FFF2-40B4-BE49-F238E27FC236}">
                  <a16:creationId xmlns:a16="http://schemas.microsoft.com/office/drawing/2014/main" id="{894685E9-3473-D494-3EB8-1EB6C60ADF0F}"/>
                </a:ext>
              </a:extLst>
            </p:cNvPr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687;p52">
              <a:extLst>
                <a:ext uri="{FF2B5EF4-FFF2-40B4-BE49-F238E27FC236}">
                  <a16:creationId xmlns:a16="http://schemas.microsoft.com/office/drawing/2014/main" id="{F5871076-23F4-166A-0990-D88B5D520F57}"/>
                </a:ext>
              </a:extLst>
            </p:cNvPr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688;p52">
              <a:extLst>
                <a:ext uri="{FF2B5EF4-FFF2-40B4-BE49-F238E27FC236}">
                  <a16:creationId xmlns:a16="http://schemas.microsoft.com/office/drawing/2014/main" id="{C333F201-2C4F-D7E5-BF06-451559ECA3DF}"/>
                </a:ext>
              </a:extLst>
            </p:cNvPr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689;p52">
              <a:extLst>
                <a:ext uri="{FF2B5EF4-FFF2-40B4-BE49-F238E27FC236}">
                  <a16:creationId xmlns:a16="http://schemas.microsoft.com/office/drawing/2014/main" id="{AA259DDC-282B-26E7-76E8-034880DA5733}"/>
                </a:ext>
              </a:extLst>
            </p:cNvPr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690;p52">
              <a:extLst>
                <a:ext uri="{FF2B5EF4-FFF2-40B4-BE49-F238E27FC236}">
                  <a16:creationId xmlns:a16="http://schemas.microsoft.com/office/drawing/2014/main" id="{CD428289-5CF9-3FB3-4B35-1F70A4809FBA}"/>
                </a:ext>
              </a:extLst>
            </p:cNvPr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691;p52">
              <a:extLst>
                <a:ext uri="{FF2B5EF4-FFF2-40B4-BE49-F238E27FC236}">
                  <a16:creationId xmlns:a16="http://schemas.microsoft.com/office/drawing/2014/main" id="{11770437-192E-26B8-916E-6A6A189F01F0}"/>
                </a:ext>
              </a:extLst>
            </p:cNvPr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692;p52">
              <a:extLst>
                <a:ext uri="{FF2B5EF4-FFF2-40B4-BE49-F238E27FC236}">
                  <a16:creationId xmlns:a16="http://schemas.microsoft.com/office/drawing/2014/main" id="{D95F507C-D7E1-A2BD-1AB6-74409730BCDB}"/>
                </a:ext>
              </a:extLst>
            </p:cNvPr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693;p52">
              <a:extLst>
                <a:ext uri="{FF2B5EF4-FFF2-40B4-BE49-F238E27FC236}">
                  <a16:creationId xmlns:a16="http://schemas.microsoft.com/office/drawing/2014/main" id="{7FB82C3D-1D66-D58D-5B1A-972B24FE440E}"/>
                </a:ext>
              </a:extLst>
            </p:cNvPr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694;p52">
              <a:extLst>
                <a:ext uri="{FF2B5EF4-FFF2-40B4-BE49-F238E27FC236}">
                  <a16:creationId xmlns:a16="http://schemas.microsoft.com/office/drawing/2014/main" id="{2B4F511B-A97D-4239-36AA-2C9513C8E9CD}"/>
                </a:ext>
              </a:extLst>
            </p:cNvPr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695;p52">
              <a:extLst>
                <a:ext uri="{FF2B5EF4-FFF2-40B4-BE49-F238E27FC236}">
                  <a16:creationId xmlns:a16="http://schemas.microsoft.com/office/drawing/2014/main" id="{44D4B96B-806F-4744-5B86-4ED378C3AC6F}"/>
                </a:ext>
              </a:extLst>
            </p:cNvPr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696;p52">
              <a:extLst>
                <a:ext uri="{FF2B5EF4-FFF2-40B4-BE49-F238E27FC236}">
                  <a16:creationId xmlns:a16="http://schemas.microsoft.com/office/drawing/2014/main" id="{21EFEE00-57A6-4625-1354-E95EF7944F9B}"/>
                </a:ext>
              </a:extLst>
            </p:cNvPr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697;p52">
              <a:extLst>
                <a:ext uri="{FF2B5EF4-FFF2-40B4-BE49-F238E27FC236}">
                  <a16:creationId xmlns:a16="http://schemas.microsoft.com/office/drawing/2014/main" id="{C3CF098B-2F78-D6F4-DF0D-CE0BCC7799FA}"/>
                </a:ext>
              </a:extLst>
            </p:cNvPr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698;p52">
              <a:extLst>
                <a:ext uri="{FF2B5EF4-FFF2-40B4-BE49-F238E27FC236}">
                  <a16:creationId xmlns:a16="http://schemas.microsoft.com/office/drawing/2014/main" id="{D4B0910B-8FD3-93F2-D8E6-0902A3594036}"/>
                </a:ext>
              </a:extLst>
            </p:cNvPr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699;p52">
              <a:extLst>
                <a:ext uri="{FF2B5EF4-FFF2-40B4-BE49-F238E27FC236}">
                  <a16:creationId xmlns:a16="http://schemas.microsoft.com/office/drawing/2014/main" id="{8F058234-EDA1-C834-31FC-E0DEB360224C}"/>
                </a:ext>
              </a:extLst>
            </p:cNvPr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700;p52">
              <a:extLst>
                <a:ext uri="{FF2B5EF4-FFF2-40B4-BE49-F238E27FC236}">
                  <a16:creationId xmlns:a16="http://schemas.microsoft.com/office/drawing/2014/main" id="{FB1E36DF-4B73-F42B-4E04-8D3DD7891F11}"/>
                </a:ext>
              </a:extLst>
            </p:cNvPr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701;p52">
              <a:extLst>
                <a:ext uri="{FF2B5EF4-FFF2-40B4-BE49-F238E27FC236}">
                  <a16:creationId xmlns:a16="http://schemas.microsoft.com/office/drawing/2014/main" id="{22034935-DB1C-3D74-AF2C-9D2ECF989395}"/>
                </a:ext>
              </a:extLst>
            </p:cNvPr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702;p52">
              <a:extLst>
                <a:ext uri="{FF2B5EF4-FFF2-40B4-BE49-F238E27FC236}">
                  <a16:creationId xmlns:a16="http://schemas.microsoft.com/office/drawing/2014/main" id="{1567184C-BD2E-5604-6816-2C0B1B2CD6EF}"/>
                </a:ext>
              </a:extLst>
            </p:cNvPr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703;p52">
              <a:extLst>
                <a:ext uri="{FF2B5EF4-FFF2-40B4-BE49-F238E27FC236}">
                  <a16:creationId xmlns:a16="http://schemas.microsoft.com/office/drawing/2014/main" id="{34F0FF66-9A6D-C0A8-4043-EEE1D03FAEC8}"/>
                </a:ext>
              </a:extLst>
            </p:cNvPr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704;p52">
              <a:extLst>
                <a:ext uri="{FF2B5EF4-FFF2-40B4-BE49-F238E27FC236}">
                  <a16:creationId xmlns:a16="http://schemas.microsoft.com/office/drawing/2014/main" id="{408CFAC1-0ABD-6550-3E3C-412F6BE9B229}"/>
                </a:ext>
              </a:extLst>
            </p:cNvPr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705;p52">
              <a:extLst>
                <a:ext uri="{FF2B5EF4-FFF2-40B4-BE49-F238E27FC236}">
                  <a16:creationId xmlns:a16="http://schemas.microsoft.com/office/drawing/2014/main" id="{8802C4C8-1DA4-562C-95E9-448D416BD5F2}"/>
                </a:ext>
              </a:extLst>
            </p:cNvPr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706;p52">
              <a:extLst>
                <a:ext uri="{FF2B5EF4-FFF2-40B4-BE49-F238E27FC236}">
                  <a16:creationId xmlns:a16="http://schemas.microsoft.com/office/drawing/2014/main" id="{4F9684C1-C8FB-300D-6E01-82D25E55C9DE}"/>
                </a:ext>
              </a:extLst>
            </p:cNvPr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0707;p52">
              <a:extLst>
                <a:ext uri="{FF2B5EF4-FFF2-40B4-BE49-F238E27FC236}">
                  <a16:creationId xmlns:a16="http://schemas.microsoft.com/office/drawing/2014/main" id="{58AFFBC5-C055-164F-C110-B7D1175EDB25}"/>
                </a:ext>
              </a:extLst>
            </p:cNvPr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0708;p52">
              <a:extLst>
                <a:ext uri="{FF2B5EF4-FFF2-40B4-BE49-F238E27FC236}">
                  <a16:creationId xmlns:a16="http://schemas.microsoft.com/office/drawing/2014/main" id="{00E5EB24-5C00-E22B-A91C-82D6E75CB7F3}"/>
                </a:ext>
              </a:extLst>
            </p:cNvPr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0709;p52">
              <a:extLst>
                <a:ext uri="{FF2B5EF4-FFF2-40B4-BE49-F238E27FC236}">
                  <a16:creationId xmlns:a16="http://schemas.microsoft.com/office/drawing/2014/main" id="{406E6BDC-23D0-ED72-2F16-974677C04287}"/>
                </a:ext>
              </a:extLst>
            </p:cNvPr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10710;p52">
              <a:extLst>
                <a:ext uri="{FF2B5EF4-FFF2-40B4-BE49-F238E27FC236}">
                  <a16:creationId xmlns:a16="http://schemas.microsoft.com/office/drawing/2014/main" id="{285123AE-CF1D-B512-9DE7-334DCF1685BF}"/>
                </a:ext>
              </a:extLst>
            </p:cNvPr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10711;p52">
              <a:extLst>
                <a:ext uri="{FF2B5EF4-FFF2-40B4-BE49-F238E27FC236}">
                  <a16:creationId xmlns:a16="http://schemas.microsoft.com/office/drawing/2014/main" id="{87F4B325-CD9F-F2D6-E7AE-5D0438D0ED9B}"/>
                </a:ext>
              </a:extLst>
            </p:cNvPr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10712;p52">
              <a:extLst>
                <a:ext uri="{FF2B5EF4-FFF2-40B4-BE49-F238E27FC236}">
                  <a16:creationId xmlns:a16="http://schemas.microsoft.com/office/drawing/2014/main" id="{D96FA049-CA17-0EA2-C948-3151B4607DC6}"/>
                </a:ext>
              </a:extLst>
            </p:cNvPr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10713;p52">
              <a:extLst>
                <a:ext uri="{FF2B5EF4-FFF2-40B4-BE49-F238E27FC236}">
                  <a16:creationId xmlns:a16="http://schemas.microsoft.com/office/drawing/2014/main" id="{39E0C36A-8AF5-090C-4CC2-60EADD73E9CB}"/>
                </a:ext>
              </a:extLst>
            </p:cNvPr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10714;p52">
              <a:extLst>
                <a:ext uri="{FF2B5EF4-FFF2-40B4-BE49-F238E27FC236}">
                  <a16:creationId xmlns:a16="http://schemas.microsoft.com/office/drawing/2014/main" id="{25C44BE5-8A6F-1457-9721-29843ED5D060}"/>
                </a:ext>
              </a:extLst>
            </p:cNvPr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10715;p52">
              <a:extLst>
                <a:ext uri="{FF2B5EF4-FFF2-40B4-BE49-F238E27FC236}">
                  <a16:creationId xmlns:a16="http://schemas.microsoft.com/office/drawing/2014/main" id="{1245C130-8D37-2282-97D7-474ABDB2817C}"/>
                </a:ext>
              </a:extLst>
            </p:cNvPr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10716;p52">
              <a:extLst>
                <a:ext uri="{FF2B5EF4-FFF2-40B4-BE49-F238E27FC236}">
                  <a16:creationId xmlns:a16="http://schemas.microsoft.com/office/drawing/2014/main" id="{39A9DDDC-8DE6-EB42-5BAC-4CA3B7B88394}"/>
                </a:ext>
              </a:extLst>
            </p:cNvPr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10717;p52">
              <a:extLst>
                <a:ext uri="{FF2B5EF4-FFF2-40B4-BE49-F238E27FC236}">
                  <a16:creationId xmlns:a16="http://schemas.microsoft.com/office/drawing/2014/main" id="{8BD691D9-3410-053F-6E58-31CC3C08796A}"/>
                </a:ext>
              </a:extLst>
            </p:cNvPr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10718;p52">
              <a:extLst>
                <a:ext uri="{FF2B5EF4-FFF2-40B4-BE49-F238E27FC236}">
                  <a16:creationId xmlns:a16="http://schemas.microsoft.com/office/drawing/2014/main" id="{5202F757-AC39-7CE8-2C92-85B6B2F4555F}"/>
                </a:ext>
              </a:extLst>
            </p:cNvPr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10719;p52">
              <a:extLst>
                <a:ext uri="{FF2B5EF4-FFF2-40B4-BE49-F238E27FC236}">
                  <a16:creationId xmlns:a16="http://schemas.microsoft.com/office/drawing/2014/main" id="{D2917DBD-5C19-FB78-617A-5F7326CD941F}"/>
                </a:ext>
              </a:extLst>
            </p:cNvPr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10720;p52">
              <a:extLst>
                <a:ext uri="{FF2B5EF4-FFF2-40B4-BE49-F238E27FC236}">
                  <a16:creationId xmlns:a16="http://schemas.microsoft.com/office/drawing/2014/main" id="{0C5D0DC8-321F-A775-73A3-D9DC4008B8C4}"/>
                </a:ext>
              </a:extLst>
            </p:cNvPr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10721;p52">
              <a:extLst>
                <a:ext uri="{FF2B5EF4-FFF2-40B4-BE49-F238E27FC236}">
                  <a16:creationId xmlns:a16="http://schemas.microsoft.com/office/drawing/2014/main" id="{C2AEC88F-F48F-BDD6-590F-485159989025}"/>
                </a:ext>
              </a:extLst>
            </p:cNvPr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10722;p52">
              <a:extLst>
                <a:ext uri="{FF2B5EF4-FFF2-40B4-BE49-F238E27FC236}">
                  <a16:creationId xmlns:a16="http://schemas.microsoft.com/office/drawing/2014/main" id="{3C378998-E3CF-E2CC-A25E-A36EA6FDC617}"/>
                </a:ext>
              </a:extLst>
            </p:cNvPr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10723;p52">
              <a:extLst>
                <a:ext uri="{FF2B5EF4-FFF2-40B4-BE49-F238E27FC236}">
                  <a16:creationId xmlns:a16="http://schemas.microsoft.com/office/drawing/2014/main" id="{9827984B-4DB0-6EE5-F5B1-0ADD11211019}"/>
                </a:ext>
              </a:extLst>
            </p:cNvPr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10724;p52">
              <a:extLst>
                <a:ext uri="{FF2B5EF4-FFF2-40B4-BE49-F238E27FC236}">
                  <a16:creationId xmlns:a16="http://schemas.microsoft.com/office/drawing/2014/main" id="{65817DB5-E235-A580-60DA-78F16DCB5182}"/>
                </a:ext>
              </a:extLst>
            </p:cNvPr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10725;p52">
              <a:extLst>
                <a:ext uri="{FF2B5EF4-FFF2-40B4-BE49-F238E27FC236}">
                  <a16:creationId xmlns:a16="http://schemas.microsoft.com/office/drawing/2014/main" id="{888147D8-1BA2-D7E5-F7F2-67C2E05E30F7}"/>
                </a:ext>
              </a:extLst>
            </p:cNvPr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10726;p52">
              <a:extLst>
                <a:ext uri="{FF2B5EF4-FFF2-40B4-BE49-F238E27FC236}">
                  <a16:creationId xmlns:a16="http://schemas.microsoft.com/office/drawing/2014/main" id="{E21E3EB8-5B88-6B8F-1D7F-7247539D62C3}"/>
                </a:ext>
              </a:extLst>
            </p:cNvPr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10727;p52">
              <a:extLst>
                <a:ext uri="{FF2B5EF4-FFF2-40B4-BE49-F238E27FC236}">
                  <a16:creationId xmlns:a16="http://schemas.microsoft.com/office/drawing/2014/main" id="{45F10090-7C38-6460-9D99-B0A34DC67F5B}"/>
                </a:ext>
              </a:extLst>
            </p:cNvPr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10728;p52">
              <a:extLst>
                <a:ext uri="{FF2B5EF4-FFF2-40B4-BE49-F238E27FC236}">
                  <a16:creationId xmlns:a16="http://schemas.microsoft.com/office/drawing/2014/main" id="{28F2404E-FF49-1B03-F10F-5B68F82D7ED2}"/>
                </a:ext>
              </a:extLst>
            </p:cNvPr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10729;p52">
              <a:extLst>
                <a:ext uri="{FF2B5EF4-FFF2-40B4-BE49-F238E27FC236}">
                  <a16:creationId xmlns:a16="http://schemas.microsoft.com/office/drawing/2014/main" id="{57187A13-202E-441A-83F4-1A7E1D517056}"/>
                </a:ext>
              </a:extLst>
            </p:cNvPr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10730;p52">
              <a:extLst>
                <a:ext uri="{FF2B5EF4-FFF2-40B4-BE49-F238E27FC236}">
                  <a16:creationId xmlns:a16="http://schemas.microsoft.com/office/drawing/2014/main" id="{3C196721-260D-8D85-B02A-36DF82ED61F0}"/>
                </a:ext>
              </a:extLst>
            </p:cNvPr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10731;p52">
              <a:extLst>
                <a:ext uri="{FF2B5EF4-FFF2-40B4-BE49-F238E27FC236}">
                  <a16:creationId xmlns:a16="http://schemas.microsoft.com/office/drawing/2014/main" id="{EFDCA4F9-3DAD-BB7F-2119-A7E97E9BA087}"/>
                </a:ext>
              </a:extLst>
            </p:cNvPr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10732;p52">
              <a:extLst>
                <a:ext uri="{FF2B5EF4-FFF2-40B4-BE49-F238E27FC236}">
                  <a16:creationId xmlns:a16="http://schemas.microsoft.com/office/drawing/2014/main" id="{730774B2-D352-2317-D042-309C45AC6DD9}"/>
                </a:ext>
              </a:extLst>
            </p:cNvPr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10733;p52">
              <a:extLst>
                <a:ext uri="{FF2B5EF4-FFF2-40B4-BE49-F238E27FC236}">
                  <a16:creationId xmlns:a16="http://schemas.microsoft.com/office/drawing/2014/main" id="{C69CEF12-33A3-6D8F-A170-9A3F19F7AD03}"/>
                </a:ext>
              </a:extLst>
            </p:cNvPr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10734;p52">
              <a:extLst>
                <a:ext uri="{FF2B5EF4-FFF2-40B4-BE49-F238E27FC236}">
                  <a16:creationId xmlns:a16="http://schemas.microsoft.com/office/drawing/2014/main" id="{688EB967-413E-C3A5-0779-8E0620C2AD05}"/>
                </a:ext>
              </a:extLst>
            </p:cNvPr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10735;p52">
              <a:extLst>
                <a:ext uri="{FF2B5EF4-FFF2-40B4-BE49-F238E27FC236}">
                  <a16:creationId xmlns:a16="http://schemas.microsoft.com/office/drawing/2014/main" id="{2AE56E61-D9CD-FF3C-2B02-809DA44BC6E0}"/>
                </a:ext>
              </a:extLst>
            </p:cNvPr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10736;p52">
              <a:extLst>
                <a:ext uri="{FF2B5EF4-FFF2-40B4-BE49-F238E27FC236}">
                  <a16:creationId xmlns:a16="http://schemas.microsoft.com/office/drawing/2014/main" id="{DEBBA03C-8054-A51F-258D-93307595D06C}"/>
                </a:ext>
              </a:extLst>
            </p:cNvPr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10737;p52">
              <a:extLst>
                <a:ext uri="{FF2B5EF4-FFF2-40B4-BE49-F238E27FC236}">
                  <a16:creationId xmlns:a16="http://schemas.microsoft.com/office/drawing/2014/main" id="{CFB3C8AC-871A-6353-8F21-E6A49D22C6DE}"/>
                </a:ext>
              </a:extLst>
            </p:cNvPr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10738;p52">
              <a:extLst>
                <a:ext uri="{FF2B5EF4-FFF2-40B4-BE49-F238E27FC236}">
                  <a16:creationId xmlns:a16="http://schemas.microsoft.com/office/drawing/2014/main" id="{A01EC281-1EEE-8581-294E-B96D59D163D3}"/>
                </a:ext>
              </a:extLst>
            </p:cNvPr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10739;p52">
              <a:extLst>
                <a:ext uri="{FF2B5EF4-FFF2-40B4-BE49-F238E27FC236}">
                  <a16:creationId xmlns:a16="http://schemas.microsoft.com/office/drawing/2014/main" id="{4ACB0B1B-599C-E668-F351-E5B2FE0B0A68}"/>
                </a:ext>
              </a:extLst>
            </p:cNvPr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10740;p52">
              <a:extLst>
                <a:ext uri="{FF2B5EF4-FFF2-40B4-BE49-F238E27FC236}">
                  <a16:creationId xmlns:a16="http://schemas.microsoft.com/office/drawing/2014/main" id="{D0488217-D523-F7AD-5D24-49E0EA08EB1D}"/>
                </a:ext>
              </a:extLst>
            </p:cNvPr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10741;p52">
              <a:extLst>
                <a:ext uri="{FF2B5EF4-FFF2-40B4-BE49-F238E27FC236}">
                  <a16:creationId xmlns:a16="http://schemas.microsoft.com/office/drawing/2014/main" id="{0BD6F57F-57DF-A9A1-F739-663A3FF825C7}"/>
                </a:ext>
              </a:extLst>
            </p:cNvPr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10742;p52">
              <a:extLst>
                <a:ext uri="{FF2B5EF4-FFF2-40B4-BE49-F238E27FC236}">
                  <a16:creationId xmlns:a16="http://schemas.microsoft.com/office/drawing/2014/main" id="{DF5F6F64-CD75-C92C-299E-89F3AD946E9C}"/>
                </a:ext>
              </a:extLst>
            </p:cNvPr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10743;p52">
              <a:extLst>
                <a:ext uri="{FF2B5EF4-FFF2-40B4-BE49-F238E27FC236}">
                  <a16:creationId xmlns:a16="http://schemas.microsoft.com/office/drawing/2014/main" id="{F3542E9A-284A-B6CA-D24C-CB6B4F09CF5A}"/>
                </a:ext>
              </a:extLst>
            </p:cNvPr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10744;p52">
              <a:extLst>
                <a:ext uri="{FF2B5EF4-FFF2-40B4-BE49-F238E27FC236}">
                  <a16:creationId xmlns:a16="http://schemas.microsoft.com/office/drawing/2014/main" id="{FFD6165C-7938-6BCB-5D17-E7822A1404B9}"/>
                </a:ext>
              </a:extLst>
            </p:cNvPr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10745;p52">
              <a:extLst>
                <a:ext uri="{FF2B5EF4-FFF2-40B4-BE49-F238E27FC236}">
                  <a16:creationId xmlns:a16="http://schemas.microsoft.com/office/drawing/2014/main" id="{653C3D4B-D466-092D-1185-C1DBDEBEA40F}"/>
                </a:ext>
              </a:extLst>
            </p:cNvPr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10746;p52">
              <a:extLst>
                <a:ext uri="{FF2B5EF4-FFF2-40B4-BE49-F238E27FC236}">
                  <a16:creationId xmlns:a16="http://schemas.microsoft.com/office/drawing/2014/main" id="{A36D6CB5-A2E1-F99E-C323-893590E3A7E6}"/>
                </a:ext>
              </a:extLst>
            </p:cNvPr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10747;p52">
              <a:extLst>
                <a:ext uri="{FF2B5EF4-FFF2-40B4-BE49-F238E27FC236}">
                  <a16:creationId xmlns:a16="http://schemas.microsoft.com/office/drawing/2014/main" id="{8A17B361-5CF8-A92D-0A67-CDEA5A445865}"/>
                </a:ext>
              </a:extLst>
            </p:cNvPr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10748;p52">
              <a:extLst>
                <a:ext uri="{FF2B5EF4-FFF2-40B4-BE49-F238E27FC236}">
                  <a16:creationId xmlns:a16="http://schemas.microsoft.com/office/drawing/2014/main" id="{822C67E0-18D3-6284-CA25-FA7562CE3EAF}"/>
                </a:ext>
              </a:extLst>
            </p:cNvPr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10749;p52">
              <a:extLst>
                <a:ext uri="{FF2B5EF4-FFF2-40B4-BE49-F238E27FC236}">
                  <a16:creationId xmlns:a16="http://schemas.microsoft.com/office/drawing/2014/main" id="{5B91C96B-7918-EB8F-6E8C-252D402ED4B5}"/>
                </a:ext>
              </a:extLst>
            </p:cNvPr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10750;p52">
              <a:extLst>
                <a:ext uri="{FF2B5EF4-FFF2-40B4-BE49-F238E27FC236}">
                  <a16:creationId xmlns:a16="http://schemas.microsoft.com/office/drawing/2014/main" id="{C5C4D7B2-40DF-85AA-77AF-6F5F410E98A6}"/>
                </a:ext>
              </a:extLst>
            </p:cNvPr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10751;p52">
              <a:extLst>
                <a:ext uri="{FF2B5EF4-FFF2-40B4-BE49-F238E27FC236}">
                  <a16:creationId xmlns:a16="http://schemas.microsoft.com/office/drawing/2014/main" id="{444C24C3-3042-4FD3-C078-E19656EC3511}"/>
                </a:ext>
              </a:extLst>
            </p:cNvPr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10752;p52">
              <a:extLst>
                <a:ext uri="{FF2B5EF4-FFF2-40B4-BE49-F238E27FC236}">
                  <a16:creationId xmlns:a16="http://schemas.microsoft.com/office/drawing/2014/main" id="{9505F478-3A4C-A1FB-461A-1C245C24FC1E}"/>
                </a:ext>
              </a:extLst>
            </p:cNvPr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10753;p52">
              <a:extLst>
                <a:ext uri="{FF2B5EF4-FFF2-40B4-BE49-F238E27FC236}">
                  <a16:creationId xmlns:a16="http://schemas.microsoft.com/office/drawing/2014/main" id="{DF1BC9B3-7884-0C4B-D4EE-CD9873D15B9F}"/>
                </a:ext>
              </a:extLst>
            </p:cNvPr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10754;p52">
              <a:extLst>
                <a:ext uri="{FF2B5EF4-FFF2-40B4-BE49-F238E27FC236}">
                  <a16:creationId xmlns:a16="http://schemas.microsoft.com/office/drawing/2014/main" id="{76C06F96-899B-8CA0-A0D9-C63F8B613A26}"/>
                </a:ext>
              </a:extLst>
            </p:cNvPr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10755;p52">
              <a:extLst>
                <a:ext uri="{FF2B5EF4-FFF2-40B4-BE49-F238E27FC236}">
                  <a16:creationId xmlns:a16="http://schemas.microsoft.com/office/drawing/2014/main" id="{33B843AD-E77B-4EA4-99E6-8030EA0634DC}"/>
                </a:ext>
              </a:extLst>
            </p:cNvPr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10756;p52">
              <a:extLst>
                <a:ext uri="{FF2B5EF4-FFF2-40B4-BE49-F238E27FC236}">
                  <a16:creationId xmlns:a16="http://schemas.microsoft.com/office/drawing/2014/main" id="{14CA326C-96D9-6351-CB99-9158F7945146}"/>
                </a:ext>
              </a:extLst>
            </p:cNvPr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10757;p52">
              <a:extLst>
                <a:ext uri="{FF2B5EF4-FFF2-40B4-BE49-F238E27FC236}">
                  <a16:creationId xmlns:a16="http://schemas.microsoft.com/office/drawing/2014/main" id="{AD7A672D-7C62-0E17-340E-9F664F3AED57}"/>
                </a:ext>
              </a:extLst>
            </p:cNvPr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10758;p52">
              <a:extLst>
                <a:ext uri="{FF2B5EF4-FFF2-40B4-BE49-F238E27FC236}">
                  <a16:creationId xmlns:a16="http://schemas.microsoft.com/office/drawing/2014/main" id="{5607D172-21E1-DF8C-C094-1E40EFD9D7F4}"/>
                </a:ext>
              </a:extLst>
            </p:cNvPr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10759;p52">
              <a:extLst>
                <a:ext uri="{FF2B5EF4-FFF2-40B4-BE49-F238E27FC236}">
                  <a16:creationId xmlns:a16="http://schemas.microsoft.com/office/drawing/2014/main" id="{C893F96A-E05E-ED05-58B2-5DD0784D288F}"/>
                </a:ext>
              </a:extLst>
            </p:cNvPr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10760;p52">
              <a:extLst>
                <a:ext uri="{FF2B5EF4-FFF2-40B4-BE49-F238E27FC236}">
                  <a16:creationId xmlns:a16="http://schemas.microsoft.com/office/drawing/2014/main" id="{8C549845-BAC9-47DE-A7EE-BBE5F7D10BF8}"/>
                </a:ext>
              </a:extLst>
            </p:cNvPr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10761;p52">
              <a:extLst>
                <a:ext uri="{FF2B5EF4-FFF2-40B4-BE49-F238E27FC236}">
                  <a16:creationId xmlns:a16="http://schemas.microsoft.com/office/drawing/2014/main" id="{C33BC479-80D7-94C2-205B-9F6E4100D994}"/>
                </a:ext>
              </a:extLst>
            </p:cNvPr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10762;p52">
              <a:extLst>
                <a:ext uri="{FF2B5EF4-FFF2-40B4-BE49-F238E27FC236}">
                  <a16:creationId xmlns:a16="http://schemas.microsoft.com/office/drawing/2014/main" id="{3F457CF7-8C96-4E50-E515-3F2BE65BBA6E}"/>
                </a:ext>
              </a:extLst>
            </p:cNvPr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10763;p52">
              <a:extLst>
                <a:ext uri="{FF2B5EF4-FFF2-40B4-BE49-F238E27FC236}">
                  <a16:creationId xmlns:a16="http://schemas.microsoft.com/office/drawing/2014/main" id="{0AA4071F-EDF7-C535-F025-C124818F7707}"/>
                </a:ext>
              </a:extLst>
            </p:cNvPr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10764;p52">
              <a:extLst>
                <a:ext uri="{FF2B5EF4-FFF2-40B4-BE49-F238E27FC236}">
                  <a16:creationId xmlns:a16="http://schemas.microsoft.com/office/drawing/2014/main" id="{F0833E08-27C9-F064-C4C8-44C98B361B5B}"/>
                </a:ext>
              </a:extLst>
            </p:cNvPr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10765;p52">
              <a:extLst>
                <a:ext uri="{FF2B5EF4-FFF2-40B4-BE49-F238E27FC236}">
                  <a16:creationId xmlns:a16="http://schemas.microsoft.com/office/drawing/2014/main" id="{9D1BCA49-66E5-96BC-D361-8A0213718082}"/>
                </a:ext>
              </a:extLst>
            </p:cNvPr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10766;p52">
              <a:extLst>
                <a:ext uri="{FF2B5EF4-FFF2-40B4-BE49-F238E27FC236}">
                  <a16:creationId xmlns:a16="http://schemas.microsoft.com/office/drawing/2014/main" id="{05F14858-53D4-DBAF-C9EB-FEDE2DE8415F}"/>
                </a:ext>
              </a:extLst>
            </p:cNvPr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10767;p52">
              <a:extLst>
                <a:ext uri="{FF2B5EF4-FFF2-40B4-BE49-F238E27FC236}">
                  <a16:creationId xmlns:a16="http://schemas.microsoft.com/office/drawing/2014/main" id="{E5F8598D-10B0-4D8B-9C22-4751FDCCCC79}"/>
                </a:ext>
              </a:extLst>
            </p:cNvPr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10768;p52">
              <a:extLst>
                <a:ext uri="{FF2B5EF4-FFF2-40B4-BE49-F238E27FC236}">
                  <a16:creationId xmlns:a16="http://schemas.microsoft.com/office/drawing/2014/main" id="{95D42113-14E0-5985-74A5-E60AD5C2008F}"/>
                </a:ext>
              </a:extLst>
            </p:cNvPr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10769;p52">
              <a:extLst>
                <a:ext uri="{FF2B5EF4-FFF2-40B4-BE49-F238E27FC236}">
                  <a16:creationId xmlns:a16="http://schemas.microsoft.com/office/drawing/2014/main" id="{51A2C5FA-98E2-CDAC-3D3F-D76344AF8AF9}"/>
                </a:ext>
              </a:extLst>
            </p:cNvPr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10770;p52">
              <a:extLst>
                <a:ext uri="{FF2B5EF4-FFF2-40B4-BE49-F238E27FC236}">
                  <a16:creationId xmlns:a16="http://schemas.microsoft.com/office/drawing/2014/main" id="{B0EA8654-34F4-A2AB-6F49-01AEB9A8932E}"/>
                </a:ext>
              </a:extLst>
            </p:cNvPr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10771;p52">
              <a:extLst>
                <a:ext uri="{FF2B5EF4-FFF2-40B4-BE49-F238E27FC236}">
                  <a16:creationId xmlns:a16="http://schemas.microsoft.com/office/drawing/2014/main" id="{4D775C76-8017-B2C2-29E3-0D88B4F0F183}"/>
                </a:ext>
              </a:extLst>
            </p:cNvPr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10772;p52">
              <a:extLst>
                <a:ext uri="{FF2B5EF4-FFF2-40B4-BE49-F238E27FC236}">
                  <a16:creationId xmlns:a16="http://schemas.microsoft.com/office/drawing/2014/main" id="{71F65510-77EE-F30A-7E51-448A0611B863}"/>
                </a:ext>
              </a:extLst>
            </p:cNvPr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10773;p52">
              <a:extLst>
                <a:ext uri="{FF2B5EF4-FFF2-40B4-BE49-F238E27FC236}">
                  <a16:creationId xmlns:a16="http://schemas.microsoft.com/office/drawing/2014/main" id="{1CE9150B-8E00-208E-626B-B7A4EDF5111D}"/>
                </a:ext>
              </a:extLst>
            </p:cNvPr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10774;p52">
              <a:extLst>
                <a:ext uri="{FF2B5EF4-FFF2-40B4-BE49-F238E27FC236}">
                  <a16:creationId xmlns:a16="http://schemas.microsoft.com/office/drawing/2014/main" id="{652C2B0B-E45F-0C1A-04C7-04D3CD205A06}"/>
                </a:ext>
              </a:extLst>
            </p:cNvPr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10775;p52">
              <a:extLst>
                <a:ext uri="{FF2B5EF4-FFF2-40B4-BE49-F238E27FC236}">
                  <a16:creationId xmlns:a16="http://schemas.microsoft.com/office/drawing/2014/main" id="{8183C4C2-01C6-1BC6-A25A-70A6E183E6CF}"/>
                </a:ext>
              </a:extLst>
            </p:cNvPr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10776;p52">
              <a:extLst>
                <a:ext uri="{FF2B5EF4-FFF2-40B4-BE49-F238E27FC236}">
                  <a16:creationId xmlns:a16="http://schemas.microsoft.com/office/drawing/2014/main" id="{5971A5CF-B3D6-5779-1193-C34177244B1C}"/>
                </a:ext>
              </a:extLst>
            </p:cNvPr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10777;p52">
              <a:extLst>
                <a:ext uri="{FF2B5EF4-FFF2-40B4-BE49-F238E27FC236}">
                  <a16:creationId xmlns:a16="http://schemas.microsoft.com/office/drawing/2014/main" id="{75CCABBD-9805-C04E-8665-A04C764DD004}"/>
                </a:ext>
              </a:extLst>
            </p:cNvPr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10778;p52">
              <a:extLst>
                <a:ext uri="{FF2B5EF4-FFF2-40B4-BE49-F238E27FC236}">
                  <a16:creationId xmlns:a16="http://schemas.microsoft.com/office/drawing/2014/main" id="{ECE346F7-E306-A45A-E4D4-955532E408AE}"/>
                </a:ext>
              </a:extLst>
            </p:cNvPr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10779;p52">
              <a:extLst>
                <a:ext uri="{FF2B5EF4-FFF2-40B4-BE49-F238E27FC236}">
                  <a16:creationId xmlns:a16="http://schemas.microsoft.com/office/drawing/2014/main" id="{5BF03849-38CF-3B73-5991-D0968CF2F6D9}"/>
                </a:ext>
              </a:extLst>
            </p:cNvPr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10780;p52">
              <a:extLst>
                <a:ext uri="{FF2B5EF4-FFF2-40B4-BE49-F238E27FC236}">
                  <a16:creationId xmlns:a16="http://schemas.microsoft.com/office/drawing/2014/main" id="{B7BA4DD6-93C7-EB08-073B-801A46FFA80D}"/>
                </a:ext>
              </a:extLst>
            </p:cNvPr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10781;p52">
              <a:extLst>
                <a:ext uri="{FF2B5EF4-FFF2-40B4-BE49-F238E27FC236}">
                  <a16:creationId xmlns:a16="http://schemas.microsoft.com/office/drawing/2014/main" id="{994EF18A-439D-E6AB-A903-8E14FE38619B}"/>
                </a:ext>
              </a:extLst>
            </p:cNvPr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10782;p52">
              <a:extLst>
                <a:ext uri="{FF2B5EF4-FFF2-40B4-BE49-F238E27FC236}">
                  <a16:creationId xmlns:a16="http://schemas.microsoft.com/office/drawing/2014/main" id="{8E3E1387-B21C-C61D-6369-214D1C530543}"/>
                </a:ext>
              </a:extLst>
            </p:cNvPr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10783;p52">
              <a:extLst>
                <a:ext uri="{FF2B5EF4-FFF2-40B4-BE49-F238E27FC236}">
                  <a16:creationId xmlns:a16="http://schemas.microsoft.com/office/drawing/2014/main" id="{E2CFA3BA-4004-80BE-FE1C-F057F22DA753}"/>
                </a:ext>
              </a:extLst>
            </p:cNvPr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10784;p52">
              <a:extLst>
                <a:ext uri="{FF2B5EF4-FFF2-40B4-BE49-F238E27FC236}">
                  <a16:creationId xmlns:a16="http://schemas.microsoft.com/office/drawing/2014/main" id="{070D1A3E-D985-737D-AA96-5CF4304FFD68}"/>
                </a:ext>
              </a:extLst>
            </p:cNvPr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10785;p52">
              <a:extLst>
                <a:ext uri="{FF2B5EF4-FFF2-40B4-BE49-F238E27FC236}">
                  <a16:creationId xmlns:a16="http://schemas.microsoft.com/office/drawing/2014/main" id="{6A00FF45-9B33-EE4E-8369-038D384BB307}"/>
                </a:ext>
              </a:extLst>
            </p:cNvPr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10786;p52">
              <a:extLst>
                <a:ext uri="{FF2B5EF4-FFF2-40B4-BE49-F238E27FC236}">
                  <a16:creationId xmlns:a16="http://schemas.microsoft.com/office/drawing/2014/main" id="{C38E0CE3-3A29-918D-A663-4828460F701E}"/>
                </a:ext>
              </a:extLst>
            </p:cNvPr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10787;p52">
              <a:extLst>
                <a:ext uri="{FF2B5EF4-FFF2-40B4-BE49-F238E27FC236}">
                  <a16:creationId xmlns:a16="http://schemas.microsoft.com/office/drawing/2014/main" id="{4CADF374-E679-A77D-F19C-072888D3D62D}"/>
                </a:ext>
              </a:extLst>
            </p:cNvPr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10788;p52">
              <a:extLst>
                <a:ext uri="{FF2B5EF4-FFF2-40B4-BE49-F238E27FC236}">
                  <a16:creationId xmlns:a16="http://schemas.microsoft.com/office/drawing/2014/main" id="{6464F33C-A218-EFC2-E6B8-434054A8EDFD}"/>
                </a:ext>
              </a:extLst>
            </p:cNvPr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10789;p52">
              <a:extLst>
                <a:ext uri="{FF2B5EF4-FFF2-40B4-BE49-F238E27FC236}">
                  <a16:creationId xmlns:a16="http://schemas.microsoft.com/office/drawing/2014/main" id="{885150FC-71E9-35F3-6BE2-4D51F67E7A0D}"/>
                </a:ext>
              </a:extLst>
            </p:cNvPr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10790;p52">
              <a:extLst>
                <a:ext uri="{FF2B5EF4-FFF2-40B4-BE49-F238E27FC236}">
                  <a16:creationId xmlns:a16="http://schemas.microsoft.com/office/drawing/2014/main" id="{CEC3AE35-D85D-06EB-A410-1A2D1D3B58B2}"/>
                </a:ext>
              </a:extLst>
            </p:cNvPr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10791;p52">
              <a:extLst>
                <a:ext uri="{FF2B5EF4-FFF2-40B4-BE49-F238E27FC236}">
                  <a16:creationId xmlns:a16="http://schemas.microsoft.com/office/drawing/2014/main" id="{AF9EA829-3BE6-75EE-95FE-461656D1466C}"/>
                </a:ext>
              </a:extLst>
            </p:cNvPr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10792;p52">
              <a:extLst>
                <a:ext uri="{FF2B5EF4-FFF2-40B4-BE49-F238E27FC236}">
                  <a16:creationId xmlns:a16="http://schemas.microsoft.com/office/drawing/2014/main" id="{0E74F031-74D5-12E7-3DF1-7C83303BBBD0}"/>
                </a:ext>
              </a:extLst>
            </p:cNvPr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10793;p52">
              <a:extLst>
                <a:ext uri="{FF2B5EF4-FFF2-40B4-BE49-F238E27FC236}">
                  <a16:creationId xmlns:a16="http://schemas.microsoft.com/office/drawing/2014/main" id="{FBF6FAD6-8F75-00A8-13B3-A394D0CA00E3}"/>
                </a:ext>
              </a:extLst>
            </p:cNvPr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10794;p52">
              <a:extLst>
                <a:ext uri="{FF2B5EF4-FFF2-40B4-BE49-F238E27FC236}">
                  <a16:creationId xmlns:a16="http://schemas.microsoft.com/office/drawing/2014/main" id="{03DF6AF3-A315-5EF2-6512-DE6AFD1E1931}"/>
                </a:ext>
              </a:extLst>
            </p:cNvPr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10795;p52">
              <a:extLst>
                <a:ext uri="{FF2B5EF4-FFF2-40B4-BE49-F238E27FC236}">
                  <a16:creationId xmlns:a16="http://schemas.microsoft.com/office/drawing/2014/main" id="{952CC8FD-2F49-1E76-4F63-AEDA65127D6E}"/>
                </a:ext>
              </a:extLst>
            </p:cNvPr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10796;p52">
              <a:extLst>
                <a:ext uri="{FF2B5EF4-FFF2-40B4-BE49-F238E27FC236}">
                  <a16:creationId xmlns:a16="http://schemas.microsoft.com/office/drawing/2014/main" id="{1022C154-73AF-F7D5-03E3-3167FA29AF0A}"/>
                </a:ext>
              </a:extLst>
            </p:cNvPr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10797;p52">
              <a:extLst>
                <a:ext uri="{FF2B5EF4-FFF2-40B4-BE49-F238E27FC236}">
                  <a16:creationId xmlns:a16="http://schemas.microsoft.com/office/drawing/2014/main" id="{2E144681-A7DA-2556-A5BB-253270E42C79}"/>
                </a:ext>
              </a:extLst>
            </p:cNvPr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10798;p52">
              <a:extLst>
                <a:ext uri="{FF2B5EF4-FFF2-40B4-BE49-F238E27FC236}">
                  <a16:creationId xmlns:a16="http://schemas.microsoft.com/office/drawing/2014/main" id="{C6741170-35F2-EFA7-B963-131459D43D68}"/>
                </a:ext>
              </a:extLst>
            </p:cNvPr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10799;p52">
              <a:extLst>
                <a:ext uri="{FF2B5EF4-FFF2-40B4-BE49-F238E27FC236}">
                  <a16:creationId xmlns:a16="http://schemas.microsoft.com/office/drawing/2014/main" id="{996A4F51-134D-2689-A811-CA692C991BA8}"/>
                </a:ext>
              </a:extLst>
            </p:cNvPr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10800;p52">
              <a:extLst>
                <a:ext uri="{FF2B5EF4-FFF2-40B4-BE49-F238E27FC236}">
                  <a16:creationId xmlns:a16="http://schemas.microsoft.com/office/drawing/2014/main" id="{2BA8C476-6BFA-EA77-69C0-F2B3918DDBE6}"/>
                </a:ext>
              </a:extLst>
            </p:cNvPr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10801;p52">
              <a:extLst>
                <a:ext uri="{FF2B5EF4-FFF2-40B4-BE49-F238E27FC236}">
                  <a16:creationId xmlns:a16="http://schemas.microsoft.com/office/drawing/2014/main" id="{431B3313-F543-6578-5BD5-610AA260A3A8}"/>
                </a:ext>
              </a:extLst>
            </p:cNvPr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10802;p52">
              <a:extLst>
                <a:ext uri="{FF2B5EF4-FFF2-40B4-BE49-F238E27FC236}">
                  <a16:creationId xmlns:a16="http://schemas.microsoft.com/office/drawing/2014/main" id="{6CA87AA3-0955-F508-6038-D34645565591}"/>
                </a:ext>
              </a:extLst>
            </p:cNvPr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10803;p52">
              <a:extLst>
                <a:ext uri="{FF2B5EF4-FFF2-40B4-BE49-F238E27FC236}">
                  <a16:creationId xmlns:a16="http://schemas.microsoft.com/office/drawing/2014/main" id="{478A85D1-55D0-9197-25C5-8902A8DFFC0E}"/>
                </a:ext>
              </a:extLst>
            </p:cNvPr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10804;p52">
              <a:extLst>
                <a:ext uri="{FF2B5EF4-FFF2-40B4-BE49-F238E27FC236}">
                  <a16:creationId xmlns:a16="http://schemas.microsoft.com/office/drawing/2014/main" id="{769A1840-CD26-8927-8F61-913766BE6834}"/>
                </a:ext>
              </a:extLst>
            </p:cNvPr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10805;p52">
              <a:extLst>
                <a:ext uri="{FF2B5EF4-FFF2-40B4-BE49-F238E27FC236}">
                  <a16:creationId xmlns:a16="http://schemas.microsoft.com/office/drawing/2014/main" id="{21133C37-50C2-4044-9163-70B7F1282E58}"/>
                </a:ext>
              </a:extLst>
            </p:cNvPr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10806;p52">
              <a:extLst>
                <a:ext uri="{FF2B5EF4-FFF2-40B4-BE49-F238E27FC236}">
                  <a16:creationId xmlns:a16="http://schemas.microsoft.com/office/drawing/2014/main" id="{C7A5A0BC-53BC-6561-B76A-0434E3D1B95C}"/>
                </a:ext>
              </a:extLst>
            </p:cNvPr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10807;p52">
              <a:extLst>
                <a:ext uri="{FF2B5EF4-FFF2-40B4-BE49-F238E27FC236}">
                  <a16:creationId xmlns:a16="http://schemas.microsoft.com/office/drawing/2014/main" id="{CE070CDB-4993-F63E-2D1C-F32335A35594}"/>
                </a:ext>
              </a:extLst>
            </p:cNvPr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10808;p52">
              <a:extLst>
                <a:ext uri="{FF2B5EF4-FFF2-40B4-BE49-F238E27FC236}">
                  <a16:creationId xmlns:a16="http://schemas.microsoft.com/office/drawing/2014/main" id="{3C17DB05-2AE3-8CA6-13E9-7887E1C96C29}"/>
                </a:ext>
              </a:extLst>
            </p:cNvPr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10809;p52">
              <a:extLst>
                <a:ext uri="{FF2B5EF4-FFF2-40B4-BE49-F238E27FC236}">
                  <a16:creationId xmlns:a16="http://schemas.microsoft.com/office/drawing/2014/main" id="{F18DBE70-95CD-0F48-8AA5-4CBE82808E90}"/>
                </a:ext>
              </a:extLst>
            </p:cNvPr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10810;p52">
              <a:extLst>
                <a:ext uri="{FF2B5EF4-FFF2-40B4-BE49-F238E27FC236}">
                  <a16:creationId xmlns:a16="http://schemas.microsoft.com/office/drawing/2014/main" id="{F733EEE5-8C2E-F841-1A8E-1CDD569BDCE8}"/>
                </a:ext>
              </a:extLst>
            </p:cNvPr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10811;p52">
              <a:extLst>
                <a:ext uri="{FF2B5EF4-FFF2-40B4-BE49-F238E27FC236}">
                  <a16:creationId xmlns:a16="http://schemas.microsoft.com/office/drawing/2014/main" id="{8DA0C7A2-6F0E-D649-3B0E-D06D452E34BA}"/>
                </a:ext>
              </a:extLst>
            </p:cNvPr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10812;p52">
              <a:extLst>
                <a:ext uri="{FF2B5EF4-FFF2-40B4-BE49-F238E27FC236}">
                  <a16:creationId xmlns:a16="http://schemas.microsoft.com/office/drawing/2014/main" id="{B129E6D7-85FC-1156-E583-4C3F77631BFA}"/>
                </a:ext>
              </a:extLst>
            </p:cNvPr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10813;p52">
              <a:extLst>
                <a:ext uri="{FF2B5EF4-FFF2-40B4-BE49-F238E27FC236}">
                  <a16:creationId xmlns:a16="http://schemas.microsoft.com/office/drawing/2014/main" id="{7E501362-D336-AE93-9C3D-62224D378CDA}"/>
                </a:ext>
              </a:extLst>
            </p:cNvPr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10814;p52">
              <a:extLst>
                <a:ext uri="{FF2B5EF4-FFF2-40B4-BE49-F238E27FC236}">
                  <a16:creationId xmlns:a16="http://schemas.microsoft.com/office/drawing/2014/main" id="{A457D365-64C0-806A-90FA-BF7E5CA61E99}"/>
                </a:ext>
              </a:extLst>
            </p:cNvPr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10815;p52">
              <a:extLst>
                <a:ext uri="{FF2B5EF4-FFF2-40B4-BE49-F238E27FC236}">
                  <a16:creationId xmlns:a16="http://schemas.microsoft.com/office/drawing/2014/main" id="{337AF16F-1D50-852D-E341-2DF54099595B}"/>
                </a:ext>
              </a:extLst>
            </p:cNvPr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10816;p52">
              <a:extLst>
                <a:ext uri="{FF2B5EF4-FFF2-40B4-BE49-F238E27FC236}">
                  <a16:creationId xmlns:a16="http://schemas.microsoft.com/office/drawing/2014/main" id="{70EA0E44-2EFD-C84C-0981-4A2FCDF19606}"/>
                </a:ext>
              </a:extLst>
            </p:cNvPr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10817;p52">
              <a:extLst>
                <a:ext uri="{FF2B5EF4-FFF2-40B4-BE49-F238E27FC236}">
                  <a16:creationId xmlns:a16="http://schemas.microsoft.com/office/drawing/2014/main" id="{DFF979AC-6E03-5334-0442-B43365404F51}"/>
                </a:ext>
              </a:extLst>
            </p:cNvPr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10818;p52">
              <a:extLst>
                <a:ext uri="{FF2B5EF4-FFF2-40B4-BE49-F238E27FC236}">
                  <a16:creationId xmlns:a16="http://schemas.microsoft.com/office/drawing/2014/main" id="{5E3DA376-167D-2C7A-3876-EB0AC680D73E}"/>
                </a:ext>
              </a:extLst>
            </p:cNvPr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10819;p52">
              <a:extLst>
                <a:ext uri="{FF2B5EF4-FFF2-40B4-BE49-F238E27FC236}">
                  <a16:creationId xmlns:a16="http://schemas.microsoft.com/office/drawing/2014/main" id="{54E8CCB5-93C1-6796-8531-D5A08FB1AC2F}"/>
                </a:ext>
              </a:extLst>
            </p:cNvPr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10820;p52">
              <a:extLst>
                <a:ext uri="{FF2B5EF4-FFF2-40B4-BE49-F238E27FC236}">
                  <a16:creationId xmlns:a16="http://schemas.microsoft.com/office/drawing/2014/main" id="{01FD1709-2467-AD4F-CD56-9E83CA48D14B}"/>
                </a:ext>
              </a:extLst>
            </p:cNvPr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10821;p52">
              <a:extLst>
                <a:ext uri="{FF2B5EF4-FFF2-40B4-BE49-F238E27FC236}">
                  <a16:creationId xmlns:a16="http://schemas.microsoft.com/office/drawing/2014/main" id="{B296930A-0CA8-1991-58F4-ACBE06B6C3E1}"/>
                </a:ext>
              </a:extLst>
            </p:cNvPr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10822;p52">
              <a:extLst>
                <a:ext uri="{FF2B5EF4-FFF2-40B4-BE49-F238E27FC236}">
                  <a16:creationId xmlns:a16="http://schemas.microsoft.com/office/drawing/2014/main" id="{D8C6420D-E1D6-3DE4-2AC7-049CD266DDDA}"/>
                </a:ext>
              </a:extLst>
            </p:cNvPr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10823;p52">
              <a:extLst>
                <a:ext uri="{FF2B5EF4-FFF2-40B4-BE49-F238E27FC236}">
                  <a16:creationId xmlns:a16="http://schemas.microsoft.com/office/drawing/2014/main" id="{D06FEE68-59F3-CE71-EAB3-5E558B88A6ED}"/>
                </a:ext>
              </a:extLst>
            </p:cNvPr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824;p52">
              <a:extLst>
                <a:ext uri="{FF2B5EF4-FFF2-40B4-BE49-F238E27FC236}">
                  <a16:creationId xmlns:a16="http://schemas.microsoft.com/office/drawing/2014/main" id="{BFD94A38-AC0E-55AC-B394-7FDE010F3B41}"/>
                </a:ext>
              </a:extLst>
            </p:cNvPr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825;p52">
              <a:extLst>
                <a:ext uri="{FF2B5EF4-FFF2-40B4-BE49-F238E27FC236}">
                  <a16:creationId xmlns:a16="http://schemas.microsoft.com/office/drawing/2014/main" id="{40BEF977-C8B3-C23B-70F0-CA0782472A2F}"/>
                </a:ext>
              </a:extLst>
            </p:cNvPr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826;p52">
              <a:extLst>
                <a:ext uri="{FF2B5EF4-FFF2-40B4-BE49-F238E27FC236}">
                  <a16:creationId xmlns:a16="http://schemas.microsoft.com/office/drawing/2014/main" id="{21CCD4FB-15C5-9CDF-48EF-8371917D3CC7}"/>
                </a:ext>
              </a:extLst>
            </p:cNvPr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827;p52">
              <a:extLst>
                <a:ext uri="{FF2B5EF4-FFF2-40B4-BE49-F238E27FC236}">
                  <a16:creationId xmlns:a16="http://schemas.microsoft.com/office/drawing/2014/main" id="{058BD2F7-D7AC-3854-2E8A-C085B282E35F}"/>
                </a:ext>
              </a:extLst>
            </p:cNvPr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828;p52">
              <a:extLst>
                <a:ext uri="{FF2B5EF4-FFF2-40B4-BE49-F238E27FC236}">
                  <a16:creationId xmlns:a16="http://schemas.microsoft.com/office/drawing/2014/main" id="{284931A8-CACB-B64D-9F4D-76593C37BA03}"/>
                </a:ext>
              </a:extLst>
            </p:cNvPr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829;p52">
              <a:extLst>
                <a:ext uri="{FF2B5EF4-FFF2-40B4-BE49-F238E27FC236}">
                  <a16:creationId xmlns:a16="http://schemas.microsoft.com/office/drawing/2014/main" id="{1D51C1D0-DFF3-592E-334A-099CB1B5DF82}"/>
                </a:ext>
              </a:extLst>
            </p:cNvPr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830;p52">
              <a:extLst>
                <a:ext uri="{FF2B5EF4-FFF2-40B4-BE49-F238E27FC236}">
                  <a16:creationId xmlns:a16="http://schemas.microsoft.com/office/drawing/2014/main" id="{8FD19879-EB76-2B80-2455-FA2A47A482C2}"/>
                </a:ext>
              </a:extLst>
            </p:cNvPr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831;p52">
              <a:extLst>
                <a:ext uri="{FF2B5EF4-FFF2-40B4-BE49-F238E27FC236}">
                  <a16:creationId xmlns:a16="http://schemas.microsoft.com/office/drawing/2014/main" id="{CE1184C4-ECB3-0F21-1465-5F99EEA6BF6E}"/>
                </a:ext>
              </a:extLst>
            </p:cNvPr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832;p52">
              <a:extLst>
                <a:ext uri="{FF2B5EF4-FFF2-40B4-BE49-F238E27FC236}">
                  <a16:creationId xmlns:a16="http://schemas.microsoft.com/office/drawing/2014/main" id="{638BC6D4-1240-BF87-5A5C-76CCEA5224B1}"/>
                </a:ext>
              </a:extLst>
            </p:cNvPr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833;p52">
              <a:extLst>
                <a:ext uri="{FF2B5EF4-FFF2-40B4-BE49-F238E27FC236}">
                  <a16:creationId xmlns:a16="http://schemas.microsoft.com/office/drawing/2014/main" id="{7CD7A4A8-C170-AA93-089C-4DA619890320}"/>
                </a:ext>
              </a:extLst>
            </p:cNvPr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834;p52">
              <a:extLst>
                <a:ext uri="{FF2B5EF4-FFF2-40B4-BE49-F238E27FC236}">
                  <a16:creationId xmlns:a16="http://schemas.microsoft.com/office/drawing/2014/main" id="{6DE93548-1B7C-DFB3-647C-6E44EAF2D71F}"/>
                </a:ext>
              </a:extLst>
            </p:cNvPr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835;p52">
              <a:extLst>
                <a:ext uri="{FF2B5EF4-FFF2-40B4-BE49-F238E27FC236}">
                  <a16:creationId xmlns:a16="http://schemas.microsoft.com/office/drawing/2014/main" id="{744796BC-6F40-59F8-F8C2-269C59E4FDAC}"/>
                </a:ext>
              </a:extLst>
            </p:cNvPr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836;p52">
              <a:extLst>
                <a:ext uri="{FF2B5EF4-FFF2-40B4-BE49-F238E27FC236}">
                  <a16:creationId xmlns:a16="http://schemas.microsoft.com/office/drawing/2014/main" id="{F870E193-69F5-01BC-6C92-CE34DBE45982}"/>
                </a:ext>
              </a:extLst>
            </p:cNvPr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837;p52">
              <a:extLst>
                <a:ext uri="{FF2B5EF4-FFF2-40B4-BE49-F238E27FC236}">
                  <a16:creationId xmlns:a16="http://schemas.microsoft.com/office/drawing/2014/main" id="{6958AE66-5B3D-5B15-90B2-D535E9A86C1B}"/>
                </a:ext>
              </a:extLst>
            </p:cNvPr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838;p52">
              <a:extLst>
                <a:ext uri="{FF2B5EF4-FFF2-40B4-BE49-F238E27FC236}">
                  <a16:creationId xmlns:a16="http://schemas.microsoft.com/office/drawing/2014/main" id="{3E19969E-B47C-F110-C854-1795034137BD}"/>
                </a:ext>
              </a:extLst>
            </p:cNvPr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839;p52">
              <a:extLst>
                <a:ext uri="{FF2B5EF4-FFF2-40B4-BE49-F238E27FC236}">
                  <a16:creationId xmlns:a16="http://schemas.microsoft.com/office/drawing/2014/main" id="{4726646C-E492-7F89-BFB3-E4EBFD6DD142}"/>
                </a:ext>
              </a:extLst>
            </p:cNvPr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840;p52">
              <a:extLst>
                <a:ext uri="{FF2B5EF4-FFF2-40B4-BE49-F238E27FC236}">
                  <a16:creationId xmlns:a16="http://schemas.microsoft.com/office/drawing/2014/main" id="{BC3E882B-DDA8-9CE9-F9D0-B796FF1D6C48}"/>
                </a:ext>
              </a:extLst>
            </p:cNvPr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841;p52">
              <a:extLst>
                <a:ext uri="{FF2B5EF4-FFF2-40B4-BE49-F238E27FC236}">
                  <a16:creationId xmlns:a16="http://schemas.microsoft.com/office/drawing/2014/main" id="{F89E20CC-459A-55DC-0715-D37298091DEE}"/>
                </a:ext>
              </a:extLst>
            </p:cNvPr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842;p52">
              <a:extLst>
                <a:ext uri="{FF2B5EF4-FFF2-40B4-BE49-F238E27FC236}">
                  <a16:creationId xmlns:a16="http://schemas.microsoft.com/office/drawing/2014/main" id="{518B0C4E-56D6-B00A-2399-9E52CB0DB7F7}"/>
                </a:ext>
              </a:extLst>
            </p:cNvPr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843;p52">
              <a:extLst>
                <a:ext uri="{FF2B5EF4-FFF2-40B4-BE49-F238E27FC236}">
                  <a16:creationId xmlns:a16="http://schemas.microsoft.com/office/drawing/2014/main" id="{9B42B959-8478-7C39-738D-20785F401B0C}"/>
                </a:ext>
              </a:extLst>
            </p:cNvPr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844;p52">
              <a:extLst>
                <a:ext uri="{FF2B5EF4-FFF2-40B4-BE49-F238E27FC236}">
                  <a16:creationId xmlns:a16="http://schemas.microsoft.com/office/drawing/2014/main" id="{7D08A59F-F911-C7A9-D313-F1D5B9E9D8FE}"/>
                </a:ext>
              </a:extLst>
            </p:cNvPr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845;p52">
              <a:extLst>
                <a:ext uri="{FF2B5EF4-FFF2-40B4-BE49-F238E27FC236}">
                  <a16:creationId xmlns:a16="http://schemas.microsoft.com/office/drawing/2014/main" id="{A03D1AFF-0127-B4D9-5D8C-11E92AEC47EC}"/>
                </a:ext>
              </a:extLst>
            </p:cNvPr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846;p52">
              <a:extLst>
                <a:ext uri="{FF2B5EF4-FFF2-40B4-BE49-F238E27FC236}">
                  <a16:creationId xmlns:a16="http://schemas.microsoft.com/office/drawing/2014/main" id="{04CF4D05-2D42-4BBA-A588-83D52AE15E2A}"/>
                </a:ext>
              </a:extLst>
            </p:cNvPr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847;p52">
              <a:extLst>
                <a:ext uri="{FF2B5EF4-FFF2-40B4-BE49-F238E27FC236}">
                  <a16:creationId xmlns:a16="http://schemas.microsoft.com/office/drawing/2014/main" id="{F0222EAD-0E5F-66E1-0B0E-C78180DBF715}"/>
                </a:ext>
              </a:extLst>
            </p:cNvPr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848;p52">
              <a:extLst>
                <a:ext uri="{FF2B5EF4-FFF2-40B4-BE49-F238E27FC236}">
                  <a16:creationId xmlns:a16="http://schemas.microsoft.com/office/drawing/2014/main" id="{22887D72-96ED-3F18-7DA8-C59206DE2D22}"/>
                </a:ext>
              </a:extLst>
            </p:cNvPr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849;p52">
              <a:extLst>
                <a:ext uri="{FF2B5EF4-FFF2-40B4-BE49-F238E27FC236}">
                  <a16:creationId xmlns:a16="http://schemas.microsoft.com/office/drawing/2014/main" id="{E13D23C3-FB95-3B75-7698-2A7E84793558}"/>
                </a:ext>
              </a:extLst>
            </p:cNvPr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850;p52">
              <a:extLst>
                <a:ext uri="{FF2B5EF4-FFF2-40B4-BE49-F238E27FC236}">
                  <a16:creationId xmlns:a16="http://schemas.microsoft.com/office/drawing/2014/main" id="{E63B9521-176E-E109-8CA4-2DAFFE6A7679}"/>
                </a:ext>
              </a:extLst>
            </p:cNvPr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10851;p52">
              <a:extLst>
                <a:ext uri="{FF2B5EF4-FFF2-40B4-BE49-F238E27FC236}">
                  <a16:creationId xmlns:a16="http://schemas.microsoft.com/office/drawing/2014/main" id="{50CCC9DD-DF38-FA6C-0312-EF125F772BF0}"/>
                </a:ext>
              </a:extLst>
            </p:cNvPr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10852;p52">
              <a:extLst>
                <a:ext uri="{FF2B5EF4-FFF2-40B4-BE49-F238E27FC236}">
                  <a16:creationId xmlns:a16="http://schemas.microsoft.com/office/drawing/2014/main" id="{EEC63AEB-611E-540A-59FF-388CBA908C6D}"/>
                </a:ext>
              </a:extLst>
            </p:cNvPr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10853;p52">
              <a:extLst>
                <a:ext uri="{FF2B5EF4-FFF2-40B4-BE49-F238E27FC236}">
                  <a16:creationId xmlns:a16="http://schemas.microsoft.com/office/drawing/2014/main" id="{D31834BE-DEC3-A8FA-28F0-3DA46D0FBE6F}"/>
                </a:ext>
              </a:extLst>
            </p:cNvPr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10854;p52">
              <a:extLst>
                <a:ext uri="{FF2B5EF4-FFF2-40B4-BE49-F238E27FC236}">
                  <a16:creationId xmlns:a16="http://schemas.microsoft.com/office/drawing/2014/main" id="{49FB07AF-2F07-9549-7853-806A286AB275}"/>
                </a:ext>
              </a:extLst>
            </p:cNvPr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10855;p52">
              <a:extLst>
                <a:ext uri="{FF2B5EF4-FFF2-40B4-BE49-F238E27FC236}">
                  <a16:creationId xmlns:a16="http://schemas.microsoft.com/office/drawing/2014/main" id="{A7BC79F7-8044-0768-3ABF-828DF89E1649}"/>
                </a:ext>
              </a:extLst>
            </p:cNvPr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10856;p52">
              <a:extLst>
                <a:ext uri="{FF2B5EF4-FFF2-40B4-BE49-F238E27FC236}">
                  <a16:creationId xmlns:a16="http://schemas.microsoft.com/office/drawing/2014/main" id="{B0D1B31C-591A-C264-41B4-7FD8DD4781F8}"/>
                </a:ext>
              </a:extLst>
            </p:cNvPr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10857;p52">
              <a:extLst>
                <a:ext uri="{FF2B5EF4-FFF2-40B4-BE49-F238E27FC236}">
                  <a16:creationId xmlns:a16="http://schemas.microsoft.com/office/drawing/2014/main" id="{BFED7E67-64B2-1F83-C935-25B779E94396}"/>
                </a:ext>
              </a:extLst>
            </p:cNvPr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10858;p52">
              <a:extLst>
                <a:ext uri="{FF2B5EF4-FFF2-40B4-BE49-F238E27FC236}">
                  <a16:creationId xmlns:a16="http://schemas.microsoft.com/office/drawing/2014/main" id="{AE310C92-3909-E632-1E05-EB9B78A341F6}"/>
                </a:ext>
              </a:extLst>
            </p:cNvPr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10859;p52">
              <a:extLst>
                <a:ext uri="{FF2B5EF4-FFF2-40B4-BE49-F238E27FC236}">
                  <a16:creationId xmlns:a16="http://schemas.microsoft.com/office/drawing/2014/main" id="{5C2F2CDF-96C2-F252-8C49-66FE4F06E6B5}"/>
                </a:ext>
              </a:extLst>
            </p:cNvPr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10860;p52">
              <a:extLst>
                <a:ext uri="{FF2B5EF4-FFF2-40B4-BE49-F238E27FC236}">
                  <a16:creationId xmlns:a16="http://schemas.microsoft.com/office/drawing/2014/main" id="{B5AF9663-5782-8166-90E9-3C079EE851BA}"/>
                </a:ext>
              </a:extLst>
            </p:cNvPr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10861;p52">
              <a:extLst>
                <a:ext uri="{FF2B5EF4-FFF2-40B4-BE49-F238E27FC236}">
                  <a16:creationId xmlns:a16="http://schemas.microsoft.com/office/drawing/2014/main" id="{73760607-4544-92CE-EA71-C6F6F94AB978}"/>
                </a:ext>
              </a:extLst>
            </p:cNvPr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10862;p52">
              <a:extLst>
                <a:ext uri="{FF2B5EF4-FFF2-40B4-BE49-F238E27FC236}">
                  <a16:creationId xmlns:a16="http://schemas.microsoft.com/office/drawing/2014/main" id="{0655066E-C210-8D0C-4489-8C3C5A13E3F0}"/>
                </a:ext>
              </a:extLst>
            </p:cNvPr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10863;p52">
              <a:extLst>
                <a:ext uri="{FF2B5EF4-FFF2-40B4-BE49-F238E27FC236}">
                  <a16:creationId xmlns:a16="http://schemas.microsoft.com/office/drawing/2014/main" id="{4169CF84-176E-F700-C7FC-37C2519B2F8A}"/>
                </a:ext>
              </a:extLst>
            </p:cNvPr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10864;p52">
              <a:extLst>
                <a:ext uri="{FF2B5EF4-FFF2-40B4-BE49-F238E27FC236}">
                  <a16:creationId xmlns:a16="http://schemas.microsoft.com/office/drawing/2014/main" id="{23C1D572-9FF9-32A6-41F4-93A97AA74671}"/>
                </a:ext>
              </a:extLst>
            </p:cNvPr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10865;p52">
              <a:extLst>
                <a:ext uri="{FF2B5EF4-FFF2-40B4-BE49-F238E27FC236}">
                  <a16:creationId xmlns:a16="http://schemas.microsoft.com/office/drawing/2014/main" id="{94C28B82-091E-8020-7EA2-9F3E6101EBAE}"/>
                </a:ext>
              </a:extLst>
            </p:cNvPr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10866;p52">
              <a:extLst>
                <a:ext uri="{FF2B5EF4-FFF2-40B4-BE49-F238E27FC236}">
                  <a16:creationId xmlns:a16="http://schemas.microsoft.com/office/drawing/2014/main" id="{0AA96FE3-FA01-FDB6-329A-4301ED323E92}"/>
                </a:ext>
              </a:extLst>
            </p:cNvPr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10867;p52">
              <a:extLst>
                <a:ext uri="{FF2B5EF4-FFF2-40B4-BE49-F238E27FC236}">
                  <a16:creationId xmlns:a16="http://schemas.microsoft.com/office/drawing/2014/main" id="{DCC29488-A9EF-DD58-E7A9-1B9598893724}"/>
                </a:ext>
              </a:extLst>
            </p:cNvPr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10868;p52">
              <a:extLst>
                <a:ext uri="{FF2B5EF4-FFF2-40B4-BE49-F238E27FC236}">
                  <a16:creationId xmlns:a16="http://schemas.microsoft.com/office/drawing/2014/main" id="{6706FF2F-58FF-B5EF-E74F-AFA97D669365}"/>
                </a:ext>
              </a:extLst>
            </p:cNvPr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10869;p52">
              <a:extLst>
                <a:ext uri="{FF2B5EF4-FFF2-40B4-BE49-F238E27FC236}">
                  <a16:creationId xmlns:a16="http://schemas.microsoft.com/office/drawing/2014/main" id="{21D8D52C-4248-9007-4C93-475140E0C47E}"/>
                </a:ext>
              </a:extLst>
            </p:cNvPr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10870;p52">
              <a:extLst>
                <a:ext uri="{FF2B5EF4-FFF2-40B4-BE49-F238E27FC236}">
                  <a16:creationId xmlns:a16="http://schemas.microsoft.com/office/drawing/2014/main" id="{5BB2AA09-AE9F-4A43-0A32-AC242C2811E4}"/>
                </a:ext>
              </a:extLst>
            </p:cNvPr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10871;p52">
              <a:extLst>
                <a:ext uri="{FF2B5EF4-FFF2-40B4-BE49-F238E27FC236}">
                  <a16:creationId xmlns:a16="http://schemas.microsoft.com/office/drawing/2014/main" id="{DBE16682-660C-41C4-D36B-6318DE641F7B}"/>
                </a:ext>
              </a:extLst>
            </p:cNvPr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10872;p52">
              <a:extLst>
                <a:ext uri="{FF2B5EF4-FFF2-40B4-BE49-F238E27FC236}">
                  <a16:creationId xmlns:a16="http://schemas.microsoft.com/office/drawing/2014/main" id="{BFB1E978-650E-2978-40EE-77FF1217243C}"/>
                </a:ext>
              </a:extLst>
            </p:cNvPr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10873;p52">
              <a:extLst>
                <a:ext uri="{FF2B5EF4-FFF2-40B4-BE49-F238E27FC236}">
                  <a16:creationId xmlns:a16="http://schemas.microsoft.com/office/drawing/2014/main" id="{06D963D9-7236-283C-8065-01318511FE6F}"/>
                </a:ext>
              </a:extLst>
            </p:cNvPr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10874;p52">
              <a:extLst>
                <a:ext uri="{FF2B5EF4-FFF2-40B4-BE49-F238E27FC236}">
                  <a16:creationId xmlns:a16="http://schemas.microsoft.com/office/drawing/2014/main" id="{3EE99FCF-4D01-CFF0-1FB4-EFBA8481A7E3}"/>
                </a:ext>
              </a:extLst>
            </p:cNvPr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10875;p52">
              <a:extLst>
                <a:ext uri="{FF2B5EF4-FFF2-40B4-BE49-F238E27FC236}">
                  <a16:creationId xmlns:a16="http://schemas.microsoft.com/office/drawing/2014/main" id="{210BB660-49BB-4BCC-C78D-31742E08B66B}"/>
                </a:ext>
              </a:extLst>
            </p:cNvPr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10876;p52">
              <a:extLst>
                <a:ext uri="{FF2B5EF4-FFF2-40B4-BE49-F238E27FC236}">
                  <a16:creationId xmlns:a16="http://schemas.microsoft.com/office/drawing/2014/main" id="{A3612876-564C-37DC-C538-5892041FC7AC}"/>
                </a:ext>
              </a:extLst>
            </p:cNvPr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10877;p52">
              <a:extLst>
                <a:ext uri="{FF2B5EF4-FFF2-40B4-BE49-F238E27FC236}">
                  <a16:creationId xmlns:a16="http://schemas.microsoft.com/office/drawing/2014/main" id="{6B7BC9E5-2AE2-7D34-EA4E-77533AD750AA}"/>
                </a:ext>
              </a:extLst>
            </p:cNvPr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10878;p52">
              <a:extLst>
                <a:ext uri="{FF2B5EF4-FFF2-40B4-BE49-F238E27FC236}">
                  <a16:creationId xmlns:a16="http://schemas.microsoft.com/office/drawing/2014/main" id="{1C0AD5DA-3FA3-35AC-0106-9CD91A372773}"/>
                </a:ext>
              </a:extLst>
            </p:cNvPr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10879;p52">
              <a:extLst>
                <a:ext uri="{FF2B5EF4-FFF2-40B4-BE49-F238E27FC236}">
                  <a16:creationId xmlns:a16="http://schemas.microsoft.com/office/drawing/2014/main" id="{666AC005-EF18-C55E-4A0C-AD32AD7A24AD}"/>
                </a:ext>
              </a:extLst>
            </p:cNvPr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10880;p52">
              <a:extLst>
                <a:ext uri="{FF2B5EF4-FFF2-40B4-BE49-F238E27FC236}">
                  <a16:creationId xmlns:a16="http://schemas.microsoft.com/office/drawing/2014/main" id="{FBA70600-A5EC-F4E5-675D-69BA29120A0A}"/>
                </a:ext>
              </a:extLst>
            </p:cNvPr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10881;p52">
              <a:extLst>
                <a:ext uri="{FF2B5EF4-FFF2-40B4-BE49-F238E27FC236}">
                  <a16:creationId xmlns:a16="http://schemas.microsoft.com/office/drawing/2014/main" id="{3DC55480-E204-C2DB-C670-0EC00EA2F567}"/>
                </a:ext>
              </a:extLst>
            </p:cNvPr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10882;p52">
              <a:extLst>
                <a:ext uri="{FF2B5EF4-FFF2-40B4-BE49-F238E27FC236}">
                  <a16:creationId xmlns:a16="http://schemas.microsoft.com/office/drawing/2014/main" id="{D35626A9-EE15-CDE9-48CA-381C3C308F17}"/>
                </a:ext>
              </a:extLst>
            </p:cNvPr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10883;p52">
              <a:extLst>
                <a:ext uri="{FF2B5EF4-FFF2-40B4-BE49-F238E27FC236}">
                  <a16:creationId xmlns:a16="http://schemas.microsoft.com/office/drawing/2014/main" id="{502C896E-EDF2-8EF0-B1AD-BFB598B7B04D}"/>
                </a:ext>
              </a:extLst>
            </p:cNvPr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10884;p52">
              <a:extLst>
                <a:ext uri="{FF2B5EF4-FFF2-40B4-BE49-F238E27FC236}">
                  <a16:creationId xmlns:a16="http://schemas.microsoft.com/office/drawing/2014/main" id="{F14978DC-6469-F8FA-D060-B6F78DD72061}"/>
                </a:ext>
              </a:extLst>
            </p:cNvPr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10885;p52">
              <a:extLst>
                <a:ext uri="{FF2B5EF4-FFF2-40B4-BE49-F238E27FC236}">
                  <a16:creationId xmlns:a16="http://schemas.microsoft.com/office/drawing/2014/main" id="{C80F9285-9F3E-5A73-E766-7A84BAD5D92E}"/>
                </a:ext>
              </a:extLst>
            </p:cNvPr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10886;p52">
              <a:extLst>
                <a:ext uri="{FF2B5EF4-FFF2-40B4-BE49-F238E27FC236}">
                  <a16:creationId xmlns:a16="http://schemas.microsoft.com/office/drawing/2014/main" id="{9143B629-1190-3335-F293-15A1D843BA55}"/>
                </a:ext>
              </a:extLst>
            </p:cNvPr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10887;p52">
              <a:extLst>
                <a:ext uri="{FF2B5EF4-FFF2-40B4-BE49-F238E27FC236}">
                  <a16:creationId xmlns:a16="http://schemas.microsoft.com/office/drawing/2014/main" id="{93EEA2A2-1C3B-084A-763A-A7C18A5BFE1C}"/>
                </a:ext>
              </a:extLst>
            </p:cNvPr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10888;p52">
              <a:extLst>
                <a:ext uri="{FF2B5EF4-FFF2-40B4-BE49-F238E27FC236}">
                  <a16:creationId xmlns:a16="http://schemas.microsoft.com/office/drawing/2014/main" id="{5E02E9C8-F603-073F-BE59-57993A2034B8}"/>
                </a:ext>
              </a:extLst>
            </p:cNvPr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10889;p52">
              <a:extLst>
                <a:ext uri="{FF2B5EF4-FFF2-40B4-BE49-F238E27FC236}">
                  <a16:creationId xmlns:a16="http://schemas.microsoft.com/office/drawing/2014/main" id="{8802BC39-1C8C-575C-29A3-B224079EB542}"/>
                </a:ext>
              </a:extLst>
            </p:cNvPr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10890;p52">
              <a:extLst>
                <a:ext uri="{FF2B5EF4-FFF2-40B4-BE49-F238E27FC236}">
                  <a16:creationId xmlns:a16="http://schemas.microsoft.com/office/drawing/2014/main" id="{7794DE5B-2EF1-8728-FDDA-95EAAFC2C807}"/>
                </a:ext>
              </a:extLst>
            </p:cNvPr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10891;p52">
              <a:extLst>
                <a:ext uri="{FF2B5EF4-FFF2-40B4-BE49-F238E27FC236}">
                  <a16:creationId xmlns:a16="http://schemas.microsoft.com/office/drawing/2014/main" id="{55D566B0-9999-C64B-75CC-27C197D5D4B5}"/>
                </a:ext>
              </a:extLst>
            </p:cNvPr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10892;p52">
              <a:extLst>
                <a:ext uri="{FF2B5EF4-FFF2-40B4-BE49-F238E27FC236}">
                  <a16:creationId xmlns:a16="http://schemas.microsoft.com/office/drawing/2014/main" id="{D571981F-6534-2C84-FB10-B6473322ED18}"/>
                </a:ext>
              </a:extLst>
            </p:cNvPr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10893;p52">
              <a:extLst>
                <a:ext uri="{FF2B5EF4-FFF2-40B4-BE49-F238E27FC236}">
                  <a16:creationId xmlns:a16="http://schemas.microsoft.com/office/drawing/2014/main" id="{2A9AC801-34FD-7D19-7957-AC83A5A38B46}"/>
                </a:ext>
              </a:extLst>
            </p:cNvPr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10894;p52">
              <a:extLst>
                <a:ext uri="{FF2B5EF4-FFF2-40B4-BE49-F238E27FC236}">
                  <a16:creationId xmlns:a16="http://schemas.microsoft.com/office/drawing/2014/main" id="{86ABC5F6-0C05-4938-8D81-5E304074DB4F}"/>
                </a:ext>
              </a:extLst>
            </p:cNvPr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10895;p52">
              <a:extLst>
                <a:ext uri="{FF2B5EF4-FFF2-40B4-BE49-F238E27FC236}">
                  <a16:creationId xmlns:a16="http://schemas.microsoft.com/office/drawing/2014/main" id="{35995D9D-B6DC-8E9F-8353-775010DDC9C9}"/>
                </a:ext>
              </a:extLst>
            </p:cNvPr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10896;p52">
              <a:extLst>
                <a:ext uri="{FF2B5EF4-FFF2-40B4-BE49-F238E27FC236}">
                  <a16:creationId xmlns:a16="http://schemas.microsoft.com/office/drawing/2014/main" id="{115BFDA6-BBE3-FA9A-F66B-5869E0BC6A08}"/>
                </a:ext>
              </a:extLst>
            </p:cNvPr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10897;p52">
              <a:extLst>
                <a:ext uri="{FF2B5EF4-FFF2-40B4-BE49-F238E27FC236}">
                  <a16:creationId xmlns:a16="http://schemas.microsoft.com/office/drawing/2014/main" id="{7B15181F-BFA5-617C-42FC-500F531CA423}"/>
                </a:ext>
              </a:extLst>
            </p:cNvPr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10898;p52">
              <a:extLst>
                <a:ext uri="{FF2B5EF4-FFF2-40B4-BE49-F238E27FC236}">
                  <a16:creationId xmlns:a16="http://schemas.microsoft.com/office/drawing/2014/main" id="{8C72C40C-E5F2-E5DC-EF38-90440AB0A7D1}"/>
                </a:ext>
              </a:extLst>
            </p:cNvPr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10899;p52">
              <a:extLst>
                <a:ext uri="{FF2B5EF4-FFF2-40B4-BE49-F238E27FC236}">
                  <a16:creationId xmlns:a16="http://schemas.microsoft.com/office/drawing/2014/main" id="{D9BB6E21-BA2B-E959-BF5C-1FCD7708E8E2}"/>
                </a:ext>
              </a:extLst>
            </p:cNvPr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10900;p52">
              <a:extLst>
                <a:ext uri="{FF2B5EF4-FFF2-40B4-BE49-F238E27FC236}">
                  <a16:creationId xmlns:a16="http://schemas.microsoft.com/office/drawing/2014/main" id="{64523B15-44D0-F21B-4C4B-A7239FE13511}"/>
                </a:ext>
              </a:extLst>
            </p:cNvPr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10901;p52">
              <a:extLst>
                <a:ext uri="{FF2B5EF4-FFF2-40B4-BE49-F238E27FC236}">
                  <a16:creationId xmlns:a16="http://schemas.microsoft.com/office/drawing/2014/main" id="{88F916F3-8AF4-453C-651E-67B71A5AA543}"/>
                </a:ext>
              </a:extLst>
            </p:cNvPr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10902;p52">
              <a:extLst>
                <a:ext uri="{FF2B5EF4-FFF2-40B4-BE49-F238E27FC236}">
                  <a16:creationId xmlns:a16="http://schemas.microsoft.com/office/drawing/2014/main" id="{ACC8175B-1816-3C21-E864-AB1583BA815A}"/>
                </a:ext>
              </a:extLst>
            </p:cNvPr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10903;p52">
              <a:extLst>
                <a:ext uri="{FF2B5EF4-FFF2-40B4-BE49-F238E27FC236}">
                  <a16:creationId xmlns:a16="http://schemas.microsoft.com/office/drawing/2014/main" id="{55F188BE-4811-EF51-C362-5F9D762240BA}"/>
                </a:ext>
              </a:extLst>
            </p:cNvPr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10904;p52">
              <a:extLst>
                <a:ext uri="{FF2B5EF4-FFF2-40B4-BE49-F238E27FC236}">
                  <a16:creationId xmlns:a16="http://schemas.microsoft.com/office/drawing/2014/main" id="{E76C356F-71D5-D72E-9435-D50583B79B29}"/>
                </a:ext>
              </a:extLst>
            </p:cNvPr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10905;p52">
              <a:extLst>
                <a:ext uri="{FF2B5EF4-FFF2-40B4-BE49-F238E27FC236}">
                  <a16:creationId xmlns:a16="http://schemas.microsoft.com/office/drawing/2014/main" id="{5DFB4C6A-3FD7-02A5-436F-80DEE4EA2B69}"/>
                </a:ext>
              </a:extLst>
            </p:cNvPr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10906;p52">
              <a:extLst>
                <a:ext uri="{FF2B5EF4-FFF2-40B4-BE49-F238E27FC236}">
                  <a16:creationId xmlns:a16="http://schemas.microsoft.com/office/drawing/2014/main" id="{FA899EBE-147E-CA3E-96AF-EB3E570858DE}"/>
                </a:ext>
              </a:extLst>
            </p:cNvPr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10907;p52">
              <a:extLst>
                <a:ext uri="{FF2B5EF4-FFF2-40B4-BE49-F238E27FC236}">
                  <a16:creationId xmlns:a16="http://schemas.microsoft.com/office/drawing/2014/main" id="{4D305D4F-405E-22C7-17A7-22B706B92AE1}"/>
                </a:ext>
              </a:extLst>
            </p:cNvPr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10908;p52">
              <a:extLst>
                <a:ext uri="{FF2B5EF4-FFF2-40B4-BE49-F238E27FC236}">
                  <a16:creationId xmlns:a16="http://schemas.microsoft.com/office/drawing/2014/main" id="{1FA0C176-3D5D-77AC-1C1E-50CD3EF1ED2D}"/>
                </a:ext>
              </a:extLst>
            </p:cNvPr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10909;p52">
              <a:extLst>
                <a:ext uri="{FF2B5EF4-FFF2-40B4-BE49-F238E27FC236}">
                  <a16:creationId xmlns:a16="http://schemas.microsoft.com/office/drawing/2014/main" id="{711A4A88-9598-C374-AC5B-02E177C6647B}"/>
                </a:ext>
              </a:extLst>
            </p:cNvPr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10910;p52">
              <a:extLst>
                <a:ext uri="{FF2B5EF4-FFF2-40B4-BE49-F238E27FC236}">
                  <a16:creationId xmlns:a16="http://schemas.microsoft.com/office/drawing/2014/main" id="{257A8E49-D1C6-D5D9-340D-0FD27CE9FD37}"/>
                </a:ext>
              </a:extLst>
            </p:cNvPr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10911;p52">
              <a:extLst>
                <a:ext uri="{FF2B5EF4-FFF2-40B4-BE49-F238E27FC236}">
                  <a16:creationId xmlns:a16="http://schemas.microsoft.com/office/drawing/2014/main" id="{7EFE6FB5-1315-6B46-73DC-12D526BC4389}"/>
                </a:ext>
              </a:extLst>
            </p:cNvPr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10912;p52">
              <a:extLst>
                <a:ext uri="{FF2B5EF4-FFF2-40B4-BE49-F238E27FC236}">
                  <a16:creationId xmlns:a16="http://schemas.microsoft.com/office/drawing/2014/main" id="{C3010229-E7B6-373C-DACC-F54F4E79A6BD}"/>
                </a:ext>
              </a:extLst>
            </p:cNvPr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10913;p52">
              <a:extLst>
                <a:ext uri="{FF2B5EF4-FFF2-40B4-BE49-F238E27FC236}">
                  <a16:creationId xmlns:a16="http://schemas.microsoft.com/office/drawing/2014/main" id="{10FA6BA1-8247-63B3-86F7-665A18D67864}"/>
                </a:ext>
              </a:extLst>
            </p:cNvPr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10914;p52">
              <a:extLst>
                <a:ext uri="{FF2B5EF4-FFF2-40B4-BE49-F238E27FC236}">
                  <a16:creationId xmlns:a16="http://schemas.microsoft.com/office/drawing/2014/main" id="{0A77416E-FD4E-EDDE-E2BD-1C3BBAF8A1BD}"/>
                </a:ext>
              </a:extLst>
            </p:cNvPr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10915;p52">
              <a:extLst>
                <a:ext uri="{FF2B5EF4-FFF2-40B4-BE49-F238E27FC236}">
                  <a16:creationId xmlns:a16="http://schemas.microsoft.com/office/drawing/2014/main" id="{A2B95367-7759-E130-753B-332FE6EBA933}"/>
                </a:ext>
              </a:extLst>
            </p:cNvPr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10916;p52">
              <a:extLst>
                <a:ext uri="{FF2B5EF4-FFF2-40B4-BE49-F238E27FC236}">
                  <a16:creationId xmlns:a16="http://schemas.microsoft.com/office/drawing/2014/main" id="{22D0AA50-F12C-91F1-BAEE-BA3BE7617EA5}"/>
                </a:ext>
              </a:extLst>
            </p:cNvPr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10917;p52">
              <a:extLst>
                <a:ext uri="{FF2B5EF4-FFF2-40B4-BE49-F238E27FC236}">
                  <a16:creationId xmlns:a16="http://schemas.microsoft.com/office/drawing/2014/main" id="{9899B554-6A92-6DEF-80C0-2DE4B6C58097}"/>
                </a:ext>
              </a:extLst>
            </p:cNvPr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10918;p52">
              <a:extLst>
                <a:ext uri="{FF2B5EF4-FFF2-40B4-BE49-F238E27FC236}">
                  <a16:creationId xmlns:a16="http://schemas.microsoft.com/office/drawing/2014/main" id="{95A66C7A-58ED-C5EA-B46C-F1168D5712D1}"/>
                </a:ext>
              </a:extLst>
            </p:cNvPr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10919;p52">
              <a:extLst>
                <a:ext uri="{FF2B5EF4-FFF2-40B4-BE49-F238E27FC236}">
                  <a16:creationId xmlns:a16="http://schemas.microsoft.com/office/drawing/2014/main" id="{5E8E3D3B-A0D1-85D7-B26B-3270F0414AEF}"/>
                </a:ext>
              </a:extLst>
            </p:cNvPr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10920;p52">
              <a:extLst>
                <a:ext uri="{FF2B5EF4-FFF2-40B4-BE49-F238E27FC236}">
                  <a16:creationId xmlns:a16="http://schemas.microsoft.com/office/drawing/2014/main" id="{B2E8899D-CE4F-E7A4-170F-306576985C6D}"/>
                </a:ext>
              </a:extLst>
            </p:cNvPr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10921;p52">
              <a:extLst>
                <a:ext uri="{FF2B5EF4-FFF2-40B4-BE49-F238E27FC236}">
                  <a16:creationId xmlns:a16="http://schemas.microsoft.com/office/drawing/2014/main" id="{18BDB834-B41E-90BE-BF8D-D887D4C2DF86}"/>
                </a:ext>
              </a:extLst>
            </p:cNvPr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10922;p52">
              <a:extLst>
                <a:ext uri="{FF2B5EF4-FFF2-40B4-BE49-F238E27FC236}">
                  <a16:creationId xmlns:a16="http://schemas.microsoft.com/office/drawing/2014/main" id="{BAEA5918-E240-D8CA-E2C7-161BF64DD325}"/>
                </a:ext>
              </a:extLst>
            </p:cNvPr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10923;p52">
              <a:extLst>
                <a:ext uri="{FF2B5EF4-FFF2-40B4-BE49-F238E27FC236}">
                  <a16:creationId xmlns:a16="http://schemas.microsoft.com/office/drawing/2014/main" id="{E14B9D37-4A49-3888-DA71-685A6B3F6559}"/>
                </a:ext>
              </a:extLst>
            </p:cNvPr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10924;p52">
              <a:extLst>
                <a:ext uri="{FF2B5EF4-FFF2-40B4-BE49-F238E27FC236}">
                  <a16:creationId xmlns:a16="http://schemas.microsoft.com/office/drawing/2014/main" id="{96D37670-FBF0-26E1-9A27-A9463E815B2E}"/>
                </a:ext>
              </a:extLst>
            </p:cNvPr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10925;p52">
              <a:extLst>
                <a:ext uri="{FF2B5EF4-FFF2-40B4-BE49-F238E27FC236}">
                  <a16:creationId xmlns:a16="http://schemas.microsoft.com/office/drawing/2014/main" id="{F871058F-5CF4-A994-BFDC-7795B9738592}"/>
                </a:ext>
              </a:extLst>
            </p:cNvPr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10926;p52">
              <a:extLst>
                <a:ext uri="{FF2B5EF4-FFF2-40B4-BE49-F238E27FC236}">
                  <a16:creationId xmlns:a16="http://schemas.microsoft.com/office/drawing/2014/main" id="{105D71D2-EA13-64CA-25E8-195A93BA4DA9}"/>
                </a:ext>
              </a:extLst>
            </p:cNvPr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10927;p52">
              <a:extLst>
                <a:ext uri="{FF2B5EF4-FFF2-40B4-BE49-F238E27FC236}">
                  <a16:creationId xmlns:a16="http://schemas.microsoft.com/office/drawing/2014/main" id="{77C2E942-418A-3A6D-E437-C7730D7E2FDB}"/>
                </a:ext>
              </a:extLst>
            </p:cNvPr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10928;p52">
              <a:extLst>
                <a:ext uri="{FF2B5EF4-FFF2-40B4-BE49-F238E27FC236}">
                  <a16:creationId xmlns:a16="http://schemas.microsoft.com/office/drawing/2014/main" id="{83BA82F3-0B7D-8DE2-F3FE-16E0C13C242D}"/>
                </a:ext>
              </a:extLst>
            </p:cNvPr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10929;p52">
              <a:extLst>
                <a:ext uri="{FF2B5EF4-FFF2-40B4-BE49-F238E27FC236}">
                  <a16:creationId xmlns:a16="http://schemas.microsoft.com/office/drawing/2014/main" id="{5E9ACA2F-B439-66BE-8F47-0F4447CD2C27}"/>
                </a:ext>
              </a:extLst>
            </p:cNvPr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10930;p52">
              <a:extLst>
                <a:ext uri="{FF2B5EF4-FFF2-40B4-BE49-F238E27FC236}">
                  <a16:creationId xmlns:a16="http://schemas.microsoft.com/office/drawing/2014/main" id="{53EDAE76-CA86-28B6-DBBF-988B791339B4}"/>
                </a:ext>
              </a:extLst>
            </p:cNvPr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10931;p52">
              <a:extLst>
                <a:ext uri="{FF2B5EF4-FFF2-40B4-BE49-F238E27FC236}">
                  <a16:creationId xmlns:a16="http://schemas.microsoft.com/office/drawing/2014/main" id="{6C0BE234-C7CD-F48A-64B7-B6FBB533750B}"/>
                </a:ext>
              </a:extLst>
            </p:cNvPr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10932;p52">
              <a:extLst>
                <a:ext uri="{FF2B5EF4-FFF2-40B4-BE49-F238E27FC236}">
                  <a16:creationId xmlns:a16="http://schemas.microsoft.com/office/drawing/2014/main" id="{2C89DDDB-F0B9-D4FE-0A77-198BB08BF2E1}"/>
                </a:ext>
              </a:extLst>
            </p:cNvPr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10933;p52">
              <a:extLst>
                <a:ext uri="{FF2B5EF4-FFF2-40B4-BE49-F238E27FC236}">
                  <a16:creationId xmlns:a16="http://schemas.microsoft.com/office/drawing/2014/main" id="{56387FE1-D8A0-FF05-3BC9-867C33EEC8F3}"/>
                </a:ext>
              </a:extLst>
            </p:cNvPr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10934;p52">
              <a:extLst>
                <a:ext uri="{FF2B5EF4-FFF2-40B4-BE49-F238E27FC236}">
                  <a16:creationId xmlns:a16="http://schemas.microsoft.com/office/drawing/2014/main" id="{0953B91A-E301-9139-ABE6-B3CEC6C43610}"/>
                </a:ext>
              </a:extLst>
            </p:cNvPr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10935;p52">
              <a:extLst>
                <a:ext uri="{FF2B5EF4-FFF2-40B4-BE49-F238E27FC236}">
                  <a16:creationId xmlns:a16="http://schemas.microsoft.com/office/drawing/2014/main" id="{3F7CEC59-5DE2-CB1E-DD1F-24C034E4597B}"/>
                </a:ext>
              </a:extLst>
            </p:cNvPr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10936;p52">
              <a:extLst>
                <a:ext uri="{FF2B5EF4-FFF2-40B4-BE49-F238E27FC236}">
                  <a16:creationId xmlns:a16="http://schemas.microsoft.com/office/drawing/2014/main" id="{81AE78FC-196A-472B-D5A9-C2AD177BF277}"/>
                </a:ext>
              </a:extLst>
            </p:cNvPr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10937;p52">
              <a:extLst>
                <a:ext uri="{FF2B5EF4-FFF2-40B4-BE49-F238E27FC236}">
                  <a16:creationId xmlns:a16="http://schemas.microsoft.com/office/drawing/2014/main" id="{C1CAE9BE-4D4D-6E3B-C703-AC4A6EC96EDC}"/>
                </a:ext>
              </a:extLst>
            </p:cNvPr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10938;p52">
              <a:extLst>
                <a:ext uri="{FF2B5EF4-FFF2-40B4-BE49-F238E27FC236}">
                  <a16:creationId xmlns:a16="http://schemas.microsoft.com/office/drawing/2014/main" id="{B6DBC649-919F-6E97-7927-7F7FC0FE80F6}"/>
                </a:ext>
              </a:extLst>
            </p:cNvPr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10939;p52">
              <a:extLst>
                <a:ext uri="{FF2B5EF4-FFF2-40B4-BE49-F238E27FC236}">
                  <a16:creationId xmlns:a16="http://schemas.microsoft.com/office/drawing/2014/main" id="{A7A9BF92-9983-8CE5-7A43-8CFE5FA1DA0B}"/>
                </a:ext>
              </a:extLst>
            </p:cNvPr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10940;p52">
              <a:extLst>
                <a:ext uri="{FF2B5EF4-FFF2-40B4-BE49-F238E27FC236}">
                  <a16:creationId xmlns:a16="http://schemas.microsoft.com/office/drawing/2014/main" id="{15213436-F8A3-72C0-7513-C0BE7833FEC5}"/>
                </a:ext>
              </a:extLst>
            </p:cNvPr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10941;p52">
              <a:extLst>
                <a:ext uri="{FF2B5EF4-FFF2-40B4-BE49-F238E27FC236}">
                  <a16:creationId xmlns:a16="http://schemas.microsoft.com/office/drawing/2014/main" id="{C905BBF4-255A-B3F2-35A2-D462C399E16A}"/>
                </a:ext>
              </a:extLst>
            </p:cNvPr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10942;p52">
              <a:extLst>
                <a:ext uri="{FF2B5EF4-FFF2-40B4-BE49-F238E27FC236}">
                  <a16:creationId xmlns:a16="http://schemas.microsoft.com/office/drawing/2014/main" id="{2C338C2E-77F6-00ED-F677-71F2B018A601}"/>
                </a:ext>
              </a:extLst>
            </p:cNvPr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10943;p52">
              <a:extLst>
                <a:ext uri="{FF2B5EF4-FFF2-40B4-BE49-F238E27FC236}">
                  <a16:creationId xmlns:a16="http://schemas.microsoft.com/office/drawing/2014/main" id="{4E8999AB-DA78-878B-12EC-0450D28662A2}"/>
                </a:ext>
              </a:extLst>
            </p:cNvPr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10944;p52">
              <a:extLst>
                <a:ext uri="{FF2B5EF4-FFF2-40B4-BE49-F238E27FC236}">
                  <a16:creationId xmlns:a16="http://schemas.microsoft.com/office/drawing/2014/main" id="{79923809-2E36-DCCA-4285-7BC3972F6D76}"/>
                </a:ext>
              </a:extLst>
            </p:cNvPr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10945;p52">
              <a:extLst>
                <a:ext uri="{FF2B5EF4-FFF2-40B4-BE49-F238E27FC236}">
                  <a16:creationId xmlns:a16="http://schemas.microsoft.com/office/drawing/2014/main" id="{9FD37924-01B8-ED80-348F-A2E94FFAAC90}"/>
                </a:ext>
              </a:extLst>
            </p:cNvPr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10946;p52">
              <a:extLst>
                <a:ext uri="{FF2B5EF4-FFF2-40B4-BE49-F238E27FC236}">
                  <a16:creationId xmlns:a16="http://schemas.microsoft.com/office/drawing/2014/main" id="{2019FBA8-F972-B85E-9D74-4E1309BB7698}"/>
                </a:ext>
              </a:extLst>
            </p:cNvPr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10947;p52">
              <a:extLst>
                <a:ext uri="{FF2B5EF4-FFF2-40B4-BE49-F238E27FC236}">
                  <a16:creationId xmlns:a16="http://schemas.microsoft.com/office/drawing/2014/main" id="{2243AF79-039D-AA1C-4A2C-8BA251D962F2}"/>
                </a:ext>
              </a:extLst>
            </p:cNvPr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10948;p52">
              <a:extLst>
                <a:ext uri="{FF2B5EF4-FFF2-40B4-BE49-F238E27FC236}">
                  <a16:creationId xmlns:a16="http://schemas.microsoft.com/office/drawing/2014/main" id="{F5AD081A-FE94-E455-0FE9-DE03E83E400B}"/>
                </a:ext>
              </a:extLst>
            </p:cNvPr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10949;p52">
              <a:extLst>
                <a:ext uri="{FF2B5EF4-FFF2-40B4-BE49-F238E27FC236}">
                  <a16:creationId xmlns:a16="http://schemas.microsoft.com/office/drawing/2014/main" id="{DCEC2C8E-7B72-AA99-E3AE-0027876607BF}"/>
                </a:ext>
              </a:extLst>
            </p:cNvPr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10950;p52">
              <a:extLst>
                <a:ext uri="{FF2B5EF4-FFF2-40B4-BE49-F238E27FC236}">
                  <a16:creationId xmlns:a16="http://schemas.microsoft.com/office/drawing/2014/main" id="{C82AE49C-8234-2ABD-50A0-E74C450477DE}"/>
                </a:ext>
              </a:extLst>
            </p:cNvPr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10951;p52">
              <a:extLst>
                <a:ext uri="{FF2B5EF4-FFF2-40B4-BE49-F238E27FC236}">
                  <a16:creationId xmlns:a16="http://schemas.microsoft.com/office/drawing/2014/main" id="{B3811265-4252-C80E-62C3-DC1AEDE7A014}"/>
                </a:ext>
              </a:extLst>
            </p:cNvPr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10952;p52">
              <a:extLst>
                <a:ext uri="{FF2B5EF4-FFF2-40B4-BE49-F238E27FC236}">
                  <a16:creationId xmlns:a16="http://schemas.microsoft.com/office/drawing/2014/main" id="{EC5C93EF-40CF-EE65-7C2F-8F8D47520748}"/>
                </a:ext>
              </a:extLst>
            </p:cNvPr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10953;p52">
              <a:extLst>
                <a:ext uri="{FF2B5EF4-FFF2-40B4-BE49-F238E27FC236}">
                  <a16:creationId xmlns:a16="http://schemas.microsoft.com/office/drawing/2014/main" id="{7B2AB5F6-1599-B941-EC65-4610BABBFDA3}"/>
                </a:ext>
              </a:extLst>
            </p:cNvPr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10954;p52">
              <a:extLst>
                <a:ext uri="{FF2B5EF4-FFF2-40B4-BE49-F238E27FC236}">
                  <a16:creationId xmlns:a16="http://schemas.microsoft.com/office/drawing/2014/main" id="{DB0A7920-97EC-4BD8-446E-3DB87B30656E}"/>
                </a:ext>
              </a:extLst>
            </p:cNvPr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10955;p52">
              <a:extLst>
                <a:ext uri="{FF2B5EF4-FFF2-40B4-BE49-F238E27FC236}">
                  <a16:creationId xmlns:a16="http://schemas.microsoft.com/office/drawing/2014/main" id="{A91CCD22-595D-DF26-2652-346D88D035E2}"/>
                </a:ext>
              </a:extLst>
            </p:cNvPr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10956;p52">
              <a:extLst>
                <a:ext uri="{FF2B5EF4-FFF2-40B4-BE49-F238E27FC236}">
                  <a16:creationId xmlns:a16="http://schemas.microsoft.com/office/drawing/2014/main" id="{39C14DAB-EA5A-456C-688F-19CA92CDD780}"/>
                </a:ext>
              </a:extLst>
            </p:cNvPr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10957;p52">
              <a:extLst>
                <a:ext uri="{FF2B5EF4-FFF2-40B4-BE49-F238E27FC236}">
                  <a16:creationId xmlns:a16="http://schemas.microsoft.com/office/drawing/2014/main" id="{EAC1B946-6666-CBFD-6BD3-DA492187A4FF}"/>
                </a:ext>
              </a:extLst>
            </p:cNvPr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10958;p52">
              <a:extLst>
                <a:ext uri="{FF2B5EF4-FFF2-40B4-BE49-F238E27FC236}">
                  <a16:creationId xmlns:a16="http://schemas.microsoft.com/office/drawing/2014/main" id="{1A954C11-1A9E-41FE-D85C-A14FB38E6D29}"/>
                </a:ext>
              </a:extLst>
            </p:cNvPr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10959;p52">
              <a:extLst>
                <a:ext uri="{FF2B5EF4-FFF2-40B4-BE49-F238E27FC236}">
                  <a16:creationId xmlns:a16="http://schemas.microsoft.com/office/drawing/2014/main" id="{D0FB6535-CF16-C40A-9DFD-DA9137D99EEE}"/>
                </a:ext>
              </a:extLst>
            </p:cNvPr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10960;p52">
              <a:extLst>
                <a:ext uri="{FF2B5EF4-FFF2-40B4-BE49-F238E27FC236}">
                  <a16:creationId xmlns:a16="http://schemas.microsoft.com/office/drawing/2014/main" id="{6D07F859-930D-FB5A-7468-A7704C6A2DB2}"/>
                </a:ext>
              </a:extLst>
            </p:cNvPr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10961;p52">
              <a:extLst>
                <a:ext uri="{FF2B5EF4-FFF2-40B4-BE49-F238E27FC236}">
                  <a16:creationId xmlns:a16="http://schemas.microsoft.com/office/drawing/2014/main" id="{C90B133F-41A3-BBF0-DB48-B48071B33DA0}"/>
                </a:ext>
              </a:extLst>
            </p:cNvPr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10962;p52">
              <a:extLst>
                <a:ext uri="{FF2B5EF4-FFF2-40B4-BE49-F238E27FC236}">
                  <a16:creationId xmlns:a16="http://schemas.microsoft.com/office/drawing/2014/main" id="{467941D6-2787-6E2D-47BE-2C39DA4C8125}"/>
                </a:ext>
              </a:extLst>
            </p:cNvPr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10963;p52">
              <a:extLst>
                <a:ext uri="{FF2B5EF4-FFF2-40B4-BE49-F238E27FC236}">
                  <a16:creationId xmlns:a16="http://schemas.microsoft.com/office/drawing/2014/main" id="{EB89969A-805D-79EE-FEDB-EC0069FE8CFF}"/>
                </a:ext>
              </a:extLst>
            </p:cNvPr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10964;p52">
              <a:extLst>
                <a:ext uri="{FF2B5EF4-FFF2-40B4-BE49-F238E27FC236}">
                  <a16:creationId xmlns:a16="http://schemas.microsoft.com/office/drawing/2014/main" id="{7A3C6CFE-EFA8-7B89-726E-358209FF042A}"/>
                </a:ext>
              </a:extLst>
            </p:cNvPr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10965;p52">
              <a:extLst>
                <a:ext uri="{FF2B5EF4-FFF2-40B4-BE49-F238E27FC236}">
                  <a16:creationId xmlns:a16="http://schemas.microsoft.com/office/drawing/2014/main" id="{851C66B1-02A4-7A18-094C-B5192E67DC59}"/>
                </a:ext>
              </a:extLst>
            </p:cNvPr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10966;p52">
              <a:extLst>
                <a:ext uri="{FF2B5EF4-FFF2-40B4-BE49-F238E27FC236}">
                  <a16:creationId xmlns:a16="http://schemas.microsoft.com/office/drawing/2014/main" id="{315FD1E5-4108-0962-1A56-2DECE4372CD6}"/>
                </a:ext>
              </a:extLst>
            </p:cNvPr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10967;p52">
              <a:extLst>
                <a:ext uri="{FF2B5EF4-FFF2-40B4-BE49-F238E27FC236}">
                  <a16:creationId xmlns:a16="http://schemas.microsoft.com/office/drawing/2014/main" id="{A73E93BB-B96C-903B-52CD-A42C5614A3D8}"/>
                </a:ext>
              </a:extLst>
            </p:cNvPr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10968;p52">
              <a:extLst>
                <a:ext uri="{FF2B5EF4-FFF2-40B4-BE49-F238E27FC236}">
                  <a16:creationId xmlns:a16="http://schemas.microsoft.com/office/drawing/2014/main" id="{FD6A4EAA-C241-18D7-B03C-ACAE55F474DF}"/>
                </a:ext>
              </a:extLst>
            </p:cNvPr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10969;p52">
              <a:extLst>
                <a:ext uri="{FF2B5EF4-FFF2-40B4-BE49-F238E27FC236}">
                  <a16:creationId xmlns:a16="http://schemas.microsoft.com/office/drawing/2014/main" id="{83419842-6414-9053-75D1-A0EBF40FBE9A}"/>
                </a:ext>
              </a:extLst>
            </p:cNvPr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10970;p52">
              <a:extLst>
                <a:ext uri="{FF2B5EF4-FFF2-40B4-BE49-F238E27FC236}">
                  <a16:creationId xmlns:a16="http://schemas.microsoft.com/office/drawing/2014/main" id="{09ADD628-4F27-F6FA-4FCE-5126AF5C6160}"/>
                </a:ext>
              </a:extLst>
            </p:cNvPr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10971;p52">
              <a:extLst>
                <a:ext uri="{FF2B5EF4-FFF2-40B4-BE49-F238E27FC236}">
                  <a16:creationId xmlns:a16="http://schemas.microsoft.com/office/drawing/2014/main" id="{93CCB198-096A-6080-9A11-D9FD0CECCE31}"/>
                </a:ext>
              </a:extLst>
            </p:cNvPr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10972;p52">
              <a:extLst>
                <a:ext uri="{FF2B5EF4-FFF2-40B4-BE49-F238E27FC236}">
                  <a16:creationId xmlns:a16="http://schemas.microsoft.com/office/drawing/2014/main" id="{BE935A86-F4E8-2E99-EE36-1150089CB766}"/>
                </a:ext>
              </a:extLst>
            </p:cNvPr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10973;p52">
              <a:extLst>
                <a:ext uri="{FF2B5EF4-FFF2-40B4-BE49-F238E27FC236}">
                  <a16:creationId xmlns:a16="http://schemas.microsoft.com/office/drawing/2014/main" id="{899DA39C-3069-DAA2-5A95-D65E7AA5F60D}"/>
                </a:ext>
              </a:extLst>
            </p:cNvPr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10974;p52">
              <a:extLst>
                <a:ext uri="{FF2B5EF4-FFF2-40B4-BE49-F238E27FC236}">
                  <a16:creationId xmlns:a16="http://schemas.microsoft.com/office/drawing/2014/main" id="{0B3426A9-5FE2-BB88-4F09-668FCDA4E316}"/>
                </a:ext>
              </a:extLst>
            </p:cNvPr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10975;p52">
              <a:extLst>
                <a:ext uri="{FF2B5EF4-FFF2-40B4-BE49-F238E27FC236}">
                  <a16:creationId xmlns:a16="http://schemas.microsoft.com/office/drawing/2014/main" id="{EBF15668-8693-3B6D-DDB2-09F607974AF7}"/>
                </a:ext>
              </a:extLst>
            </p:cNvPr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10976;p52">
              <a:extLst>
                <a:ext uri="{FF2B5EF4-FFF2-40B4-BE49-F238E27FC236}">
                  <a16:creationId xmlns:a16="http://schemas.microsoft.com/office/drawing/2014/main" id="{2986941F-4A5A-F7BB-79AE-459BDF3B9A21}"/>
                </a:ext>
              </a:extLst>
            </p:cNvPr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10977;p52">
              <a:extLst>
                <a:ext uri="{FF2B5EF4-FFF2-40B4-BE49-F238E27FC236}">
                  <a16:creationId xmlns:a16="http://schemas.microsoft.com/office/drawing/2014/main" id="{DA2561CE-BF5B-48B3-D602-6145E1F88732}"/>
                </a:ext>
              </a:extLst>
            </p:cNvPr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10978;p52">
              <a:extLst>
                <a:ext uri="{FF2B5EF4-FFF2-40B4-BE49-F238E27FC236}">
                  <a16:creationId xmlns:a16="http://schemas.microsoft.com/office/drawing/2014/main" id="{7C3CD781-1A41-4DEE-E5DE-BE8B49806843}"/>
                </a:ext>
              </a:extLst>
            </p:cNvPr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10979;p52">
              <a:extLst>
                <a:ext uri="{FF2B5EF4-FFF2-40B4-BE49-F238E27FC236}">
                  <a16:creationId xmlns:a16="http://schemas.microsoft.com/office/drawing/2014/main" id="{48AC0DFB-9E3E-22C0-C819-E717ED565787}"/>
                </a:ext>
              </a:extLst>
            </p:cNvPr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10980;p52">
              <a:extLst>
                <a:ext uri="{FF2B5EF4-FFF2-40B4-BE49-F238E27FC236}">
                  <a16:creationId xmlns:a16="http://schemas.microsoft.com/office/drawing/2014/main" id="{851AF8A7-12EA-D9AD-E665-8E83A009C53C}"/>
                </a:ext>
              </a:extLst>
            </p:cNvPr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10981;p52">
              <a:extLst>
                <a:ext uri="{FF2B5EF4-FFF2-40B4-BE49-F238E27FC236}">
                  <a16:creationId xmlns:a16="http://schemas.microsoft.com/office/drawing/2014/main" id="{0CBC134D-BA04-03F8-06C5-48C52B233F0C}"/>
                </a:ext>
              </a:extLst>
            </p:cNvPr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10982;p52">
              <a:extLst>
                <a:ext uri="{FF2B5EF4-FFF2-40B4-BE49-F238E27FC236}">
                  <a16:creationId xmlns:a16="http://schemas.microsoft.com/office/drawing/2014/main" id="{DD227A7A-FC97-445A-48F5-53A2C58368BD}"/>
                </a:ext>
              </a:extLst>
            </p:cNvPr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10983;p52">
              <a:extLst>
                <a:ext uri="{FF2B5EF4-FFF2-40B4-BE49-F238E27FC236}">
                  <a16:creationId xmlns:a16="http://schemas.microsoft.com/office/drawing/2014/main" id="{2FD469E9-3075-3A78-D14A-60796B53E7F7}"/>
                </a:ext>
              </a:extLst>
            </p:cNvPr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10984;p52">
              <a:extLst>
                <a:ext uri="{FF2B5EF4-FFF2-40B4-BE49-F238E27FC236}">
                  <a16:creationId xmlns:a16="http://schemas.microsoft.com/office/drawing/2014/main" id="{0E685168-F192-69B5-5146-7F65977F10F6}"/>
                </a:ext>
              </a:extLst>
            </p:cNvPr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10985;p52">
              <a:extLst>
                <a:ext uri="{FF2B5EF4-FFF2-40B4-BE49-F238E27FC236}">
                  <a16:creationId xmlns:a16="http://schemas.microsoft.com/office/drawing/2014/main" id="{7A19C8CF-CEF1-2A66-BE3F-7DF2F7535065}"/>
                </a:ext>
              </a:extLst>
            </p:cNvPr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10986;p52">
              <a:extLst>
                <a:ext uri="{FF2B5EF4-FFF2-40B4-BE49-F238E27FC236}">
                  <a16:creationId xmlns:a16="http://schemas.microsoft.com/office/drawing/2014/main" id="{9CE3623E-C834-7D29-3609-FE49C0BA8BF2}"/>
                </a:ext>
              </a:extLst>
            </p:cNvPr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10987;p52">
              <a:extLst>
                <a:ext uri="{FF2B5EF4-FFF2-40B4-BE49-F238E27FC236}">
                  <a16:creationId xmlns:a16="http://schemas.microsoft.com/office/drawing/2014/main" id="{15A8CFA0-C529-705F-0D1E-E6B8412DC2B8}"/>
                </a:ext>
              </a:extLst>
            </p:cNvPr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10988;p52">
              <a:extLst>
                <a:ext uri="{FF2B5EF4-FFF2-40B4-BE49-F238E27FC236}">
                  <a16:creationId xmlns:a16="http://schemas.microsoft.com/office/drawing/2014/main" id="{82AEF516-CB9A-FED3-4DFD-839353F4B256}"/>
                </a:ext>
              </a:extLst>
            </p:cNvPr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10989;p52">
              <a:extLst>
                <a:ext uri="{FF2B5EF4-FFF2-40B4-BE49-F238E27FC236}">
                  <a16:creationId xmlns:a16="http://schemas.microsoft.com/office/drawing/2014/main" id="{140D425E-493D-5912-1321-9E07068B2411}"/>
                </a:ext>
              </a:extLst>
            </p:cNvPr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10990;p52">
              <a:extLst>
                <a:ext uri="{FF2B5EF4-FFF2-40B4-BE49-F238E27FC236}">
                  <a16:creationId xmlns:a16="http://schemas.microsoft.com/office/drawing/2014/main" id="{4B39EFDB-E814-803E-D719-5A5D7E82E8F7}"/>
                </a:ext>
              </a:extLst>
            </p:cNvPr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10991;p52">
              <a:extLst>
                <a:ext uri="{FF2B5EF4-FFF2-40B4-BE49-F238E27FC236}">
                  <a16:creationId xmlns:a16="http://schemas.microsoft.com/office/drawing/2014/main" id="{AE838C49-528E-FC8A-B443-FCDB2DAC805F}"/>
                </a:ext>
              </a:extLst>
            </p:cNvPr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10992;p52">
              <a:extLst>
                <a:ext uri="{FF2B5EF4-FFF2-40B4-BE49-F238E27FC236}">
                  <a16:creationId xmlns:a16="http://schemas.microsoft.com/office/drawing/2014/main" id="{0D5B669A-0B54-17C7-4414-52F78D216FCD}"/>
                </a:ext>
              </a:extLst>
            </p:cNvPr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10993;p52">
              <a:extLst>
                <a:ext uri="{FF2B5EF4-FFF2-40B4-BE49-F238E27FC236}">
                  <a16:creationId xmlns:a16="http://schemas.microsoft.com/office/drawing/2014/main" id="{A9637772-593D-1E9D-747A-7115A2092665}"/>
                </a:ext>
              </a:extLst>
            </p:cNvPr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10994;p52">
              <a:extLst>
                <a:ext uri="{FF2B5EF4-FFF2-40B4-BE49-F238E27FC236}">
                  <a16:creationId xmlns:a16="http://schemas.microsoft.com/office/drawing/2014/main" id="{9A8E65A2-5ABA-11BC-0FDB-0D2330C994B8}"/>
                </a:ext>
              </a:extLst>
            </p:cNvPr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10995;p52">
              <a:extLst>
                <a:ext uri="{FF2B5EF4-FFF2-40B4-BE49-F238E27FC236}">
                  <a16:creationId xmlns:a16="http://schemas.microsoft.com/office/drawing/2014/main" id="{F5D5B1C3-4FAD-2F54-8770-81BB28BE36CC}"/>
                </a:ext>
              </a:extLst>
            </p:cNvPr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10996;p52">
              <a:extLst>
                <a:ext uri="{FF2B5EF4-FFF2-40B4-BE49-F238E27FC236}">
                  <a16:creationId xmlns:a16="http://schemas.microsoft.com/office/drawing/2014/main" id="{06E78DBF-1987-72E0-D78F-C8BCF2C268C1}"/>
                </a:ext>
              </a:extLst>
            </p:cNvPr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10997;p52">
              <a:extLst>
                <a:ext uri="{FF2B5EF4-FFF2-40B4-BE49-F238E27FC236}">
                  <a16:creationId xmlns:a16="http://schemas.microsoft.com/office/drawing/2014/main" id="{D5BA624E-87B6-1E97-7B4C-11B3860E060D}"/>
                </a:ext>
              </a:extLst>
            </p:cNvPr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10998;p52">
              <a:extLst>
                <a:ext uri="{FF2B5EF4-FFF2-40B4-BE49-F238E27FC236}">
                  <a16:creationId xmlns:a16="http://schemas.microsoft.com/office/drawing/2014/main" id="{7240937C-D3CA-7CF6-8615-E480E254E2A5}"/>
                </a:ext>
              </a:extLst>
            </p:cNvPr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8155514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5018DE8B-CA0F-2636-CEF6-C3B627587D65}"/>
              </a:ext>
            </a:extLst>
          </p:cNvPr>
          <p:cNvSpPr/>
          <p:nvPr/>
        </p:nvSpPr>
        <p:spPr>
          <a:xfrm>
            <a:off x="4491544" y="2952107"/>
            <a:ext cx="7144643" cy="3151126"/>
          </a:xfrm>
          <a:prstGeom prst="roundRect">
            <a:avLst/>
          </a:prstGeom>
          <a:noFill/>
          <a:ln w="2286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E8A67B-AA2D-4714-0705-9AA4EAC13283}"/>
              </a:ext>
            </a:extLst>
          </p:cNvPr>
          <p:cNvSpPr txBox="1"/>
          <p:nvPr/>
        </p:nvSpPr>
        <p:spPr>
          <a:xfrm>
            <a:off x="439573" y="397562"/>
            <a:ext cx="461139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dirty="0">
                <a:latin typeface="Lobster" panose="00000500000000000000" pitchFamily="2" charset="-52"/>
                <a:ea typeface="Mochiy Pop One" pitchFamily="2" charset="-128"/>
                <a:cs typeface="Mochiy Pop One" pitchFamily="2" charset="-128"/>
              </a:rPr>
              <a:t>ЦЕЛЬ ПРОЕКТА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8D6E1E-58B9-FAEC-F5B4-2F1EDC776525}"/>
              </a:ext>
            </a:extLst>
          </p:cNvPr>
          <p:cNvSpPr txBox="1"/>
          <p:nvPr/>
        </p:nvSpPr>
        <p:spPr>
          <a:xfrm>
            <a:off x="5050971" y="3373508"/>
            <a:ext cx="58483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latin typeface="Comic Sans MS" panose="030F0702030302020204" pitchFamily="66" charset="0"/>
              </a:rPr>
              <a:t>Разработать игру на языке программирования </a:t>
            </a:r>
            <a:r>
              <a:rPr lang="en-US" sz="3600" dirty="0">
                <a:latin typeface="Comic Sans MS" panose="030F0702030302020204" pitchFamily="66" charset="0"/>
              </a:rPr>
              <a:t>Python</a:t>
            </a:r>
            <a:r>
              <a:rPr lang="ru-RU" sz="3600" dirty="0">
                <a:latin typeface="Comic Sans MS" panose="030F0702030302020204" pitchFamily="66" charset="0"/>
              </a:rPr>
              <a:t> с использованием библиотеки </a:t>
            </a:r>
            <a:r>
              <a:rPr lang="en-US" sz="3600" dirty="0">
                <a:latin typeface="Comic Sans MS" panose="030F0702030302020204" pitchFamily="66" charset="0"/>
              </a:rPr>
              <a:t>pygame</a:t>
            </a:r>
            <a:endParaRPr lang="ru-RU" sz="3600" dirty="0">
              <a:latin typeface="Comic Sans MS" panose="030F0702030302020204" pitchFamily="66" charset="0"/>
            </a:endParaRP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EE892422-C0D7-DE13-5E9F-297893BDC5D7}"/>
              </a:ext>
            </a:extLst>
          </p:cNvPr>
          <p:cNvGrpSpPr/>
          <p:nvPr/>
        </p:nvGrpSpPr>
        <p:grpSpPr>
          <a:xfrm>
            <a:off x="1314167" y="3905894"/>
            <a:ext cx="1431105" cy="1686170"/>
            <a:chOff x="548085" y="4923094"/>
            <a:chExt cx="1431105" cy="1686170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67157AEE-3818-87BF-D694-35BA33F02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0499464">
              <a:off x="548085" y="5788641"/>
              <a:ext cx="811299" cy="820623"/>
            </a:xfrm>
            <a:prstGeom prst="rect">
              <a:avLst/>
            </a:prstGeom>
          </p:spPr>
        </p:pic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A4F5D0C3-25C6-C42B-8A07-E43F2DB88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195595">
              <a:off x="1038809" y="4923094"/>
              <a:ext cx="507809" cy="513645"/>
            </a:xfrm>
            <a:prstGeom prst="rect">
              <a:avLst/>
            </a:prstGeom>
          </p:spPr>
        </p:pic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79ACDB72-AD5D-03F7-573E-B4D32F921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7587" y="5401916"/>
              <a:ext cx="601603" cy="608517"/>
            </a:xfrm>
            <a:prstGeom prst="rect">
              <a:avLst/>
            </a:prstGeom>
          </p:spPr>
        </p:pic>
      </p:grpSp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3E1901D9-FEBB-B6D0-F14F-3E9877F93711}"/>
              </a:ext>
            </a:extLst>
          </p:cNvPr>
          <p:cNvSpPr/>
          <p:nvPr/>
        </p:nvSpPr>
        <p:spPr>
          <a:xfrm>
            <a:off x="4900707" y="848660"/>
            <a:ext cx="3299012" cy="1529976"/>
          </a:xfrm>
          <a:custGeom>
            <a:avLst/>
            <a:gdLst>
              <a:gd name="connsiteX0" fmla="*/ 0 w 3865037"/>
              <a:gd name="connsiteY0" fmla="*/ 124915 h 1302702"/>
              <a:gd name="connsiteX1" fmla="*/ 3260035 w 3865037"/>
              <a:gd name="connsiteY1" fmla="*/ 110006 h 1302702"/>
              <a:gd name="connsiteX2" fmla="*/ 3856382 w 3865037"/>
              <a:gd name="connsiteY2" fmla="*/ 1302702 h 1302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65037" h="1302702">
                <a:moveTo>
                  <a:pt x="0" y="124915"/>
                </a:moveTo>
                <a:cubicBezTo>
                  <a:pt x="1308652" y="19311"/>
                  <a:pt x="2617305" y="-86292"/>
                  <a:pt x="3260035" y="110006"/>
                </a:cubicBezTo>
                <a:cubicBezTo>
                  <a:pt x="3902765" y="306304"/>
                  <a:pt x="3879573" y="804503"/>
                  <a:pt x="3856382" y="1302702"/>
                </a:cubicBezTo>
              </a:path>
            </a:pathLst>
          </a:custGeom>
          <a:noFill/>
          <a:ln w="228600">
            <a:solidFill>
              <a:schemeClr val="bg1"/>
            </a:solidFill>
            <a:prstDash val="solid"/>
            <a:tailEnd type="stealth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Freeform 20">
            <a:extLst>
              <a:ext uri="{FF2B5EF4-FFF2-40B4-BE49-F238E27FC236}">
                <a16:creationId xmlns:a16="http://schemas.microsoft.com/office/drawing/2014/main" id="{DC4BF733-F663-99AD-4959-19226B97C46D}"/>
              </a:ext>
            </a:extLst>
          </p:cNvPr>
          <p:cNvSpPr/>
          <p:nvPr/>
        </p:nvSpPr>
        <p:spPr>
          <a:xfrm>
            <a:off x="10899317" y="5681832"/>
            <a:ext cx="559396" cy="904762"/>
          </a:xfrm>
          <a:custGeom>
            <a:avLst/>
            <a:gdLst/>
            <a:ahLst/>
            <a:cxnLst/>
            <a:rect l="l" t="t" r="r" b="b"/>
            <a:pathLst>
              <a:path w="559396" h="904762">
                <a:moveTo>
                  <a:pt x="0" y="0"/>
                </a:moveTo>
                <a:lnTo>
                  <a:pt x="559396" y="0"/>
                </a:lnTo>
                <a:lnTo>
                  <a:pt x="559396" y="904762"/>
                </a:lnTo>
                <a:lnTo>
                  <a:pt x="0" y="9047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pic>
        <p:nvPicPr>
          <p:cNvPr id="240" name="Рисунок 239">
            <a:extLst>
              <a:ext uri="{FF2B5EF4-FFF2-40B4-BE49-F238E27FC236}">
                <a16:creationId xmlns:a16="http://schemas.microsoft.com/office/drawing/2014/main" id="{3725AF05-E0F8-D935-0508-E4A0090059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2089" y="803031"/>
            <a:ext cx="707197" cy="87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981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0">
              <a:srgbClr val="92E2D3">
                <a:lumMod val="89000"/>
                <a:lumOff val="11000"/>
              </a:srgbClr>
            </a:gs>
            <a:gs pos="56000">
              <a:srgbClr val="C1D5E7">
                <a:lumMod val="90000"/>
                <a:lumOff val="10000"/>
              </a:srgbClr>
            </a:gs>
            <a:gs pos="26000">
              <a:srgbClr val="E5CBF7">
                <a:lumMod val="90000"/>
                <a:lumOff val="10000"/>
              </a:srgbClr>
            </a:gs>
          </a:gsLst>
          <a:lin ang="3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538C477E-8308-D117-264C-D1F158B8D736}"/>
              </a:ext>
            </a:extLst>
          </p:cNvPr>
          <p:cNvSpPr/>
          <p:nvPr/>
        </p:nvSpPr>
        <p:spPr>
          <a:xfrm>
            <a:off x="1228725" y="1244600"/>
            <a:ext cx="9734550" cy="5092700"/>
          </a:xfrm>
          <a:prstGeom prst="roundRect">
            <a:avLst/>
          </a:prstGeom>
          <a:solidFill>
            <a:schemeClr val="bg1"/>
          </a:solidFill>
          <a:ln w="60325">
            <a:solidFill>
              <a:srgbClr val="B0701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035F061-AB02-CC5F-3859-6D02C663C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78" y="662928"/>
            <a:ext cx="274344" cy="27434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51D45AF-7706-4940-9B1F-CC34CC6E6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381" y="1107428"/>
            <a:ext cx="274344" cy="27434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1ED6396-2C38-8BF5-FACE-DBBE645CB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28" y="6296672"/>
            <a:ext cx="274344" cy="27434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AAB5E64-5175-FCE9-0639-E15912874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8752" y="662928"/>
            <a:ext cx="274344" cy="27434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F2F18EC-8632-E99F-D228-0FFE77549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7619" y="5939778"/>
            <a:ext cx="274344" cy="274344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AF8BD577-0119-D17D-9022-8DD7D1F96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8441" y="2736793"/>
            <a:ext cx="438950" cy="377985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7A590D1F-5D34-5B81-78EA-B7C6F3790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03" y="4325857"/>
            <a:ext cx="438950" cy="3779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CE21C3-6AFF-9DD3-A064-20D549D8BD25}"/>
              </a:ext>
            </a:extLst>
          </p:cNvPr>
          <p:cNvSpPr txBox="1"/>
          <p:nvPr/>
        </p:nvSpPr>
        <p:spPr>
          <a:xfrm>
            <a:off x="4088880" y="247429"/>
            <a:ext cx="40142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spc="400" dirty="0">
                <a:latin typeface="Lobster" panose="00000500000000000000" pitchFamily="2" charset="-52"/>
              </a:rPr>
              <a:t>ИДЕЯ ИГРЫ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8C9019-A94A-45F1-BFEB-1BA922C80D43}"/>
              </a:ext>
            </a:extLst>
          </p:cNvPr>
          <p:cNvSpPr txBox="1"/>
          <p:nvPr/>
        </p:nvSpPr>
        <p:spPr>
          <a:xfrm>
            <a:off x="2073480" y="1805791"/>
            <a:ext cx="82003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>
                <a:latin typeface="Comic Sans MS" panose="030F0702030302020204" pitchFamily="66" charset="0"/>
              </a:rPr>
              <a:t>«Candy Runner» — это динамичный платформер, в котором игроку предстоит пройти три уровня, сражаясь с врагами и получая за них очки. На каждом этапе нужно уничтожить всех противников, чтобы перейти к следующему уровню. Главная сложность — успеть выполнить задание до истечения установленного времени, что добавляет игре азарт и напряжение. 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89D2AD8-4D82-4D5C-BDE4-AF5A4D5DE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272" y="2415137"/>
            <a:ext cx="432854" cy="432854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BAF53C9-C897-0895-C161-9D02B8AFD4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35924" y="4392559"/>
            <a:ext cx="414564" cy="432854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6536828B-2B79-253F-53CC-FD3C33113D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1523" y="541264"/>
            <a:ext cx="432854" cy="225572"/>
          </a:xfrm>
          <a:prstGeom prst="rect">
            <a:avLst/>
          </a:prstGeom>
        </p:spPr>
      </p:pic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07602657-55FC-84FF-3A1F-75B6F91D67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8880230" y="449549"/>
            <a:ext cx="432854" cy="4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653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0">
              <a:srgbClr val="92E2D3">
                <a:lumMod val="89000"/>
                <a:lumOff val="11000"/>
              </a:srgbClr>
            </a:gs>
            <a:gs pos="56000">
              <a:srgbClr val="C1D5E7">
                <a:lumMod val="90000"/>
                <a:lumOff val="10000"/>
              </a:srgbClr>
            </a:gs>
            <a:gs pos="26000">
              <a:srgbClr val="E5CBF7">
                <a:lumMod val="90000"/>
                <a:lumOff val="10000"/>
              </a:srgbClr>
            </a:gs>
          </a:gsLst>
          <a:lin ang="30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35010E-D9AD-05CF-510D-229BBC5D3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EDB41F72-C42E-DBA0-3060-C98661CD4D1A}"/>
              </a:ext>
            </a:extLst>
          </p:cNvPr>
          <p:cNvSpPr/>
          <p:nvPr/>
        </p:nvSpPr>
        <p:spPr>
          <a:xfrm>
            <a:off x="5587999" y="996949"/>
            <a:ext cx="5495925" cy="5092700"/>
          </a:xfrm>
          <a:prstGeom prst="roundRect">
            <a:avLst/>
          </a:prstGeom>
          <a:solidFill>
            <a:schemeClr val="bg1"/>
          </a:solidFill>
          <a:ln w="60325">
            <a:solidFill>
              <a:srgbClr val="9A3428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82" name="Рисунок 581">
            <a:extLst>
              <a:ext uri="{FF2B5EF4-FFF2-40B4-BE49-F238E27FC236}">
                <a16:creationId xmlns:a16="http://schemas.microsoft.com/office/drawing/2014/main" id="{E912F4E7-C025-A0AF-ABA7-111A89BAE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076" y="2019805"/>
            <a:ext cx="3450635" cy="37920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9CF00D-825E-716D-0B5B-6C09783E97CD}"/>
              </a:ext>
            </a:extLst>
          </p:cNvPr>
          <p:cNvSpPr txBox="1"/>
          <p:nvPr/>
        </p:nvSpPr>
        <p:spPr>
          <a:xfrm>
            <a:off x="777938" y="768351"/>
            <a:ext cx="4611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>
                <a:latin typeface="Lobster" panose="00000500000000000000" pitchFamily="2" charset="-52"/>
                <a:ea typeface="Mochiy Pop One" pitchFamily="2" charset="-128"/>
                <a:cs typeface="Mochiy Pop One" pitchFamily="2" charset="-128"/>
              </a:rPr>
              <a:t>РАЗРАБОТКА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FC7C11-1967-0CE2-23E7-F6C00F620A6E}"/>
              </a:ext>
            </a:extLst>
          </p:cNvPr>
          <p:cNvSpPr txBox="1"/>
          <p:nvPr/>
        </p:nvSpPr>
        <p:spPr>
          <a:xfrm>
            <a:off x="6054722" y="2019805"/>
            <a:ext cx="456247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Comic Sans MS" panose="030F0702030302020204" pitchFamily="66" charset="0"/>
              </a:rPr>
              <a:t>Марина отвечала за реализацию основных игровых механик, создание карт уровней, разработку спрайтов. </a:t>
            </a: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591F5DD1-5B92-73EB-5607-805F4CE43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214585" flipH="1">
            <a:off x="10080704" y="397839"/>
            <a:ext cx="1072989" cy="1664352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146E245B-958E-C4C3-874B-409D324BB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260" y="2588272"/>
            <a:ext cx="274344" cy="274344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84C8DCF0-690D-D025-2048-B9503A2243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3122" y="1882633"/>
            <a:ext cx="274344" cy="274344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D1FC6778-8BF3-46B0-ED06-F07F264D0F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382999">
            <a:off x="625483" y="5448300"/>
            <a:ext cx="552047" cy="107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507037"/>
      </p:ext>
    </p:extLst>
  </p:cSld>
  <p:clrMapOvr>
    <a:masterClrMapping/>
  </p:clrMapOvr>
  <p:transition spd="slow">
    <p:cover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0">
              <a:srgbClr val="92E2D3">
                <a:lumMod val="89000"/>
                <a:lumOff val="11000"/>
              </a:srgbClr>
            </a:gs>
            <a:gs pos="56000">
              <a:srgbClr val="C1D5E7">
                <a:lumMod val="90000"/>
                <a:lumOff val="10000"/>
              </a:srgbClr>
            </a:gs>
            <a:gs pos="26000">
              <a:srgbClr val="E5CBF7">
                <a:lumMod val="90000"/>
                <a:lumOff val="10000"/>
              </a:srgbClr>
            </a:gs>
          </a:gsLst>
          <a:lin ang="30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4F229E-2990-010F-367E-FBEC4DCC5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E88DA602-740A-9FEF-7C85-968A6598E14F}"/>
              </a:ext>
            </a:extLst>
          </p:cNvPr>
          <p:cNvSpPr/>
          <p:nvPr/>
        </p:nvSpPr>
        <p:spPr>
          <a:xfrm>
            <a:off x="573339" y="996949"/>
            <a:ext cx="5495925" cy="5092700"/>
          </a:xfrm>
          <a:prstGeom prst="roundRect">
            <a:avLst/>
          </a:prstGeom>
          <a:solidFill>
            <a:schemeClr val="bg1"/>
          </a:solidFill>
          <a:ln w="60325">
            <a:solidFill>
              <a:srgbClr val="9A3428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BB25F4-8934-00B3-D067-C0D38205F58A}"/>
              </a:ext>
            </a:extLst>
          </p:cNvPr>
          <p:cNvSpPr txBox="1"/>
          <p:nvPr/>
        </p:nvSpPr>
        <p:spPr>
          <a:xfrm>
            <a:off x="6924707" y="768351"/>
            <a:ext cx="4611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>
                <a:latin typeface="Lobster" panose="00000500000000000000" pitchFamily="2" charset="-52"/>
                <a:ea typeface="Mochiy Pop One" pitchFamily="2" charset="-128"/>
                <a:cs typeface="Mochiy Pop One" pitchFamily="2" charset="-128"/>
              </a:rPr>
              <a:t>РАЗРАБОТКА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618AE0-F784-965E-AD47-C9862214E720}"/>
              </a:ext>
            </a:extLst>
          </p:cNvPr>
          <p:cNvSpPr txBox="1"/>
          <p:nvPr/>
        </p:nvSpPr>
        <p:spPr>
          <a:xfrm>
            <a:off x="894932" y="2019805"/>
            <a:ext cx="48527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Comic Sans MS" panose="030F0702030302020204" pitchFamily="66" charset="0"/>
              </a:rPr>
              <a:t>Дмитрий занимался проектированием игровых окон, настройкой камеры, добавлением звукового сопровождения.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40904DC-E2DC-DA5D-39B0-B915BEA7B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174299" y="2571748"/>
            <a:ext cx="1962885" cy="2495045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63F27657-23A5-86FE-B2BA-040A04AAC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200" y="571591"/>
            <a:ext cx="2133785" cy="1316850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B8EC1ED7-9BEF-0A48-02E5-E2D0002A2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6515" y="4838192"/>
            <a:ext cx="912869" cy="186723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2F404E41-5DFF-1F3F-4C02-0B6A707995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728" y="6296672"/>
            <a:ext cx="274344" cy="274344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04DFE40B-8E1B-7A85-CDCF-70F474316A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1098" y="372754"/>
            <a:ext cx="274344" cy="274344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C206670E-B87D-0CBC-2C0D-B42CB3EEC3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6847437" y="5363222"/>
            <a:ext cx="274344" cy="27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613553"/>
      </p:ext>
    </p:extLst>
  </p:cSld>
  <p:clrMapOvr>
    <a:masterClrMapping/>
  </p:clrMapOvr>
  <p:transition spd="slow">
    <p:cover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0">
              <a:srgbClr val="92E2D3">
                <a:lumMod val="89000"/>
                <a:lumOff val="11000"/>
              </a:srgbClr>
            </a:gs>
            <a:gs pos="56000">
              <a:srgbClr val="C1D5E7">
                <a:lumMod val="90000"/>
                <a:lumOff val="10000"/>
              </a:srgbClr>
            </a:gs>
            <a:gs pos="26000">
              <a:srgbClr val="E5CBF7">
                <a:lumMod val="90000"/>
                <a:lumOff val="10000"/>
              </a:srgbClr>
            </a:gs>
          </a:gsLst>
          <a:lin ang="30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3604C2-B57E-D965-DAA7-E1675FC70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EA0938E7-E09D-C168-B790-DF97AB694754}"/>
              </a:ext>
            </a:extLst>
          </p:cNvPr>
          <p:cNvSpPr/>
          <p:nvPr/>
        </p:nvSpPr>
        <p:spPr>
          <a:xfrm>
            <a:off x="433275" y="996949"/>
            <a:ext cx="5909470" cy="4709453"/>
          </a:xfrm>
          <a:prstGeom prst="roundRect">
            <a:avLst/>
          </a:prstGeom>
          <a:solidFill>
            <a:schemeClr val="bg1"/>
          </a:solidFill>
          <a:ln w="60325"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55" name="Рисунок 454">
            <a:extLst>
              <a:ext uri="{FF2B5EF4-FFF2-40B4-BE49-F238E27FC236}">
                <a16:creationId xmlns:a16="http://schemas.microsoft.com/office/drawing/2014/main" id="{D2223B80-856F-DEA1-0197-7D3D9703C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201" y="4834598"/>
            <a:ext cx="707197" cy="871804"/>
          </a:xfrm>
          <a:prstGeom prst="rect">
            <a:avLst/>
          </a:prstGeom>
        </p:spPr>
      </p:pic>
      <p:grpSp>
        <p:nvGrpSpPr>
          <p:cNvPr id="458" name="Google Shape;10669;p52">
            <a:extLst>
              <a:ext uri="{FF2B5EF4-FFF2-40B4-BE49-F238E27FC236}">
                <a16:creationId xmlns:a16="http://schemas.microsoft.com/office/drawing/2014/main" id="{17672C15-322E-4B76-69E1-E9FAD99909CA}"/>
              </a:ext>
            </a:extLst>
          </p:cNvPr>
          <p:cNvGrpSpPr/>
          <p:nvPr/>
        </p:nvGrpSpPr>
        <p:grpSpPr>
          <a:xfrm>
            <a:off x="10182536" y="578722"/>
            <a:ext cx="836459" cy="418227"/>
            <a:chOff x="311697" y="-12"/>
            <a:chExt cx="4437449" cy="2218709"/>
          </a:xfrm>
        </p:grpSpPr>
        <p:sp>
          <p:nvSpPr>
            <p:cNvPr id="459" name="Google Shape;10670;p52">
              <a:extLst>
                <a:ext uri="{FF2B5EF4-FFF2-40B4-BE49-F238E27FC236}">
                  <a16:creationId xmlns:a16="http://schemas.microsoft.com/office/drawing/2014/main" id="{3E823FF4-84FC-6C10-CB24-8AC9F5815969}"/>
                </a:ext>
              </a:extLst>
            </p:cNvPr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10671;p52">
              <a:extLst>
                <a:ext uri="{FF2B5EF4-FFF2-40B4-BE49-F238E27FC236}">
                  <a16:creationId xmlns:a16="http://schemas.microsoft.com/office/drawing/2014/main" id="{E5BD5073-7B7D-5C97-B14E-07ED1FDE6F05}"/>
                </a:ext>
              </a:extLst>
            </p:cNvPr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10672;p52">
              <a:extLst>
                <a:ext uri="{FF2B5EF4-FFF2-40B4-BE49-F238E27FC236}">
                  <a16:creationId xmlns:a16="http://schemas.microsoft.com/office/drawing/2014/main" id="{4E61012C-10E5-2012-643D-0A92CDBD9997}"/>
                </a:ext>
              </a:extLst>
            </p:cNvPr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10673;p52">
              <a:extLst>
                <a:ext uri="{FF2B5EF4-FFF2-40B4-BE49-F238E27FC236}">
                  <a16:creationId xmlns:a16="http://schemas.microsoft.com/office/drawing/2014/main" id="{0970F4E8-29AE-3D92-DFBF-10FB17C6B368}"/>
                </a:ext>
              </a:extLst>
            </p:cNvPr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10674;p52">
              <a:extLst>
                <a:ext uri="{FF2B5EF4-FFF2-40B4-BE49-F238E27FC236}">
                  <a16:creationId xmlns:a16="http://schemas.microsoft.com/office/drawing/2014/main" id="{79F8DBB7-DA56-7E7D-FD62-DE37CB5ADD30}"/>
                </a:ext>
              </a:extLst>
            </p:cNvPr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10675;p52">
              <a:extLst>
                <a:ext uri="{FF2B5EF4-FFF2-40B4-BE49-F238E27FC236}">
                  <a16:creationId xmlns:a16="http://schemas.microsoft.com/office/drawing/2014/main" id="{0D25B43C-3EEF-65DC-6A5E-85245512F00D}"/>
                </a:ext>
              </a:extLst>
            </p:cNvPr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10676;p52">
              <a:extLst>
                <a:ext uri="{FF2B5EF4-FFF2-40B4-BE49-F238E27FC236}">
                  <a16:creationId xmlns:a16="http://schemas.microsoft.com/office/drawing/2014/main" id="{47AE4DB9-F0F9-6833-C78F-D6064831A979}"/>
                </a:ext>
              </a:extLst>
            </p:cNvPr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10677;p52">
              <a:extLst>
                <a:ext uri="{FF2B5EF4-FFF2-40B4-BE49-F238E27FC236}">
                  <a16:creationId xmlns:a16="http://schemas.microsoft.com/office/drawing/2014/main" id="{2BF07134-5BD9-D330-37A7-9E00DDB57330}"/>
                </a:ext>
              </a:extLst>
            </p:cNvPr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10678;p52">
              <a:extLst>
                <a:ext uri="{FF2B5EF4-FFF2-40B4-BE49-F238E27FC236}">
                  <a16:creationId xmlns:a16="http://schemas.microsoft.com/office/drawing/2014/main" id="{091C0AF6-1502-6B4A-560F-CEDB46FF20F5}"/>
                </a:ext>
              </a:extLst>
            </p:cNvPr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10679;p52">
              <a:extLst>
                <a:ext uri="{FF2B5EF4-FFF2-40B4-BE49-F238E27FC236}">
                  <a16:creationId xmlns:a16="http://schemas.microsoft.com/office/drawing/2014/main" id="{51D3F0CB-6ABC-4C61-8202-05AC692B098B}"/>
                </a:ext>
              </a:extLst>
            </p:cNvPr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10680;p52">
              <a:extLst>
                <a:ext uri="{FF2B5EF4-FFF2-40B4-BE49-F238E27FC236}">
                  <a16:creationId xmlns:a16="http://schemas.microsoft.com/office/drawing/2014/main" id="{24A9ED24-4066-FE74-F3B1-8508C90681A6}"/>
                </a:ext>
              </a:extLst>
            </p:cNvPr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10681;p52">
              <a:extLst>
                <a:ext uri="{FF2B5EF4-FFF2-40B4-BE49-F238E27FC236}">
                  <a16:creationId xmlns:a16="http://schemas.microsoft.com/office/drawing/2014/main" id="{370DA995-377D-B7AB-F045-7DEB93502CF3}"/>
                </a:ext>
              </a:extLst>
            </p:cNvPr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10682;p52">
              <a:extLst>
                <a:ext uri="{FF2B5EF4-FFF2-40B4-BE49-F238E27FC236}">
                  <a16:creationId xmlns:a16="http://schemas.microsoft.com/office/drawing/2014/main" id="{9E7865DE-BEC6-3424-28D0-C4AC50D3591A}"/>
                </a:ext>
              </a:extLst>
            </p:cNvPr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10683;p52">
              <a:extLst>
                <a:ext uri="{FF2B5EF4-FFF2-40B4-BE49-F238E27FC236}">
                  <a16:creationId xmlns:a16="http://schemas.microsoft.com/office/drawing/2014/main" id="{1633DD31-298C-A2B4-F82F-56FB223D1AFA}"/>
                </a:ext>
              </a:extLst>
            </p:cNvPr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10684;p52">
              <a:extLst>
                <a:ext uri="{FF2B5EF4-FFF2-40B4-BE49-F238E27FC236}">
                  <a16:creationId xmlns:a16="http://schemas.microsoft.com/office/drawing/2014/main" id="{558F9DD6-45AB-42B0-1458-EE3FB7F9DA96}"/>
                </a:ext>
              </a:extLst>
            </p:cNvPr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10685;p52">
              <a:extLst>
                <a:ext uri="{FF2B5EF4-FFF2-40B4-BE49-F238E27FC236}">
                  <a16:creationId xmlns:a16="http://schemas.microsoft.com/office/drawing/2014/main" id="{54DD343C-70B5-942C-0A01-3691CA6F65F1}"/>
                </a:ext>
              </a:extLst>
            </p:cNvPr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10686;p52">
              <a:extLst>
                <a:ext uri="{FF2B5EF4-FFF2-40B4-BE49-F238E27FC236}">
                  <a16:creationId xmlns:a16="http://schemas.microsoft.com/office/drawing/2014/main" id="{D17FD9FC-FF32-E9F8-142B-1A08A9089017}"/>
                </a:ext>
              </a:extLst>
            </p:cNvPr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10687;p52">
              <a:extLst>
                <a:ext uri="{FF2B5EF4-FFF2-40B4-BE49-F238E27FC236}">
                  <a16:creationId xmlns:a16="http://schemas.microsoft.com/office/drawing/2014/main" id="{CBBD2F4B-1621-C80D-9E58-2C78D4499FE7}"/>
                </a:ext>
              </a:extLst>
            </p:cNvPr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10688;p52">
              <a:extLst>
                <a:ext uri="{FF2B5EF4-FFF2-40B4-BE49-F238E27FC236}">
                  <a16:creationId xmlns:a16="http://schemas.microsoft.com/office/drawing/2014/main" id="{3704481F-7DA5-FFEE-E2F7-42AEEC497368}"/>
                </a:ext>
              </a:extLst>
            </p:cNvPr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10689;p52">
              <a:extLst>
                <a:ext uri="{FF2B5EF4-FFF2-40B4-BE49-F238E27FC236}">
                  <a16:creationId xmlns:a16="http://schemas.microsoft.com/office/drawing/2014/main" id="{8480D646-2430-B87F-8B4D-9964B8A23E64}"/>
                </a:ext>
              </a:extLst>
            </p:cNvPr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10690;p52">
              <a:extLst>
                <a:ext uri="{FF2B5EF4-FFF2-40B4-BE49-F238E27FC236}">
                  <a16:creationId xmlns:a16="http://schemas.microsoft.com/office/drawing/2014/main" id="{120F0C97-797E-AAFF-8AF3-16F4A739C85E}"/>
                </a:ext>
              </a:extLst>
            </p:cNvPr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10691;p52">
              <a:extLst>
                <a:ext uri="{FF2B5EF4-FFF2-40B4-BE49-F238E27FC236}">
                  <a16:creationId xmlns:a16="http://schemas.microsoft.com/office/drawing/2014/main" id="{F7D70B77-5428-D823-7807-85EC0B6A24C6}"/>
                </a:ext>
              </a:extLst>
            </p:cNvPr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10692;p52">
              <a:extLst>
                <a:ext uri="{FF2B5EF4-FFF2-40B4-BE49-F238E27FC236}">
                  <a16:creationId xmlns:a16="http://schemas.microsoft.com/office/drawing/2014/main" id="{7175D9DA-BCBB-AD89-1D10-9B9F2059A112}"/>
                </a:ext>
              </a:extLst>
            </p:cNvPr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10693;p52">
              <a:extLst>
                <a:ext uri="{FF2B5EF4-FFF2-40B4-BE49-F238E27FC236}">
                  <a16:creationId xmlns:a16="http://schemas.microsoft.com/office/drawing/2014/main" id="{BF51B628-9758-43D8-12CB-4487B1D08FDF}"/>
                </a:ext>
              </a:extLst>
            </p:cNvPr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10694;p52">
              <a:extLst>
                <a:ext uri="{FF2B5EF4-FFF2-40B4-BE49-F238E27FC236}">
                  <a16:creationId xmlns:a16="http://schemas.microsoft.com/office/drawing/2014/main" id="{4884E958-1FAD-02AE-58E7-A680A2B68DFD}"/>
                </a:ext>
              </a:extLst>
            </p:cNvPr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10695;p52">
              <a:extLst>
                <a:ext uri="{FF2B5EF4-FFF2-40B4-BE49-F238E27FC236}">
                  <a16:creationId xmlns:a16="http://schemas.microsoft.com/office/drawing/2014/main" id="{D45C7C8F-F481-A33D-10CE-BAAFA462D759}"/>
                </a:ext>
              </a:extLst>
            </p:cNvPr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10696;p52">
              <a:extLst>
                <a:ext uri="{FF2B5EF4-FFF2-40B4-BE49-F238E27FC236}">
                  <a16:creationId xmlns:a16="http://schemas.microsoft.com/office/drawing/2014/main" id="{59FAC28C-02F6-C377-78EF-02F08CD237A2}"/>
                </a:ext>
              </a:extLst>
            </p:cNvPr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10697;p52">
              <a:extLst>
                <a:ext uri="{FF2B5EF4-FFF2-40B4-BE49-F238E27FC236}">
                  <a16:creationId xmlns:a16="http://schemas.microsoft.com/office/drawing/2014/main" id="{176FC3EF-5401-FD9E-8E8F-315C036F231C}"/>
                </a:ext>
              </a:extLst>
            </p:cNvPr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10698;p52">
              <a:extLst>
                <a:ext uri="{FF2B5EF4-FFF2-40B4-BE49-F238E27FC236}">
                  <a16:creationId xmlns:a16="http://schemas.microsoft.com/office/drawing/2014/main" id="{5E8DB2DB-C331-1807-48C6-BE068AA48377}"/>
                </a:ext>
              </a:extLst>
            </p:cNvPr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10699;p52">
              <a:extLst>
                <a:ext uri="{FF2B5EF4-FFF2-40B4-BE49-F238E27FC236}">
                  <a16:creationId xmlns:a16="http://schemas.microsoft.com/office/drawing/2014/main" id="{C38BB587-083F-A2B0-B424-F3F636214B87}"/>
                </a:ext>
              </a:extLst>
            </p:cNvPr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10700;p52">
              <a:extLst>
                <a:ext uri="{FF2B5EF4-FFF2-40B4-BE49-F238E27FC236}">
                  <a16:creationId xmlns:a16="http://schemas.microsoft.com/office/drawing/2014/main" id="{7B3B7EF6-6528-55AD-5B8E-06B38D5C2145}"/>
                </a:ext>
              </a:extLst>
            </p:cNvPr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10701;p52">
              <a:extLst>
                <a:ext uri="{FF2B5EF4-FFF2-40B4-BE49-F238E27FC236}">
                  <a16:creationId xmlns:a16="http://schemas.microsoft.com/office/drawing/2014/main" id="{24944C9F-0498-AEBF-85BD-FF73DDDAD126}"/>
                </a:ext>
              </a:extLst>
            </p:cNvPr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10702;p52">
              <a:extLst>
                <a:ext uri="{FF2B5EF4-FFF2-40B4-BE49-F238E27FC236}">
                  <a16:creationId xmlns:a16="http://schemas.microsoft.com/office/drawing/2014/main" id="{0469CDC3-06C1-F73C-1E54-20A47347610C}"/>
                </a:ext>
              </a:extLst>
            </p:cNvPr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10703;p52">
              <a:extLst>
                <a:ext uri="{FF2B5EF4-FFF2-40B4-BE49-F238E27FC236}">
                  <a16:creationId xmlns:a16="http://schemas.microsoft.com/office/drawing/2014/main" id="{7D328007-E4A1-2C13-D55E-471F914819FC}"/>
                </a:ext>
              </a:extLst>
            </p:cNvPr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10704;p52">
              <a:extLst>
                <a:ext uri="{FF2B5EF4-FFF2-40B4-BE49-F238E27FC236}">
                  <a16:creationId xmlns:a16="http://schemas.microsoft.com/office/drawing/2014/main" id="{96F6E75C-2444-9429-46F1-6DCD9E5D953F}"/>
                </a:ext>
              </a:extLst>
            </p:cNvPr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10705;p52">
              <a:extLst>
                <a:ext uri="{FF2B5EF4-FFF2-40B4-BE49-F238E27FC236}">
                  <a16:creationId xmlns:a16="http://schemas.microsoft.com/office/drawing/2014/main" id="{8A3F638D-B57A-7417-5162-E13DDB2E4827}"/>
                </a:ext>
              </a:extLst>
            </p:cNvPr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10706;p52">
              <a:extLst>
                <a:ext uri="{FF2B5EF4-FFF2-40B4-BE49-F238E27FC236}">
                  <a16:creationId xmlns:a16="http://schemas.microsoft.com/office/drawing/2014/main" id="{9FB028F7-D6A9-9D01-BB29-945916E22A9C}"/>
                </a:ext>
              </a:extLst>
            </p:cNvPr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10707;p52">
              <a:extLst>
                <a:ext uri="{FF2B5EF4-FFF2-40B4-BE49-F238E27FC236}">
                  <a16:creationId xmlns:a16="http://schemas.microsoft.com/office/drawing/2014/main" id="{63C2447B-1D95-148B-E5D1-7447F1A0F119}"/>
                </a:ext>
              </a:extLst>
            </p:cNvPr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10708;p52">
              <a:extLst>
                <a:ext uri="{FF2B5EF4-FFF2-40B4-BE49-F238E27FC236}">
                  <a16:creationId xmlns:a16="http://schemas.microsoft.com/office/drawing/2014/main" id="{75CD0618-9631-A4AF-D559-092FEABA47BE}"/>
                </a:ext>
              </a:extLst>
            </p:cNvPr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10709;p52">
              <a:extLst>
                <a:ext uri="{FF2B5EF4-FFF2-40B4-BE49-F238E27FC236}">
                  <a16:creationId xmlns:a16="http://schemas.microsoft.com/office/drawing/2014/main" id="{2F30FD2E-FB2D-3A9E-4F27-1BF043E568B2}"/>
                </a:ext>
              </a:extLst>
            </p:cNvPr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10710;p52">
              <a:extLst>
                <a:ext uri="{FF2B5EF4-FFF2-40B4-BE49-F238E27FC236}">
                  <a16:creationId xmlns:a16="http://schemas.microsoft.com/office/drawing/2014/main" id="{1144393C-E6A2-3654-65D3-C632C27067B9}"/>
                </a:ext>
              </a:extLst>
            </p:cNvPr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10711;p52">
              <a:extLst>
                <a:ext uri="{FF2B5EF4-FFF2-40B4-BE49-F238E27FC236}">
                  <a16:creationId xmlns:a16="http://schemas.microsoft.com/office/drawing/2014/main" id="{944E50D3-8630-CAC5-7A6A-B52B5FBDB4A7}"/>
                </a:ext>
              </a:extLst>
            </p:cNvPr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10712;p52">
              <a:extLst>
                <a:ext uri="{FF2B5EF4-FFF2-40B4-BE49-F238E27FC236}">
                  <a16:creationId xmlns:a16="http://schemas.microsoft.com/office/drawing/2014/main" id="{897E0AF5-9F0F-4679-0E81-BAD0C07CAB5D}"/>
                </a:ext>
              </a:extLst>
            </p:cNvPr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10713;p52">
              <a:extLst>
                <a:ext uri="{FF2B5EF4-FFF2-40B4-BE49-F238E27FC236}">
                  <a16:creationId xmlns:a16="http://schemas.microsoft.com/office/drawing/2014/main" id="{B439CCE2-44FC-A9EB-5C3B-6CB05B2BF3CB}"/>
                </a:ext>
              </a:extLst>
            </p:cNvPr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10714;p52">
              <a:extLst>
                <a:ext uri="{FF2B5EF4-FFF2-40B4-BE49-F238E27FC236}">
                  <a16:creationId xmlns:a16="http://schemas.microsoft.com/office/drawing/2014/main" id="{D0019786-8F8C-17CA-8088-36DF88BA7899}"/>
                </a:ext>
              </a:extLst>
            </p:cNvPr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10715;p52">
              <a:extLst>
                <a:ext uri="{FF2B5EF4-FFF2-40B4-BE49-F238E27FC236}">
                  <a16:creationId xmlns:a16="http://schemas.microsoft.com/office/drawing/2014/main" id="{09B2AE18-D363-909E-6E8F-12F5127FA2E2}"/>
                </a:ext>
              </a:extLst>
            </p:cNvPr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10716;p52">
              <a:extLst>
                <a:ext uri="{FF2B5EF4-FFF2-40B4-BE49-F238E27FC236}">
                  <a16:creationId xmlns:a16="http://schemas.microsoft.com/office/drawing/2014/main" id="{3ACA28C0-36A0-A9B0-B5B3-122F5E63C7A7}"/>
                </a:ext>
              </a:extLst>
            </p:cNvPr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10717;p52">
              <a:extLst>
                <a:ext uri="{FF2B5EF4-FFF2-40B4-BE49-F238E27FC236}">
                  <a16:creationId xmlns:a16="http://schemas.microsoft.com/office/drawing/2014/main" id="{C20D1435-5D2A-D245-177B-1BE5D0174EAB}"/>
                </a:ext>
              </a:extLst>
            </p:cNvPr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10718;p52">
              <a:extLst>
                <a:ext uri="{FF2B5EF4-FFF2-40B4-BE49-F238E27FC236}">
                  <a16:creationId xmlns:a16="http://schemas.microsoft.com/office/drawing/2014/main" id="{1AD39D1D-3A82-A8C1-6A8C-5CF6D6819509}"/>
                </a:ext>
              </a:extLst>
            </p:cNvPr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10719;p52">
              <a:extLst>
                <a:ext uri="{FF2B5EF4-FFF2-40B4-BE49-F238E27FC236}">
                  <a16:creationId xmlns:a16="http://schemas.microsoft.com/office/drawing/2014/main" id="{7EBBE450-F667-73C2-4642-DD5B3817560D}"/>
                </a:ext>
              </a:extLst>
            </p:cNvPr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10720;p52">
              <a:extLst>
                <a:ext uri="{FF2B5EF4-FFF2-40B4-BE49-F238E27FC236}">
                  <a16:creationId xmlns:a16="http://schemas.microsoft.com/office/drawing/2014/main" id="{FBC7E909-2F19-1ACE-0932-5223354BB924}"/>
                </a:ext>
              </a:extLst>
            </p:cNvPr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10721;p52">
              <a:extLst>
                <a:ext uri="{FF2B5EF4-FFF2-40B4-BE49-F238E27FC236}">
                  <a16:creationId xmlns:a16="http://schemas.microsoft.com/office/drawing/2014/main" id="{D375F24C-3143-46E1-5A0B-258ABFB39CFB}"/>
                </a:ext>
              </a:extLst>
            </p:cNvPr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10722;p52">
              <a:extLst>
                <a:ext uri="{FF2B5EF4-FFF2-40B4-BE49-F238E27FC236}">
                  <a16:creationId xmlns:a16="http://schemas.microsoft.com/office/drawing/2014/main" id="{F0E0B70C-3E63-95C5-3DC8-255452ADFF93}"/>
                </a:ext>
              </a:extLst>
            </p:cNvPr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10723;p52">
              <a:extLst>
                <a:ext uri="{FF2B5EF4-FFF2-40B4-BE49-F238E27FC236}">
                  <a16:creationId xmlns:a16="http://schemas.microsoft.com/office/drawing/2014/main" id="{5719E6A5-0B81-1C47-1F8A-B0A843B7D8F5}"/>
                </a:ext>
              </a:extLst>
            </p:cNvPr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10724;p52">
              <a:extLst>
                <a:ext uri="{FF2B5EF4-FFF2-40B4-BE49-F238E27FC236}">
                  <a16:creationId xmlns:a16="http://schemas.microsoft.com/office/drawing/2014/main" id="{3BB39C4A-AE27-9475-160B-8824727DBA9E}"/>
                </a:ext>
              </a:extLst>
            </p:cNvPr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10725;p52">
              <a:extLst>
                <a:ext uri="{FF2B5EF4-FFF2-40B4-BE49-F238E27FC236}">
                  <a16:creationId xmlns:a16="http://schemas.microsoft.com/office/drawing/2014/main" id="{172A8D18-BED6-CE5D-53BE-68BD6D058BF2}"/>
                </a:ext>
              </a:extLst>
            </p:cNvPr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10726;p52">
              <a:extLst>
                <a:ext uri="{FF2B5EF4-FFF2-40B4-BE49-F238E27FC236}">
                  <a16:creationId xmlns:a16="http://schemas.microsoft.com/office/drawing/2014/main" id="{A4F40283-A810-1D26-DC43-9E748D4D5C2C}"/>
                </a:ext>
              </a:extLst>
            </p:cNvPr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10727;p52">
              <a:extLst>
                <a:ext uri="{FF2B5EF4-FFF2-40B4-BE49-F238E27FC236}">
                  <a16:creationId xmlns:a16="http://schemas.microsoft.com/office/drawing/2014/main" id="{89222B05-3820-D4F2-332A-DD23F7364573}"/>
                </a:ext>
              </a:extLst>
            </p:cNvPr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10728;p52">
              <a:extLst>
                <a:ext uri="{FF2B5EF4-FFF2-40B4-BE49-F238E27FC236}">
                  <a16:creationId xmlns:a16="http://schemas.microsoft.com/office/drawing/2014/main" id="{26BCEFC3-23E7-0CA6-2AD3-FD245A298046}"/>
                </a:ext>
              </a:extLst>
            </p:cNvPr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10729;p52">
              <a:extLst>
                <a:ext uri="{FF2B5EF4-FFF2-40B4-BE49-F238E27FC236}">
                  <a16:creationId xmlns:a16="http://schemas.microsoft.com/office/drawing/2014/main" id="{2BFB77FE-7106-5F96-DBA0-124E77DAD030}"/>
                </a:ext>
              </a:extLst>
            </p:cNvPr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10730;p52">
              <a:extLst>
                <a:ext uri="{FF2B5EF4-FFF2-40B4-BE49-F238E27FC236}">
                  <a16:creationId xmlns:a16="http://schemas.microsoft.com/office/drawing/2014/main" id="{28DC666A-7B8D-0792-AEE8-7989435C1613}"/>
                </a:ext>
              </a:extLst>
            </p:cNvPr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10731;p52">
              <a:extLst>
                <a:ext uri="{FF2B5EF4-FFF2-40B4-BE49-F238E27FC236}">
                  <a16:creationId xmlns:a16="http://schemas.microsoft.com/office/drawing/2014/main" id="{46F0EC45-457E-8903-67E7-31DBF252B1BE}"/>
                </a:ext>
              </a:extLst>
            </p:cNvPr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10732;p52">
              <a:extLst>
                <a:ext uri="{FF2B5EF4-FFF2-40B4-BE49-F238E27FC236}">
                  <a16:creationId xmlns:a16="http://schemas.microsoft.com/office/drawing/2014/main" id="{82BD5373-F906-BC74-CC4E-974F597DF332}"/>
                </a:ext>
              </a:extLst>
            </p:cNvPr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10733;p52">
              <a:extLst>
                <a:ext uri="{FF2B5EF4-FFF2-40B4-BE49-F238E27FC236}">
                  <a16:creationId xmlns:a16="http://schemas.microsoft.com/office/drawing/2014/main" id="{FAF79DDD-C86B-E6CB-44AE-184F2DD115A1}"/>
                </a:ext>
              </a:extLst>
            </p:cNvPr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10734;p52">
              <a:extLst>
                <a:ext uri="{FF2B5EF4-FFF2-40B4-BE49-F238E27FC236}">
                  <a16:creationId xmlns:a16="http://schemas.microsoft.com/office/drawing/2014/main" id="{38793C34-03AE-3F98-A9D1-58CEA23692FC}"/>
                </a:ext>
              </a:extLst>
            </p:cNvPr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10735;p52">
              <a:extLst>
                <a:ext uri="{FF2B5EF4-FFF2-40B4-BE49-F238E27FC236}">
                  <a16:creationId xmlns:a16="http://schemas.microsoft.com/office/drawing/2014/main" id="{7A2F08A1-2665-1511-EED6-02933AB53ACB}"/>
                </a:ext>
              </a:extLst>
            </p:cNvPr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10736;p52">
              <a:extLst>
                <a:ext uri="{FF2B5EF4-FFF2-40B4-BE49-F238E27FC236}">
                  <a16:creationId xmlns:a16="http://schemas.microsoft.com/office/drawing/2014/main" id="{50FEFCE4-8290-A0D8-0B00-E466806242DD}"/>
                </a:ext>
              </a:extLst>
            </p:cNvPr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10737;p52">
              <a:extLst>
                <a:ext uri="{FF2B5EF4-FFF2-40B4-BE49-F238E27FC236}">
                  <a16:creationId xmlns:a16="http://schemas.microsoft.com/office/drawing/2014/main" id="{C698C3FA-5565-188E-4DD7-F179B86BE272}"/>
                </a:ext>
              </a:extLst>
            </p:cNvPr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10738;p52">
              <a:extLst>
                <a:ext uri="{FF2B5EF4-FFF2-40B4-BE49-F238E27FC236}">
                  <a16:creationId xmlns:a16="http://schemas.microsoft.com/office/drawing/2014/main" id="{707403DF-7D6E-CE4A-FA36-91D2966AE9EC}"/>
                </a:ext>
              </a:extLst>
            </p:cNvPr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10739;p52">
              <a:extLst>
                <a:ext uri="{FF2B5EF4-FFF2-40B4-BE49-F238E27FC236}">
                  <a16:creationId xmlns:a16="http://schemas.microsoft.com/office/drawing/2014/main" id="{9EAE1645-B08F-673E-187C-6EF760B4AD62}"/>
                </a:ext>
              </a:extLst>
            </p:cNvPr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10740;p52">
              <a:extLst>
                <a:ext uri="{FF2B5EF4-FFF2-40B4-BE49-F238E27FC236}">
                  <a16:creationId xmlns:a16="http://schemas.microsoft.com/office/drawing/2014/main" id="{F2A46A89-5EC8-6ADD-27BD-DB203BF16044}"/>
                </a:ext>
              </a:extLst>
            </p:cNvPr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10741;p52">
              <a:extLst>
                <a:ext uri="{FF2B5EF4-FFF2-40B4-BE49-F238E27FC236}">
                  <a16:creationId xmlns:a16="http://schemas.microsoft.com/office/drawing/2014/main" id="{49066EF3-5324-B7EE-F1FB-2FF28750E0A3}"/>
                </a:ext>
              </a:extLst>
            </p:cNvPr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10742;p52">
              <a:extLst>
                <a:ext uri="{FF2B5EF4-FFF2-40B4-BE49-F238E27FC236}">
                  <a16:creationId xmlns:a16="http://schemas.microsoft.com/office/drawing/2014/main" id="{AF68F6CE-F088-E604-2273-8F89CEF2DB73}"/>
                </a:ext>
              </a:extLst>
            </p:cNvPr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10743;p52">
              <a:extLst>
                <a:ext uri="{FF2B5EF4-FFF2-40B4-BE49-F238E27FC236}">
                  <a16:creationId xmlns:a16="http://schemas.microsoft.com/office/drawing/2014/main" id="{B5FA84D9-7459-6FE9-1499-14E6A9C4CBA4}"/>
                </a:ext>
              </a:extLst>
            </p:cNvPr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10744;p52">
              <a:extLst>
                <a:ext uri="{FF2B5EF4-FFF2-40B4-BE49-F238E27FC236}">
                  <a16:creationId xmlns:a16="http://schemas.microsoft.com/office/drawing/2014/main" id="{1CBACC99-46F9-119B-A6AB-F5EFE9D8532B}"/>
                </a:ext>
              </a:extLst>
            </p:cNvPr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10745;p52">
              <a:extLst>
                <a:ext uri="{FF2B5EF4-FFF2-40B4-BE49-F238E27FC236}">
                  <a16:creationId xmlns:a16="http://schemas.microsoft.com/office/drawing/2014/main" id="{42E05C05-7F08-9668-D676-93F933CFE62F}"/>
                </a:ext>
              </a:extLst>
            </p:cNvPr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10746;p52">
              <a:extLst>
                <a:ext uri="{FF2B5EF4-FFF2-40B4-BE49-F238E27FC236}">
                  <a16:creationId xmlns:a16="http://schemas.microsoft.com/office/drawing/2014/main" id="{E99A4587-1BAB-6454-9B78-1E0C7499CCA0}"/>
                </a:ext>
              </a:extLst>
            </p:cNvPr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10747;p52">
              <a:extLst>
                <a:ext uri="{FF2B5EF4-FFF2-40B4-BE49-F238E27FC236}">
                  <a16:creationId xmlns:a16="http://schemas.microsoft.com/office/drawing/2014/main" id="{03292508-C4A4-8A09-A12D-D79E1ED788B4}"/>
                </a:ext>
              </a:extLst>
            </p:cNvPr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10748;p52">
              <a:extLst>
                <a:ext uri="{FF2B5EF4-FFF2-40B4-BE49-F238E27FC236}">
                  <a16:creationId xmlns:a16="http://schemas.microsoft.com/office/drawing/2014/main" id="{6C69A58A-B8B5-596F-7C27-1496B11E9338}"/>
                </a:ext>
              </a:extLst>
            </p:cNvPr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10749;p52">
              <a:extLst>
                <a:ext uri="{FF2B5EF4-FFF2-40B4-BE49-F238E27FC236}">
                  <a16:creationId xmlns:a16="http://schemas.microsoft.com/office/drawing/2014/main" id="{A06AA757-6247-A634-1385-643F6072E0BB}"/>
                </a:ext>
              </a:extLst>
            </p:cNvPr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10750;p52">
              <a:extLst>
                <a:ext uri="{FF2B5EF4-FFF2-40B4-BE49-F238E27FC236}">
                  <a16:creationId xmlns:a16="http://schemas.microsoft.com/office/drawing/2014/main" id="{220DAE4D-F2AE-271D-A5A0-D6C5943579D1}"/>
                </a:ext>
              </a:extLst>
            </p:cNvPr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10751;p52">
              <a:extLst>
                <a:ext uri="{FF2B5EF4-FFF2-40B4-BE49-F238E27FC236}">
                  <a16:creationId xmlns:a16="http://schemas.microsoft.com/office/drawing/2014/main" id="{840BAECA-C76F-1B49-AAF7-FF03FA336D51}"/>
                </a:ext>
              </a:extLst>
            </p:cNvPr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10752;p52">
              <a:extLst>
                <a:ext uri="{FF2B5EF4-FFF2-40B4-BE49-F238E27FC236}">
                  <a16:creationId xmlns:a16="http://schemas.microsoft.com/office/drawing/2014/main" id="{FC861B21-EBD1-D997-9BE3-DEB5C7C64D53}"/>
                </a:ext>
              </a:extLst>
            </p:cNvPr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10753;p52">
              <a:extLst>
                <a:ext uri="{FF2B5EF4-FFF2-40B4-BE49-F238E27FC236}">
                  <a16:creationId xmlns:a16="http://schemas.microsoft.com/office/drawing/2014/main" id="{6CB17202-8E47-80CB-F084-C9362B1EB78E}"/>
                </a:ext>
              </a:extLst>
            </p:cNvPr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10754;p52">
              <a:extLst>
                <a:ext uri="{FF2B5EF4-FFF2-40B4-BE49-F238E27FC236}">
                  <a16:creationId xmlns:a16="http://schemas.microsoft.com/office/drawing/2014/main" id="{6E8C2881-452A-FD6E-F99A-65308BBA3811}"/>
                </a:ext>
              </a:extLst>
            </p:cNvPr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10755;p52">
              <a:extLst>
                <a:ext uri="{FF2B5EF4-FFF2-40B4-BE49-F238E27FC236}">
                  <a16:creationId xmlns:a16="http://schemas.microsoft.com/office/drawing/2014/main" id="{1F5E8E5E-01C0-F1DA-AA4A-75639E20D401}"/>
                </a:ext>
              </a:extLst>
            </p:cNvPr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10756;p52">
              <a:extLst>
                <a:ext uri="{FF2B5EF4-FFF2-40B4-BE49-F238E27FC236}">
                  <a16:creationId xmlns:a16="http://schemas.microsoft.com/office/drawing/2014/main" id="{0A27EECE-191E-BA98-914D-7D0AF6F3EE2B}"/>
                </a:ext>
              </a:extLst>
            </p:cNvPr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10757;p52">
              <a:extLst>
                <a:ext uri="{FF2B5EF4-FFF2-40B4-BE49-F238E27FC236}">
                  <a16:creationId xmlns:a16="http://schemas.microsoft.com/office/drawing/2014/main" id="{BBA12F49-93E7-6B88-FAC0-E080208B9B16}"/>
                </a:ext>
              </a:extLst>
            </p:cNvPr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10758;p52">
              <a:extLst>
                <a:ext uri="{FF2B5EF4-FFF2-40B4-BE49-F238E27FC236}">
                  <a16:creationId xmlns:a16="http://schemas.microsoft.com/office/drawing/2014/main" id="{9769780E-AAB3-940E-00D8-8FC688553A0F}"/>
                </a:ext>
              </a:extLst>
            </p:cNvPr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10759;p52">
              <a:extLst>
                <a:ext uri="{FF2B5EF4-FFF2-40B4-BE49-F238E27FC236}">
                  <a16:creationId xmlns:a16="http://schemas.microsoft.com/office/drawing/2014/main" id="{99F874B7-9D25-0615-02BF-032F482D5DF8}"/>
                </a:ext>
              </a:extLst>
            </p:cNvPr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10760;p52">
              <a:extLst>
                <a:ext uri="{FF2B5EF4-FFF2-40B4-BE49-F238E27FC236}">
                  <a16:creationId xmlns:a16="http://schemas.microsoft.com/office/drawing/2014/main" id="{D5C1FB48-35F0-65EF-8218-18E2066DE407}"/>
                </a:ext>
              </a:extLst>
            </p:cNvPr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10761;p52">
              <a:extLst>
                <a:ext uri="{FF2B5EF4-FFF2-40B4-BE49-F238E27FC236}">
                  <a16:creationId xmlns:a16="http://schemas.microsoft.com/office/drawing/2014/main" id="{7834869E-7696-1A26-C207-C1D94277BC1A}"/>
                </a:ext>
              </a:extLst>
            </p:cNvPr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10762;p52">
              <a:extLst>
                <a:ext uri="{FF2B5EF4-FFF2-40B4-BE49-F238E27FC236}">
                  <a16:creationId xmlns:a16="http://schemas.microsoft.com/office/drawing/2014/main" id="{011A22EB-742A-2182-1354-456696313B74}"/>
                </a:ext>
              </a:extLst>
            </p:cNvPr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10763;p52">
              <a:extLst>
                <a:ext uri="{FF2B5EF4-FFF2-40B4-BE49-F238E27FC236}">
                  <a16:creationId xmlns:a16="http://schemas.microsoft.com/office/drawing/2014/main" id="{22BB94D7-F2FA-DAE0-6B1D-7B0BB837B254}"/>
                </a:ext>
              </a:extLst>
            </p:cNvPr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10764;p52">
              <a:extLst>
                <a:ext uri="{FF2B5EF4-FFF2-40B4-BE49-F238E27FC236}">
                  <a16:creationId xmlns:a16="http://schemas.microsoft.com/office/drawing/2014/main" id="{C741A59F-FB16-2FA8-BE6E-846E7E24F457}"/>
                </a:ext>
              </a:extLst>
            </p:cNvPr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10765;p52">
              <a:extLst>
                <a:ext uri="{FF2B5EF4-FFF2-40B4-BE49-F238E27FC236}">
                  <a16:creationId xmlns:a16="http://schemas.microsoft.com/office/drawing/2014/main" id="{49910271-46A8-04ED-E18F-AD8D51276B50}"/>
                </a:ext>
              </a:extLst>
            </p:cNvPr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10766;p52">
              <a:extLst>
                <a:ext uri="{FF2B5EF4-FFF2-40B4-BE49-F238E27FC236}">
                  <a16:creationId xmlns:a16="http://schemas.microsoft.com/office/drawing/2014/main" id="{E0D86197-2A0C-C739-8B63-A6EB081ED119}"/>
                </a:ext>
              </a:extLst>
            </p:cNvPr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10767;p52">
              <a:extLst>
                <a:ext uri="{FF2B5EF4-FFF2-40B4-BE49-F238E27FC236}">
                  <a16:creationId xmlns:a16="http://schemas.microsoft.com/office/drawing/2014/main" id="{A4297241-7047-F25F-7C80-CCE78235BAEB}"/>
                </a:ext>
              </a:extLst>
            </p:cNvPr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10768;p52">
              <a:extLst>
                <a:ext uri="{FF2B5EF4-FFF2-40B4-BE49-F238E27FC236}">
                  <a16:creationId xmlns:a16="http://schemas.microsoft.com/office/drawing/2014/main" id="{E8454E1C-4B9C-A22D-06F6-6F1F08A06C0D}"/>
                </a:ext>
              </a:extLst>
            </p:cNvPr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10769;p52">
              <a:extLst>
                <a:ext uri="{FF2B5EF4-FFF2-40B4-BE49-F238E27FC236}">
                  <a16:creationId xmlns:a16="http://schemas.microsoft.com/office/drawing/2014/main" id="{43E91F02-91A0-5A7E-D96B-49A565F0CE0B}"/>
                </a:ext>
              </a:extLst>
            </p:cNvPr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10770;p52">
              <a:extLst>
                <a:ext uri="{FF2B5EF4-FFF2-40B4-BE49-F238E27FC236}">
                  <a16:creationId xmlns:a16="http://schemas.microsoft.com/office/drawing/2014/main" id="{15CA5F6F-1C99-801C-8CE6-2C5AB3C66A70}"/>
                </a:ext>
              </a:extLst>
            </p:cNvPr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10771;p52">
              <a:extLst>
                <a:ext uri="{FF2B5EF4-FFF2-40B4-BE49-F238E27FC236}">
                  <a16:creationId xmlns:a16="http://schemas.microsoft.com/office/drawing/2014/main" id="{8FFE10D3-C049-6A94-5BC2-7E37E42EFD08}"/>
                </a:ext>
              </a:extLst>
            </p:cNvPr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10772;p52">
              <a:extLst>
                <a:ext uri="{FF2B5EF4-FFF2-40B4-BE49-F238E27FC236}">
                  <a16:creationId xmlns:a16="http://schemas.microsoft.com/office/drawing/2014/main" id="{955FC2C1-82E3-66BF-AEEA-EFA8D30447BC}"/>
                </a:ext>
              </a:extLst>
            </p:cNvPr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10773;p52">
              <a:extLst>
                <a:ext uri="{FF2B5EF4-FFF2-40B4-BE49-F238E27FC236}">
                  <a16:creationId xmlns:a16="http://schemas.microsoft.com/office/drawing/2014/main" id="{0650E2A2-020F-56DC-89CE-96C1E873AC73}"/>
                </a:ext>
              </a:extLst>
            </p:cNvPr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10774;p52">
              <a:extLst>
                <a:ext uri="{FF2B5EF4-FFF2-40B4-BE49-F238E27FC236}">
                  <a16:creationId xmlns:a16="http://schemas.microsoft.com/office/drawing/2014/main" id="{59774275-1087-40E8-FEAA-A3A4D12A1E48}"/>
                </a:ext>
              </a:extLst>
            </p:cNvPr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10775;p52">
              <a:extLst>
                <a:ext uri="{FF2B5EF4-FFF2-40B4-BE49-F238E27FC236}">
                  <a16:creationId xmlns:a16="http://schemas.microsoft.com/office/drawing/2014/main" id="{7D07076D-B3D4-77C7-7CDB-07A3A4BADDA1}"/>
                </a:ext>
              </a:extLst>
            </p:cNvPr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10776;p52">
              <a:extLst>
                <a:ext uri="{FF2B5EF4-FFF2-40B4-BE49-F238E27FC236}">
                  <a16:creationId xmlns:a16="http://schemas.microsoft.com/office/drawing/2014/main" id="{3E7708F1-CDCB-C2FE-F2D1-4C86AB4A87FD}"/>
                </a:ext>
              </a:extLst>
            </p:cNvPr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10777;p52">
              <a:extLst>
                <a:ext uri="{FF2B5EF4-FFF2-40B4-BE49-F238E27FC236}">
                  <a16:creationId xmlns:a16="http://schemas.microsoft.com/office/drawing/2014/main" id="{6D290140-2023-E239-CD1B-A1EC01969F8B}"/>
                </a:ext>
              </a:extLst>
            </p:cNvPr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10778;p52">
              <a:extLst>
                <a:ext uri="{FF2B5EF4-FFF2-40B4-BE49-F238E27FC236}">
                  <a16:creationId xmlns:a16="http://schemas.microsoft.com/office/drawing/2014/main" id="{7D2F19DF-8D8A-713D-C28D-3D0E44904077}"/>
                </a:ext>
              </a:extLst>
            </p:cNvPr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10779;p52">
              <a:extLst>
                <a:ext uri="{FF2B5EF4-FFF2-40B4-BE49-F238E27FC236}">
                  <a16:creationId xmlns:a16="http://schemas.microsoft.com/office/drawing/2014/main" id="{53A937BB-F95C-C08F-E896-D0FE6FB4D861}"/>
                </a:ext>
              </a:extLst>
            </p:cNvPr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10780;p52">
              <a:extLst>
                <a:ext uri="{FF2B5EF4-FFF2-40B4-BE49-F238E27FC236}">
                  <a16:creationId xmlns:a16="http://schemas.microsoft.com/office/drawing/2014/main" id="{D950DDB6-AF9A-5F77-9A73-7C89D3FDE23D}"/>
                </a:ext>
              </a:extLst>
            </p:cNvPr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10781;p52">
              <a:extLst>
                <a:ext uri="{FF2B5EF4-FFF2-40B4-BE49-F238E27FC236}">
                  <a16:creationId xmlns:a16="http://schemas.microsoft.com/office/drawing/2014/main" id="{8805A8B2-4818-92BF-DB2C-BCD3115F3329}"/>
                </a:ext>
              </a:extLst>
            </p:cNvPr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10782;p52">
              <a:extLst>
                <a:ext uri="{FF2B5EF4-FFF2-40B4-BE49-F238E27FC236}">
                  <a16:creationId xmlns:a16="http://schemas.microsoft.com/office/drawing/2014/main" id="{91963807-07AE-6C6F-3EA4-F353D23C52D3}"/>
                </a:ext>
              </a:extLst>
            </p:cNvPr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10783;p52">
              <a:extLst>
                <a:ext uri="{FF2B5EF4-FFF2-40B4-BE49-F238E27FC236}">
                  <a16:creationId xmlns:a16="http://schemas.microsoft.com/office/drawing/2014/main" id="{70CB6039-1081-792F-7928-F9BA389F4955}"/>
                </a:ext>
              </a:extLst>
            </p:cNvPr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10784;p52">
              <a:extLst>
                <a:ext uri="{FF2B5EF4-FFF2-40B4-BE49-F238E27FC236}">
                  <a16:creationId xmlns:a16="http://schemas.microsoft.com/office/drawing/2014/main" id="{6307A50A-8161-DA2C-2C0E-E7DA3EF2A429}"/>
                </a:ext>
              </a:extLst>
            </p:cNvPr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10785;p52">
              <a:extLst>
                <a:ext uri="{FF2B5EF4-FFF2-40B4-BE49-F238E27FC236}">
                  <a16:creationId xmlns:a16="http://schemas.microsoft.com/office/drawing/2014/main" id="{E4653AE1-9E95-655E-C441-12375EB9FF95}"/>
                </a:ext>
              </a:extLst>
            </p:cNvPr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10786;p52">
              <a:extLst>
                <a:ext uri="{FF2B5EF4-FFF2-40B4-BE49-F238E27FC236}">
                  <a16:creationId xmlns:a16="http://schemas.microsoft.com/office/drawing/2014/main" id="{EF93FF2F-D981-823B-F1CA-34E4C3D49780}"/>
                </a:ext>
              </a:extLst>
            </p:cNvPr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10787;p52">
              <a:extLst>
                <a:ext uri="{FF2B5EF4-FFF2-40B4-BE49-F238E27FC236}">
                  <a16:creationId xmlns:a16="http://schemas.microsoft.com/office/drawing/2014/main" id="{1C88E887-736F-6F5A-3009-03C3DB91ADBE}"/>
                </a:ext>
              </a:extLst>
            </p:cNvPr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10788;p52">
              <a:extLst>
                <a:ext uri="{FF2B5EF4-FFF2-40B4-BE49-F238E27FC236}">
                  <a16:creationId xmlns:a16="http://schemas.microsoft.com/office/drawing/2014/main" id="{CB283D41-F5A3-3016-1174-145B4282C462}"/>
                </a:ext>
              </a:extLst>
            </p:cNvPr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10789;p52">
              <a:extLst>
                <a:ext uri="{FF2B5EF4-FFF2-40B4-BE49-F238E27FC236}">
                  <a16:creationId xmlns:a16="http://schemas.microsoft.com/office/drawing/2014/main" id="{329D3332-79B7-9E8A-FB6A-A924056F69CC}"/>
                </a:ext>
              </a:extLst>
            </p:cNvPr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10790;p52">
              <a:extLst>
                <a:ext uri="{FF2B5EF4-FFF2-40B4-BE49-F238E27FC236}">
                  <a16:creationId xmlns:a16="http://schemas.microsoft.com/office/drawing/2014/main" id="{40990E06-446D-A9B8-D2D4-9376DB7F6A15}"/>
                </a:ext>
              </a:extLst>
            </p:cNvPr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10791;p52">
              <a:extLst>
                <a:ext uri="{FF2B5EF4-FFF2-40B4-BE49-F238E27FC236}">
                  <a16:creationId xmlns:a16="http://schemas.microsoft.com/office/drawing/2014/main" id="{72EA7973-D3E6-B40D-5036-915ABCBAC320}"/>
                </a:ext>
              </a:extLst>
            </p:cNvPr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10792;p52">
              <a:extLst>
                <a:ext uri="{FF2B5EF4-FFF2-40B4-BE49-F238E27FC236}">
                  <a16:creationId xmlns:a16="http://schemas.microsoft.com/office/drawing/2014/main" id="{D770088D-893D-78AF-0B22-ADA234B8EB93}"/>
                </a:ext>
              </a:extLst>
            </p:cNvPr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10793;p52">
              <a:extLst>
                <a:ext uri="{FF2B5EF4-FFF2-40B4-BE49-F238E27FC236}">
                  <a16:creationId xmlns:a16="http://schemas.microsoft.com/office/drawing/2014/main" id="{4CF1649F-3FD7-AEEE-4BD6-F69405771978}"/>
                </a:ext>
              </a:extLst>
            </p:cNvPr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10794;p52">
              <a:extLst>
                <a:ext uri="{FF2B5EF4-FFF2-40B4-BE49-F238E27FC236}">
                  <a16:creationId xmlns:a16="http://schemas.microsoft.com/office/drawing/2014/main" id="{5EC6AD03-5324-1B2C-C243-763E8D86BF9B}"/>
                </a:ext>
              </a:extLst>
            </p:cNvPr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10795;p52">
              <a:extLst>
                <a:ext uri="{FF2B5EF4-FFF2-40B4-BE49-F238E27FC236}">
                  <a16:creationId xmlns:a16="http://schemas.microsoft.com/office/drawing/2014/main" id="{E3768906-A098-E300-C446-683456882F9C}"/>
                </a:ext>
              </a:extLst>
            </p:cNvPr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10796;p52">
              <a:extLst>
                <a:ext uri="{FF2B5EF4-FFF2-40B4-BE49-F238E27FC236}">
                  <a16:creationId xmlns:a16="http://schemas.microsoft.com/office/drawing/2014/main" id="{A89F798B-EB06-EE6A-3940-6257375BDA19}"/>
                </a:ext>
              </a:extLst>
            </p:cNvPr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10797;p52">
              <a:extLst>
                <a:ext uri="{FF2B5EF4-FFF2-40B4-BE49-F238E27FC236}">
                  <a16:creationId xmlns:a16="http://schemas.microsoft.com/office/drawing/2014/main" id="{0DB0C94C-7C04-6DDF-33C6-592AA5BAFF54}"/>
                </a:ext>
              </a:extLst>
            </p:cNvPr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10798;p52">
              <a:extLst>
                <a:ext uri="{FF2B5EF4-FFF2-40B4-BE49-F238E27FC236}">
                  <a16:creationId xmlns:a16="http://schemas.microsoft.com/office/drawing/2014/main" id="{A63DC402-5D0F-2C1B-47C3-AD86D37C88F1}"/>
                </a:ext>
              </a:extLst>
            </p:cNvPr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10799;p52">
              <a:extLst>
                <a:ext uri="{FF2B5EF4-FFF2-40B4-BE49-F238E27FC236}">
                  <a16:creationId xmlns:a16="http://schemas.microsoft.com/office/drawing/2014/main" id="{38D8DD1D-1FA7-1C9A-85B8-FCDD23CFC6DF}"/>
                </a:ext>
              </a:extLst>
            </p:cNvPr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10800;p52">
              <a:extLst>
                <a:ext uri="{FF2B5EF4-FFF2-40B4-BE49-F238E27FC236}">
                  <a16:creationId xmlns:a16="http://schemas.microsoft.com/office/drawing/2014/main" id="{9BC61C63-C173-84EF-B8EA-683DAAFE8762}"/>
                </a:ext>
              </a:extLst>
            </p:cNvPr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10801;p52">
              <a:extLst>
                <a:ext uri="{FF2B5EF4-FFF2-40B4-BE49-F238E27FC236}">
                  <a16:creationId xmlns:a16="http://schemas.microsoft.com/office/drawing/2014/main" id="{139442FF-602B-2567-A089-169BCE141ECA}"/>
                </a:ext>
              </a:extLst>
            </p:cNvPr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10802;p52">
              <a:extLst>
                <a:ext uri="{FF2B5EF4-FFF2-40B4-BE49-F238E27FC236}">
                  <a16:creationId xmlns:a16="http://schemas.microsoft.com/office/drawing/2014/main" id="{9881BD93-DAED-FC6D-31B0-13A2BA790EC7}"/>
                </a:ext>
              </a:extLst>
            </p:cNvPr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10803;p52">
              <a:extLst>
                <a:ext uri="{FF2B5EF4-FFF2-40B4-BE49-F238E27FC236}">
                  <a16:creationId xmlns:a16="http://schemas.microsoft.com/office/drawing/2014/main" id="{ED1DBD07-A16D-DED3-2F54-DA546E55E245}"/>
                </a:ext>
              </a:extLst>
            </p:cNvPr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10804;p52">
              <a:extLst>
                <a:ext uri="{FF2B5EF4-FFF2-40B4-BE49-F238E27FC236}">
                  <a16:creationId xmlns:a16="http://schemas.microsoft.com/office/drawing/2014/main" id="{B7C0D088-91B8-7FE4-877A-6A89E3B4E1DA}"/>
                </a:ext>
              </a:extLst>
            </p:cNvPr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10805;p52">
              <a:extLst>
                <a:ext uri="{FF2B5EF4-FFF2-40B4-BE49-F238E27FC236}">
                  <a16:creationId xmlns:a16="http://schemas.microsoft.com/office/drawing/2014/main" id="{7406EBD6-E6FF-EA33-FD01-79F45EFAB6C5}"/>
                </a:ext>
              </a:extLst>
            </p:cNvPr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10806;p52">
              <a:extLst>
                <a:ext uri="{FF2B5EF4-FFF2-40B4-BE49-F238E27FC236}">
                  <a16:creationId xmlns:a16="http://schemas.microsoft.com/office/drawing/2014/main" id="{2B98DABA-20AD-D84D-AC7F-497E4FFD8E5F}"/>
                </a:ext>
              </a:extLst>
            </p:cNvPr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10807;p52">
              <a:extLst>
                <a:ext uri="{FF2B5EF4-FFF2-40B4-BE49-F238E27FC236}">
                  <a16:creationId xmlns:a16="http://schemas.microsoft.com/office/drawing/2014/main" id="{705E7E98-15C8-457B-4D12-787E457CC592}"/>
                </a:ext>
              </a:extLst>
            </p:cNvPr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10808;p52">
              <a:extLst>
                <a:ext uri="{FF2B5EF4-FFF2-40B4-BE49-F238E27FC236}">
                  <a16:creationId xmlns:a16="http://schemas.microsoft.com/office/drawing/2014/main" id="{60C9B8FA-D236-F551-0C85-5525ED77CEB6}"/>
                </a:ext>
              </a:extLst>
            </p:cNvPr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10809;p52">
              <a:extLst>
                <a:ext uri="{FF2B5EF4-FFF2-40B4-BE49-F238E27FC236}">
                  <a16:creationId xmlns:a16="http://schemas.microsoft.com/office/drawing/2014/main" id="{6CA71CB7-ABB6-81DD-B2C9-5BE180FC0CAE}"/>
                </a:ext>
              </a:extLst>
            </p:cNvPr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10810;p52">
              <a:extLst>
                <a:ext uri="{FF2B5EF4-FFF2-40B4-BE49-F238E27FC236}">
                  <a16:creationId xmlns:a16="http://schemas.microsoft.com/office/drawing/2014/main" id="{62568378-3867-B409-3B40-19FE6552F8E3}"/>
                </a:ext>
              </a:extLst>
            </p:cNvPr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10811;p52">
              <a:extLst>
                <a:ext uri="{FF2B5EF4-FFF2-40B4-BE49-F238E27FC236}">
                  <a16:creationId xmlns:a16="http://schemas.microsoft.com/office/drawing/2014/main" id="{E78E34F2-F71D-E4D5-09FD-BCE460181271}"/>
                </a:ext>
              </a:extLst>
            </p:cNvPr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10812;p52">
              <a:extLst>
                <a:ext uri="{FF2B5EF4-FFF2-40B4-BE49-F238E27FC236}">
                  <a16:creationId xmlns:a16="http://schemas.microsoft.com/office/drawing/2014/main" id="{BEE4FFF3-73B2-815C-D317-CD888266E998}"/>
                </a:ext>
              </a:extLst>
            </p:cNvPr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10813;p52">
              <a:extLst>
                <a:ext uri="{FF2B5EF4-FFF2-40B4-BE49-F238E27FC236}">
                  <a16:creationId xmlns:a16="http://schemas.microsoft.com/office/drawing/2014/main" id="{8E90C8D8-C2E3-60F0-1A0F-E2376ACD1A66}"/>
                </a:ext>
              </a:extLst>
            </p:cNvPr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10814;p52">
              <a:extLst>
                <a:ext uri="{FF2B5EF4-FFF2-40B4-BE49-F238E27FC236}">
                  <a16:creationId xmlns:a16="http://schemas.microsoft.com/office/drawing/2014/main" id="{B249AF13-B43A-944B-04AD-B5F7A63F26CF}"/>
                </a:ext>
              </a:extLst>
            </p:cNvPr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10815;p52">
              <a:extLst>
                <a:ext uri="{FF2B5EF4-FFF2-40B4-BE49-F238E27FC236}">
                  <a16:creationId xmlns:a16="http://schemas.microsoft.com/office/drawing/2014/main" id="{CF1B1086-A6BB-C991-088D-032ACD51DB8B}"/>
                </a:ext>
              </a:extLst>
            </p:cNvPr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10816;p52">
              <a:extLst>
                <a:ext uri="{FF2B5EF4-FFF2-40B4-BE49-F238E27FC236}">
                  <a16:creationId xmlns:a16="http://schemas.microsoft.com/office/drawing/2014/main" id="{FADC62CB-A2E9-2376-2DC0-217169FD0781}"/>
                </a:ext>
              </a:extLst>
            </p:cNvPr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10817;p52">
              <a:extLst>
                <a:ext uri="{FF2B5EF4-FFF2-40B4-BE49-F238E27FC236}">
                  <a16:creationId xmlns:a16="http://schemas.microsoft.com/office/drawing/2014/main" id="{295F0CD8-3B9A-2F52-057B-3491FC40F33F}"/>
                </a:ext>
              </a:extLst>
            </p:cNvPr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10818;p52">
              <a:extLst>
                <a:ext uri="{FF2B5EF4-FFF2-40B4-BE49-F238E27FC236}">
                  <a16:creationId xmlns:a16="http://schemas.microsoft.com/office/drawing/2014/main" id="{60A55EB2-53DA-57C0-D294-2D4338F2FD22}"/>
                </a:ext>
              </a:extLst>
            </p:cNvPr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10819;p52">
              <a:extLst>
                <a:ext uri="{FF2B5EF4-FFF2-40B4-BE49-F238E27FC236}">
                  <a16:creationId xmlns:a16="http://schemas.microsoft.com/office/drawing/2014/main" id="{5904F368-B904-D06C-D8F3-D6991E4207E2}"/>
                </a:ext>
              </a:extLst>
            </p:cNvPr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10820;p52">
              <a:extLst>
                <a:ext uri="{FF2B5EF4-FFF2-40B4-BE49-F238E27FC236}">
                  <a16:creationId xmlns:a16="http://schemas.microsoft.com/office/drawing/2014/main" id="{DD2B04D7-626C-A51E-6A27-7DEA0FBCC222}"/>
                </a:ext>
              </a:extLst>
            </p:cNvPr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10821;p52">
              <a:extLst>
                <a:ext uri="{FF2B5EF4-FFF2-40B4-BE49-F238E27FC236}">
                  <a16:creationId xmlns:a16="http://schemas.microsoft.com/office/drawing/2014/main" id="{1CAFDAB4-C634-D0F3-2D42-FFDF40414136}"/>
                </a:ext>
              </a:extLst>
            </p:cNvPr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10822;p52">
              <a:extLst>
                <a:ext uri="{FF2B5EF4-FFF2-40B4-BE49-F238E27FC236}">
                  <a16:creationId xmlns:a16="http://schemas.microsoft.com/office/drawing/2014/main" id="{1FD7A8ED-421C-CB37-A530-9D3C0207F500}"/>
                </a:ext>
              </a:extLst>
            </p:cNvPr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10823;p52">
              <a:extLst>
                <a:ext uri="{FF2B5EF4-FFF2-40B4-BE49-F238E27FC236}">
                  <a16:creationId xmlns:a16="http://schemas.microsoft.com/office/drawing/2014/main" id="{AB82EC02-66F9-A598-762B-AFDFEADA7228}"/>
                </a:ext>
              </a:extLst>
            </p:cNvPr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10824;p52">
              <a:extLst>
                <a:ext uri="{FF2B5EF4-FFF2-40B4-BE49-F238E27FC236}">
                  <a16:creationId xmlns:a16="http://schemas.microsoft.com/office/drawing/2014/main" id="{5DF51648-DD2E-5F7F-0DCF-DFE6A34E1F13}"/>
                </a:ext>
              </a:extLst>
            </p:cNvPr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10825;p52">
              <a:extLst>
                <a:ext uri="{FF2B5EF4-FFF2-40B4-BE49-F238E27FC236}">
                  <a16:creationId xmlns:a16="http://schemas.microsoft.com/office/drawing/2014/main" id="{02E767AE-3783-5AF8-72AE-A9B919E5DE4D}"/>
                </a:ext>
              </a:extLst>
            </p:cNvPr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10826;p52">
              <a:extLst>
                <a:ext uri="{FF2B5EF4-FFF2-40B4-BE49-F238E27FC236}">
                  <a16:creationId xmlns:a16="http://schemas.microsoft.com/office/drawing/2014/main" id="{C58F5491-DFB8-5C7D-BEEC-3A8C9B8EA145}"/>
                </a:ext>
              </a:extLst>
            </p:cNvPr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10827;p52">
              <a:extLst>
                <a:ext uri="{FF2B5EF4-FFF2-40B4-BE49-F238E27FC236}">
                  <a16:creationId xmlns:a16="http://schemas.microsoft.com/office/drawing/2014/main" id="{CC440BEC-1CD7-AA22-AEF7-EEFC650F2103}"/>
                </a:ext>
              </a:extLst>
            </p:cNvPr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10828;p52">
              <a:extLst>
                <a:ext uri="{FF2B5EF4-FFF2-40B4-BE49-F238E27FC236}">
                  <a16:creationId xmlns:a16="http://schemas.microsoft.com/office/drawing/2014/main" id="{19055DC9-4E0F-47EA-0755-83DD6AF19ECB}"/>
                </a:ext>
              </a:extLst>
            </p:cNvPr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10829;p52">
              <a:extLst>
                <a:ext uri="{FF2B5EF4-FFF2-40B4-BE49-F238E27FC236}">
                  <a16:creationId xmlns:a16="http://schemas.microsoft.com/office/drawing/2014/main" id="{05D8AC6C-D40A-502A-4FD0-678611878421}"/>
                </a:ext>
              </a:extLst>
            </p:cNvPr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10830;p52">
              <a:extLst>
                <a:ext uri="{FF2B5EF4-FFF2-40B4-BE49-F238E27FC236}">
                  <a16:creationId xmlns:a16="http://schemas.microsoft.com/office/drawing/2014/main" id="{9A7C3655-4C80-F074-4548-6342EAA01B9A}"/>
                </a:ext>
              </a:extLst>
            </p:cNvPr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10831;p52">
              <a:extLst>
                <a:ext uri="{FF2B5EF4-FFF2-40B4-BE49-F238E27FC236}">
                  <a16:creationId xmlns:a16="http://schemas.microsoft.com/office/drawing/2014/main" id="{5D6A47C5-02E4-B68A-9ED8-8F17A1961D9C}"/>
                </a:ext>
              </a:extLst>
            </p:cNvPr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10832;p52">
              <a:extLst>
                <a:ext uri="{FF2B5EF4-FFF2-40B4-BE49-F238E27FC236}">
                  <a16:creationId xmlns:a16="http://schemas.microsoft.com/office/drawing/2014/main" id="{571B9317-3F19-8E16-52E4-BE379B8F1536}"/>
                </a:ext>
              </a:extLst>
            </p:cNvPr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10833;p52">
              <a:extLst>
                <a:ext uri="{FF2B5EF4-FFF2-40B4-BE49-F238E27FC236}">
                  <a16:creationId xmlns:a16="http://schemas.microsoft.com/office/drawing/2014/main" id="{A475EBFE-F5B2-5446-BA0B-38B6F8222D16}"/>
                </a:ext>
              </a:extLst>
            </p:cNvPr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10834;p52">
              <a:extLst>
                <a:ext uri="{FF2B5EF4-FFF2-40B4-BE49-F238E27FC236}">
                  <a16:creationId xmlns:a16="http://schemas.microsoft.com/office/drawing/2014/main" id="{2BA91B9D-0133-BDCD-E15E-E7B1D0B067F7}"/>
                </a:ext>
              </a:extLst>
            </p:cNvPr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10835;p52">
              <a:extLst>
                <a:ext uri="{FF2B5EF4-FFF2-40B4-BE49-F238E27FC236}">
                  <a16:creationId xmlns:a16="http://schemas.microsoft.com/office/drawing/2014/main" id="{22452CAF-77EF-BDF4-0041-ED9C549A288C}"/>
                </a:ext>
              </a:extLst>
            </p:cNvPr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10836;p52">
              <a:extLst>
                <a:ext uri="{FF2B5EF4-FFF2-40B4-BE49-F238E27FC236}">
                  <a16:creationId xmlns:a16="http://schemas.microsoft.com/office/drawing/2014/main" id="{9BE31BF6-0B4B-AA7C-F3E6-2E19F7898E58}"/>
                </a:ext>
              </a:extLst>
            </p:cNvPr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10837;p52">
              <a:extLst>
                <a:ext uri="{FF2B5EF4-FFF2-40B4-BE49-F238E27FC236}">
                  <a16:creationId xmlns:a16="http://schemas.microsoft.com/office/drawing/2014/main" id="{771A8665-6496-40B0-23DC-E145CF7CF2FD}"/>
                </a:ext>
              </a:extLst>
            </p:cNvPr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10838;p52">
              <a:extLst>
                <a:ext uri="{FF2B5EF4-FFF2-40B4-BE49-F238E27FC236}">
                  <a16:creationId xmlns:a16="http://schemas.microsoft.com/office/drawing/2014/main" id="{3AF113DE-BDE5-C9C5-0516-319F4D145CD0}"/>
                </a:ext>
              </a:extLst>
            </p:cNvPr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10839;p52">
              <a:extLst>
                <a:ext uri="{FF2B5EF4-FFF2-40B4-BE49-F238E27FC236}">
                  <a16:creationId xmlns:a16="http://schemas.microsoft.com/office/drawing/2014/main" id="{1AA97515-205A-B77C-7964-676469702664}"/>
                </a:ext>
              </a:extLst>
            </p:cNvPr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10840;p52">
              <a:extLst>
                <a:ext uri="{FF2B5EF4-FFF2-40B4-BE49-F238E27FC236}">
                  <a16:creationId xmlns:a16="http://schemas.microsoft.com/office/drawing/2014/main" id="{2BB8A283-EA2C-FC15-1480-11255F2AD2DD}"/>
                </a:ext>
              </a:extLst>
            </p:cNvPr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10841;p52">
              <a:extLst>
                <a:ext uri="{FF2B5EF4-FFF2-40B4-BE49-F238E27FC236}">
                  <a16:creationId xmlns:a16="http://schemas.microsoft.com/office/drawing/2014/main" id="{CDA4AF68-2A61-C8B3-D404-88DD18F0BB6B}"/>
                </a:ext>
              </a:extLst>
            </p:cNvPr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10842;p52">
              <a:extLst>
                <a:ext uri="{FF2B5EF4-FFF2-40B4-BE49-F238E27FC236}">
                  <a16:creationId xmlns:a16="http://schemas.microsoft.com/office/drawing/2014/main" id="{7817F818-A306-87A2-5CE9-99B7EFBF5C1D}"/>
                </a:ext>
              </a:extLst>
            </p:cNvPr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10843;p52">
              <a:extLst>
                <a:ext uri="{FF2B5EF4-FFF2-40B4-BE49-F238E27FC236}">
                  <a16:creationId xmlns:a16="http://schemas.microsoft.com/office/drawing/2014/main" id="{BA3CE349-17A3-CBBE-D89F-BC4551DE3053}"/>
                </a:ext>
              </a:extLst>
            </p:cNvPr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10844;p52">
              <a:extLst>
                <a:ext uri="{FF2B5EF4-FFF2-40B4-BE49-F238E27FC236}">
                  <a16:creationId xmlns:a16="http://schemas.microsoft.com/office/drawing/2014/main" id="{9546913F-827D-1EFF-A466-C46BF0BDB616}"/>
                </a:ext>
              </a:extLst>
            </p:cNvPr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10845;p52">
              <a:extLst>
                <a:ext uri="{FF2B5EF4-FFF2-40B4-BE49-F238E27FC236}">
                  <a16:creationId xmlns:a16="http://schemas.microsoft.com/office/drawing/2014/main" id="{BCE2A254-5A13-24AB-A5BB-E87D42CD7B4A}"/>
                </a:ext>
              </a:extLst>
            </p:cNvPr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10846;p52">
              <a:extLst>
                <a:ext uri="{FF2B5EF4-FFF2-40B4-BE49-F238E27FC236}">
                  <a16:creationId xmlns:a16="http://schemas.microsoft.com/office/drawing/2014/main" id="{C36F150B-F520-D76A-4E0E-961F1240ADA5}"/>
                </a:ext>
              </a:extLst>
            </p:cNvPr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10847;p52">
              <a:extLst>
                <a:ext uri="{FF2B5EF4-FFF2-40B4-BE49-F238E27FC236}">
                  <a16:creationId xmlns:a16="http://schemas.microsoft.com/office/drawing/2014/main" id="{ADA56513-8367-E134-C7F5-43FDD91A9B33}"/>
                </a:ext>
              </a:extLst>
            </p:cNvPr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10848;p52">
              <a:extLst>
                <a:ext uri="{FF2B5EF4-FFF2-40B4-BE49-F238E27FC236}">
                  <a16:creationId xmlns:a16="http://schemas.microsoft.com/office/drawing/2014/main" id="{66F40C21-FE6C-35E4-4EA5-117D017BED08}"/>
                </a:ext>
              </a:extLst>
            </p:cNvPr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10849;p52">
              <a:extLst>
                <a:ext uri="{FF2B5EF4-FFF2-40B4-BE49-F238E27FC236}">
                  <a16:creationId xmlns:a16="http://schemas.microsoft.com/office/drawing/2014/main" id="{072381CB-FD62-2665-696C-8EEB8E275ABB}"/>
                </a:ext>
              </a:extLst>
            </p:cNvPr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10850;p52">
              <a:extLst>
                <a:ext uri="{FF2B5EF4-FFF2-40B4-BE49-F238E27FC236}">
                  <a16:creationId xmlns:a16="http://schemas.microsoft.com/office/drawing/2014/main" id="{34D59D1E-FE0C-341B-1BE0-952D0EA8D21F}"/>
                </a:ext>
              </a:extLst>
            </p:cNvPr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10851;p52">
              <a:extLst>
                <a:ext uri="{FF2B5EF4-FFF2-40B4-BE49-F238E27FC236}">
                  <a16:creationId xmlns:a16="http://schemas.microsoft.com/office/drawing/2014/main" id="{70AC283F-503D-44F1-5D36-3F48ACC34A9B}"/>
                </a:ext>
              </a:extLst>
            </p:cNvPr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10852;p52">
              <a:extLst>
                <a:ext uri="{FF2B5EF4-FFF2-40B4-BE49-F238E27FC236}">
                  <a16:creationId xmlns:a16="http://schemas.microsoft.com/office/drawing/2014/main" id="{F2DB1430-F799-B31A-1741-FDAE045044CB}"/>
                </a:ext>
              </a:extLst>
            </p:cNvPr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10853;p52">
              <a:extLst>
                <a:ext uri="{FF2B5EF4-FFF2-40B4-BE49-F238E27FC236}">
                  <a16:creationId xmlns:a16="http://schemas.microsoft.com/office/drawing/2014/main" id="{3E203234-7B4A-86AA-2BC8-592FD4F1D750}"/>
                </a:ext>
              </a:extLst>
            </p:cNvPr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10854;p52">
              <a:extLst>
                <a:ext uri="{FF2B5EF4-FFF2-40B4-BE49-F238E27FC236}">
                  <a16:creationId xmlns:a16="http://schemas.microsoft.com/office/drawing/2014/main" id="{EF91ABB5-ACF9-AB4A-ECC4-50B7FB01E3C9}"/>
                </a:ext>
              </a:extLst>
            </p:cNvPr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10855;p52">
              <a:extLst>
                <a:ext uri="{FF2B5EF4-FFF2-40B4-BE49-F238E27FC236}">
                  <a16:creationId xmlns:a16="http://schemas.microsoft.com/office/drawing/2014/main" id="{F8669678-6A0B-D58E-6223-DCA54396F864}"/>
                </a:ext>
              </a:extLst>
            </p:cNvPr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10856;p52">
              <a:extLst>
                <a:ext uri="{FF2B5EF4-FFF2-40B4-BE49-F238E27FC236}">
                  <a16:creationId xmlns:a16="http://schemas.microsoft.com/office/drawing/2014/main" id="{CF44531D-6F17-34B6-844A-B2629FE06433}"/>
                </a:ext>
              </a:extLst>
            </p:cNvPr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10857;p52">
              <a:extLst>
                <a:ext uri="{FF2B5EF4-FFF2-40B4-BE49-F238E27FC236}">
                  <a16:creationId xmlns:a16="http://schemas.microsoft.com/office/drawing/2014/main" id="{6EBC8EF1-1EC1-5A08-A748-6615E8917D74}"/>
                </a:ext>
              </a:extLst>
            </p:cNvPr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10858;p52">
              <a:extLst>
                <a:ext uri="{FF2B5EF4-FFF2-40B4-BE49-F238E27FC236}">
                  <a16:creationId xmlns:a16="http://schemas.microsoft.com/office/drawing/2014/main" id="{32320946-A2ED-831F-66F0-9BB093BC0D5B}"/>
                </a:ext>
              </a:extLst>
            </p:cNvPr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10859;p52">
              <a:extLst>
                <a:ext uri="{FF2B5EF4-FFF2-40B4-BE49-F238E27FC236}">
                  <a16:creationId xmlns:a16="http://schemas.microsoft.com/office/drawing/2014/main" id="{372A2F36-0FCC-5997-0EF2-E35174E2F93C}"/>
                </a:ext>
              </a:extLst>
            </p:cNvPr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10860;p52">
              <a:extLst>
                <a:ext uri="{FF2B5EF4-FFF2-40B4-BE49-F238E27FC236}">
                  <a16:creationId xmlns:a16="http://schemas.microsoft.com/office/drawing/2014/main" id="{0EA14FA3-140B-4D7A-A908-A5B5A156F23E}"/>
                </a:ext>
              </a:extLst>
            </p:cNvPr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10861;p52">
              <a:extLst>
                <a:ext uri="{FF2B5EF4-FFF2-40B4-BE49-F238E27FC236}">
                  <a16:creationId xmlns:a16="http://schemas.microsoft.com/office/drawing/2014/main" id="{222AA974-81B6-A744-501B-92785C10DDD3}"/>
                </a:ext>
              </a:extLst>
            </p:cNvPr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10862;p52">
              <a:extLst>
                <a:ext uri="{FF2B5EF4-FFF2-40B4-BE49-F238E27FC236}">
                  <a16:creationId xmlns:a16="http://schemas.microsoft.com/office/drawing/2014/main" id="{915450FF-01AA-2C56-C810-CF7C3AA0C045}"/>
                </a:ext>
              </a:extLst>
            </p:cNvPr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10863;p52">
              <a:extLst>
                <a:ext uri="{FF2B5EF4-FFF2-40B4-BE49-F238E27FC236}">
                  <a16:creationId xmlns:a16="http://schemas.microsoft.com/office/drawing/2014/main" id="{5E3974C1-0548-47BE-35BD-9795BAF4CAC9}"/>
                </a:ext>
              </a:extLst>
            </p:cNvPr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10864;p52">
              <a:extLst>
                <a:ext uri="{FF2B5EF4-FFF2-40B4-BE49-F238E27FC236}">
                  <a16:creationId xmlns:a16="http://schemas.microsoft.com/office/drawing/2014/main" id="{79CC5E2A-B924-C67F-4C78-847DD9E8C010}"/>
                </a:ext>
              </a:extLst>
            </p:cNvPr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10865;p52">
              <a:extLst>
                <a:ext uri="{FF2B5EF4-FFF2-40B4-BE49-F238E27FC236}">
                  <a16:creationId xmlns:a16="http://schemas.microsoft.com/office/drawing/2014/main" id="{3969721A-4749-B72E-A696-D7006A2C6986}"/>
                </a:ext>
              </a:extLst>
            </p:cNvPr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10866;p52">
              <a:extLst>
                <a:ext uri="{FF2B5EF4-FFF2-40B4-BE49-F238E27FC236}">
                  <a16:creationId xmlns:a16="http://schemas.microsoft.com/office/drawing/2014/main" id="{B89BC9A9-E8D1-4870-1191-6FCD0C29D462}"/>
                </a:ext>
              </a:extLst>
            </p:cNvPr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10867;p52">
              <a:extLst>
                <a:ext uri="{FF2B5EF4-FFF2-40B4-BE49-F238E27FC236}">
                  <a16:creationId xmlns:a16="http://schemas.microsoft.com/office/drawing/2014/main" id="{F8144BA7-0088-AF83-AC2F-879ADBC7F2E5}"/>
                </a:ext>
              </a:extLst>
            </p:cNvPr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10868;p52">
              <a:extLst>
                <a:ext uri="{FF2B5EF4-FFF2-40B4-BE49-F238E27FC236}">
                  <a16:creationId xmlns:a16="http://schemas.microsoft.com/office/drawing/2014/main" id="{7A623B12-F36F-EAFB-A625-A7B5BE971E7F}"/>
                </a:ext>
              </a:extLst>
            </p:cNvPr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10869;p52">
              <a:extLst>
                <a:ext uri="{FF2B5EF4-FFF2-40B4-BE49-F238E27FC236}">
                  <a16:creationId xmlns:a16="http://schemas.microsoft.com/office/drawing/2014/main" id="{39340EC4-C859-7D30-8144-F33A23AF0D28}"/>
                </a:ext>
              </a:extLst>
            </p:cNvPr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10870;p52">
              <a:extLst>
                <a:ext uri="{FF2B5EF4-FFF2-40B4-BE49-F238E27FC236}">
                  <a16:creationId xmlns:a16="http://schemas.microsoft.com/office/drawing/2014/main" id="{645D4EF1-2ED7-DA3B-1DC4-802980A77E01}"/>
                </a:ext>
              </a:extLst>
            </p:cNvPr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10871;p52">
              <a:extLst>
                <a:ext uri="{FF2B5EF4-FFF2-40B4-BE49-F238E27FC236}">
                  <a16:creationId xmlns:a16="http://schemas.microsoft.com/office/drawing/2014/main" id="{01003B2D-6A37-1AA8-447D-7EB62D4BFB88}"/>
                </a:ext>
              </a:extLst>
            </p:cNvPr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10872;p52">
              <a:extLst>
                <a:ext uri="{FF2B5EF4-FFF2-40B4-BE49-F238E27FC236}">
                  <a16:creationId xmlns:a16="http://schemas.microsoft.com/office/drawing/2014/main" id="{B0E359BF-ADE0-F98B-8286-92A9D982508F}"/>
                </a:ext>
              </a:extLst>
            </p:cNvPr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10873;p52">
              <a:extLst>
                <a:ext uri="{FF2B5EF4-FFF2-40B4-BE49-F238E27FC236}">
                  <a16:creationId xmlns:a16="http://schemas.microsoft.com/office/drawing/2014/main" id="{3A36E82D-C456-E627-30B8-8E4360372CB6}"/>
                </a:ext>
              </a:extLst>
            </p:cNvPr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10874;p52">
              <a:extLst>
                <a:ext uri="{FF2B5EF4-FFF2-40B4-BE49-F238E27FC236}">
                  <a16:creationId xmlns:a16="http://schemas.microsoft.com/office/drawing/2014/main" id="{F416A40B-2840-70C6-4BC4-705103934A1C}"/>
                </a:ext>
              </a:extLst>
            </p:cNvPr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10875;p52">
              <a:extLst>
                <a:ext uri="{FF2B5EF4-FFF2-40B4-BE49-F238E27FC236}">
                  <a16:creationId xmlns:a16="http://schemas.microsoft.com/office/drawing/2014/main" id="{83E22A62-6082-D4A7-9C40-28561B84A554}"/>
                </a:ext>
              </a:extLst>
            </p:cNvPr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10876;p52">
              <a:extLst>
                <a:ext uri="{FF2B5EF4-FFF2-40B4-BE49-F238E27FC236}">
                  <a16:creationId xmlns:a16="http://schemas.microsoft.com/office/drawing/2014/main" id="{F08DDE5C-C4EC-2E61-3015-019A5DD02510}"/>
                </a:ext>
              </a:extLst>
            </p:cNvPr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10877;p52">
              <a:extLst>
                <a:ext uri="{FF2B5EF4-FFF2-40B4-BE49-F238E27FC236}">
                  <a16:creationId xmlns:a16="http://schemas.microsoft.com/office/drawing/2014/main" id="{1EB334D1-0DC6-C8E1-EA73-C9ABDE83AF4D}"/>
                </a:ext>
              </a:extLst>
            </p:cNvPr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10878;p52">
              <a:extLst>
                <a:ext uri="{FF2B5EF4-FFF2-40B4-BE49-F238E27FC236}">
                  <a16:creationId xmlns:a16="http://schemas.microsoft.com/office/drawing/2014/main" id="{0156CAC1-14AF-3EA9-7FAA-4E94406165CB}"/>
                </a:ext>
              </a:extLst>
            </p:cNvPr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10879;p52">
              <a:extLst>
                <a:ext uri="{FF2B5EF4-FFF2-40B4-BE49-F238E27FC236}">
                  <a16:creationId xmlns:a16="http://schemas.microsoft.com/office/drawing/2014/main" id="{C8B1B1D9-7246-3D27-8140-480BFFE1A451}"/>
                </a:ext>
              </a:extLst>
            </p:cNvPr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10880;p52">
              <a:extLst>
                <a:ext uri="{FF2B5EF4-FFF2-40B4-BE49-F238E27FC236}">
                  <a16:creationId xmlns:a16="http://schemas.microsoft.com/office/drawing/2014/main" id="{9AE01D28-4C40-9983-8BB7-D4D300D9AF67}"/>
                </a:ext>
              </a:extLst>
            </p:cNvPr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10881;p52">
              <a:extLst>
                <a:ext uri="{FF2B5EF4-FFF2-40B4-BE49-F238E27FC236}">
                  <a16:creationId xmlns:a16="http://schemas.microsoft.com/office/drawing/2014/main" id="{A96DD6C2-6D77-CE52-2FE2-C566E5017840}"/>
                </a:ext>
              </a:extLst>
            </p:cNvPr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10882;p52">
              <a:extLst>
                <a:ext uri="{FF2B5EF4-FFF2-40B4-BE49-F238E27FC236}">
                  <a16:creationId xmlns:a16="http://schemas.microsoft.com/office/drawing/2014/main" id="{7C8C6EA7-7F2F-6302-F64B-4FA20026459D}"/>
                </a:ext>
              </a:extLst>
            </p:cNvPr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10883;p52">
              <a:extLst>
                <a:ext uri="{FF2B5EF4-FFF2-40B4-BE49-F238E27FC236}">
                  <a16:creationId xmlns:a16="http://schemas.microsoft.com/office/drawing/2014/main" id="{BD62D23B-7546-388B-8542-743EA0751DB0}"/>
                </a:ext>
              </a:extLst>
            </p:cNvPr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10884;p52">
              <a:extLst>
                <a:ext uri="{FF2B5EF4-FFF2-40B4-BE49-F238E27FC236}">
                  <a16:creationId xmlns:a16="http://schemas.microsoft.com/office/drawing/2014/main" id="{AD2DCA40-4D93-2C0A-D3DB-7B82F9A8B4C4}"/>
                </a:ext>
              </a:extLst>
            </p:cNvPr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10885;p52">
              <a:extLst>
                <a:ext uri="{FF2B5EF4-FFF2-40B4-BE49-F238E27FC236}">
                  <a16:creationId xmlns:a16="http://schemas.microsoft.com/office/drawing/2014/main" id="{98E0B6CC-86CD-9AB8-3469-ADB8EA4C29C5}"/>
                </a:ext>
              </a:extLst>
            </p:cNvPr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10886;p52">
              <a:extLst>
                <a:ext uri="{FF2B5EF4-FFF2-40B4-BE49-F238E27FC236}">
                  <a16:creationId xmlns:a16="http://schemas.microsoft.com/office/drawing/2014/main" id="{DF40E53C-0144-15C8-892E-DCD19DA62943}"/>
                </a:ext>
              </a:extLst>
            </p:cNvPr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10887;p52">
              <a:extLst>
                <a:ext uri="{FF2B5EF4-FFF2-40B4-BE49-F238E27FC236}">
                  <a16:creationId xmlns:a16="http://schemas.microsoft.com/office/drawing/2014/main" id="{E205F939-DE1C-0AEA-233F-20CAF838DAF2}"/>
                </a:ext>
              </a:extLst>
            </p:cNvPr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10888;p52">
              <a:extLst>
                <a:ext uri="{FF2B5EF4-FFF2-40B4-BE49-F238E27FC236}">
                  <a16:creationId xmlns:a16="http://schemas.microsoft.com/office/drawing/2014/main" id="{291B54D0-90AD-DDC7-FD26-0049E233CA49}"/>
                </a:ext>
              </a:extLst>
            </p:cNvPr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10889;p52">
              <a:extLst>
                <a:ext uri="{FF2B5EF4-FFF2-40B4-BE49-F238E27FC236}">
                  <a16:creationId xmlns:a16="http://schemas.microsoft.com/office/drawing/2014/main" id="{DE76361A-BA83-9F98-DA39-9B89F7BCEC9E}"/>
                </a:ext>
              </a:extLst>
            </p:cNvPr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10890;p52">
              <a:extLst>
                <a:ext uri="{FF2B5EF4-FFF2-40B4-BE49-F238E27FC236}">
                  <a16:creationId xmlns:a16="http://schemas.microsoft.com/office/drawing/2014/main" id="{4136962F-5A6B-1CF0-4827-D4C440542360}"/>
                </a:ext>
              </a:extLst>
            </p:cNvPr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10891;p52">
              <a:extLst>
                <a:ext uri="{FF2B5EF4-FFF2-40B4-BE49-F238E27FC236}">
                  <a16:creationId xmlns:a16="http://schemas.microsoft.com/office/drawing/2014/main" id="{5E7B234F-686E-1A3A-E88A-7F5A2547FB8C}"/>
                </a:ext>
              </a:extLst>
            </p:cNvPr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10892;p52">
              <a:extLst>
                <a:ext uri="{FF2B5EF4-FFF2-40B4-BE49-F238E27FC236}">
                  <a16:creationId xmlns:a16="http://schemas.microsoft.com/office/drawing/2014/main" id="{FC6699A5-4C2C-5696-3412-61B1DD1DAC11}"/>
                </a:ext>
              </a:extLst>
            </p:cNvPr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10893;p52">
              <a:extLst>
                <a:ext uri="{FF2B5EF4-FFF2-40B4-BE49-F238E27FC236}">
                  <a16:creationId xmlns:a16="http://schemas.microsoft.com/office/drawing/2014/main" id="{E5457830-E140-8966-2282-F6E815F1642B}"/>
                </a:ext>
              </a:extLst>
            </p:cNvPr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10894;p52">
              <a:extLst>
                <a:ext uri="{FF2B5EF4-FFF2-40B4-BE49-F238E27FC236}">
                  <a16:creationId xmlns:a16="http://schemas.microsoft.com/office/drawing/2014/main" id="{9A9265FF-AD60-A33F-7BFC-602BECAAD3B6}"/>
                </a:ext>
              </a:extLst>
            </p:cNvPr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10895;p52">
              <a:extLst>
                <a:ext uri="{FF2B5EF4-FFF2-40B4-BE49-F238E27FC236}">
                  <a16:creationId xmlns:a16="http://schemas.microsoft.com/office/drawing/2014/main" id="{187F31D7-7FF0-5CDB-7A57-2E94366F7854}"/>
                </a:ext>
              </a:extLst>
            </p:cNvPr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10896;p52">
              <a:extLst>
                <a:ext uri="{FF2B5EF4-FFF2-40B4-BE49-F238E27FC236}">
                  <a16:creationId xmlns:a16="http://schemas.microsoft.com/office/drawing/2014/main" id="{F38185C7-7C4F-C5A3-F85B-B374B3E9CFF1}"/>
                </a:ext>
              </a:extLst>
            </p:cNvPr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10897;p52">
              <a:extLst>
                <a:ext uri="{FF2B5EF4-FFF2-40B4-BE49-F238E27FC236}">
                  <a16:creationId xmlns:a16="http://schemas.microsoft.com/office/drawing/2014/main" id="{CC42008A-73C8-454F-6176-BF591F72CB3D}"/>
                </a:ext>
              </a:extLst>
            </p:cNvPr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10898;p52">
              <a:extLst>
                <a:ext uri="{FF2B5EF4-FFF2-40B4-BE49-F238E27FC236}">
                  <a16:creationId xmlns:a16="http://schemas.microsoft.com/office/drawing/2014/main" id="{56933D76-7656-3CA2-34D8-ED89EA02B0DC}"/>
                </a:ext>
              </a:extLst>
            </p:cNvPr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10899;p52">
              <a:extLst>
                <a:ext uri="{FF2B5EF4-FFF2-40B4-BE49-F238E27FC236}">
                  <a16:creationId xmlns:a16="http://schemas.microsoft.com/office/drawing/2014/main" id="{66FBA018-FCBD-0975-A309-A112E63BE72D}"/>
                </a:ext>
              </a:extLst>
            </p:cNvPr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10900;p52">
              <a:extLst>
                <a:ext uri="{FF2B5EF4-FFF2-40B4-BE49-F238E27FC236}">
                  <a16:creationId xmlns:a16="http://schemas.microsoft.com/office/drawing/2014/main" id="{C1964A56-8918-63A9-8037-901CFEB25D8E}"/>
                </a:ext>
              </a:extLst>
            </p:cNvPr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10901;p52">
              <a:extLst>
                <a:ext uri="{FF2B5EF4-FFF2-40B4-BE49-F238E27FC236}">
                  <a16:creationId xmlns:a16="http://schemas.microsoft.com/office/drawing/2014/main" id="{0A600B16-53A9-929D-E438-C5C5E9F7D4AC}"/>
                </a:ext>
              </a:extLst>
            </p:cNvPr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10902;p52">
              <a:extLst>
                <a:ext uri="{FF2B5EF4-FFF2-40B4-BE49-F238E27FC236}">
                  <a16:creationId xmlns:a16="http://schemas.microsoft.com/office/drawing/2014/main" id="{AACFFA43-11B4-BCD1-27B2-4A737C37200D}"/>
                </a:ext>
              </a:extLst>
            </p:cNvPr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10903;p52">
              <a:extLst>
                <a:ext uri="{FF2B5EF4-FFF2-40B4-BE49-F238E27FC236}">
                  <a16:creationId xmlns:a16="http://schemas.microsoft.com/office/drawing/2014/main" id="{9A49391B-93DE-B8F6-0976-DC95DDD92E44}"/>
                </a:ext>
              </a:extLst>
            </p:cNvPr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10904;p52">
              <a:extLst>
                <a:ext uri="{FF2B5EF4-FFF2-40B4-BE49-F238E27FC236}">
                  <a16:creationId xmlns:a16="http://schemas.microsoft.com/office/drawing/2014/main" id="{C602D431-DFDB-D8B9-B197-38268838EF65}"/>
                </a:ext>
              </a:extLst>
            </p:cNvPr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10905;p52">
              <a:extLst>
                <a:ext uri="{FF2B5EF4-FFF2-40B4-BE49-F238E27FC236}">
                  <a16:creationId xmlns:a16="http://schemas.microsoft.com/office/drawing/2014/main" id="{293AA6C1-C3D8-09BB-8037-AE414558AAE6}"/>
                </a:ext>
              </a:extLst>
            </p:cNvPr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10906;p52">
              <a:extLst>
                <a:ext uri="{FF2B5EF4-FFF2-40B4-BE49-F238E27FC236}">
                  <a16:creationId xmlns:a16="http://schemas.microsoft.com/office/drawing/2014/main" id="{E5B2190B-CEBE-7910-5724-661C12627596}"/>
                </a:ext>
              </a:extLst>
            </p:cNvPr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10907;p52">
              <a:extLst>
                <a:ext uri="{FF2B5EF4-FFF2-40B4-BE49-F238E27FC236}">
                  <a16:creationId xmlns:a16="http://schemas.microsoft.com/office/drawing/2014/main" id="{0E007CBE-1A0A-0BAF-86FC-CF63C41F197E}"/>
                </a:ext>
              </a:extLst>
            </p:cNvPr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10908;p52">
              <a:extLst>
                <a:ext uri="{FF2B5EF4-FFF2-40B4-BE49-F238E27FC236}">
                  <a16:creationId xmlns:a16="http://schemas.microsoft.com/office/drawing/2014/main" id="{B6D98D1E-3E45-F36C-0A36-336CB5AD6145}"/>
                </a:ext>
              </a:extLst>
            </p:cNvPr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10909;p52">
              <a:extLst>
                <a:ext uri="{FF2B5EF4-FFF2-40B4-BE49-F238E27FC236}">
                  <a16:creationId xmlns:a16="http://schemas.microsoft.com/office/drawing/2014/main" id="{153513AB-3DDE-FE9C-41FE-B449BE6A3C70}"/>
                </a:ext>
              </a:extLst>
            </p:cNvPr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10910;p52">
              <a:extLst>
                <a:ext uri="{FF2B5EF4-FFF2-40B4-BE49-F238E27FC236}">
                  <a16:creationId xmlns:a16="http://schemas.microsoft.com/office/drawing/2014/main" id="{1430C864-6397-63E6-5A51-F699CE85D26D}"/>
                </a:ext>
              </a:extLst>
            </p:cNvPr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10911;p52">
              <a:extLst>
                <a:ext uri="{FF2B5EF4-FFF2-40B4-BE49-F238E27FC236}">
                  <a16:creationId xmlns:a16="http://schemas.microsoft.com/office/drawing/2014/main" id="{9BE1FEE3-B69D-B405-63C2-8C534448A36B}"/>
                </a:ext>
              </a:extLst>
            </p:cNvPr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10912;p52">
              <a:extLst>
                <a:ext uri="{FF2B5EF4-FFF2-40B4-BE49-F238E27FC236}">
                  <a16:creationId xmlns:a16="http://schemas.microsoft.com/office/drawing/2014/main" id="{6AFA3A86-F071-3063-7419-61E6A6612BF9}"/>
                </a:ext>
              </a:extLst>
            </p:cNvPr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10913;p52">
              <a:extLst>
                <a:ext uri="{FF2B5EF4-FFF2-40B4-BE49-F238E27FC236}">
                  <a16:creationId xmlns:a16="http://schemas.microsoft.com/office/drawing/2014/main" id="{1985ACE4-1FF2-9E11-91FC-B9455E9AD724}"/>
                </a:ext>
              </a:extLst>
            </p:cNvPr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10914;p52">
              <a:extLst>
                <a:ext uri="{FF2B5EF4-FFF2-40B4-BE49-F238E27FC236}">
                  <a16:creationId xmlns:a16="http://schemas.microsoft.com/office/drawing/2014/main" id="{821BF6DB-0E54-FA46-A604-F17421EED02A}"/>
                </a:ext>
              </a:extLst>
            </p:cNvPr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10915;p52">
              <a:extLst>
                <a:ext uri="{FF2B5EF4-FFF2-40B4-BE49-F238E27FC236}">
                  <a16:creationId xmlns:a16="http://schemas.microsoft.com/office/drawing/2014/main" id="{4B033437-CE2D-0B26-CECF-BAFE678AA724}"/>
                </a:ext>
              </a:extLst>
            </p:cNvPr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10916;p52">
              <a:extLst>
                <a:ext uri="{FF2B5EF4-FFF2-40B4-BE49-F238E27FC236}">
                  <a16:creationId xmlns:a16="http://schemas.microsoft.com/office/drawing/2014/main" id="{1995215D-9158-61CF-15B7-D2F21B26F6F8}"/>
                </a:ext>
              </a:extLst>
            </p:cNvPr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10917;p52">
              <a:extLst>
                <a:ext uri="{FF2B5EF4-FFF2-40B4-BE49-F238E27FC236}">
                  <a16:creationId xmlns:a16="http://schemas.microsoft.com/office/drawing/2014/main" id="{FAC19810-8CFF-C9A5-811A-56C2ACD861E1}"/>
                </a:ext>
              </a:extLst>
            </p:cNvPr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10918;p52">
              <a:extLst>
                <a:ext uri="{FF2B5EF4-FFF2-40B4-BE49-F238E27FC236}">
                  <a16:creationId xmlns:a16="http://schemas.microsoft.com/office/drawing/2014/main" id="{C293E126-4F7E-892C-8B5C-FE052D02BFD8}"/>
                </a:ext>
              </a:extLst>
            </p:cNvPr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10919;p52">
              <a:extLst>
                <a:ext uri="{FF2B5EF4-FFF2-40B4-BE49-F238E27FC236}">
                  <a16:creationId xmlns:a16="http://schemas.microsoft.com/office/drawing/2014/main" id="{6E60CA41-2894-16ED-1978-6B347947F7A6}"/>
                </a:ext>
              </a:extLst>
            </p:cNvPr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10920;p52">
              <a:extLst>
                <a:ext uri="{FF2B5EF4-FFF2-40B4-BE49-F238E27FC236}">
                  <a16:creationId xmlns:a16="http://schemas.microsoft.com/office/drawing/2014/main" id="{CBAB7E3C-85AD-B77F-978D-8E605F7051AF}"/>
                </a:ext>
              </a:extLst>
            </p:cNvPr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10921;p52">
              <a:extLst>
                <a:ext uri="{FF2B5EF4-FFF2-40B4-BE49-F238E27FC236}">
                  <a16:creationId xmlns:a16="http://schemas.microsoft.com/office/drawing/2014/main" id="{B9D8A346-8FC4-810C-EF66-1C85DC9BDB91}"/>
                </a:ext>
              </a:extLst>
            </p:cNvPr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10922;p52">
              <a:extLst>
                <a:ext uri="{FF2B5EF4-FFF2-40B4-BE49-F238E27FC236}">
                  <a16:creationId xmlns:a16="http://schemas.microsoft.com/office/drawing/2014/main" id="{E03AC088-65C1-3BB6-F965-7F51A7E6DB9C}"/>
                </a:ext>
              </a:extLst>
            </p:cNvPr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10923;p52">
              <a:extLst>
                <a:ext uri="{FF2B5EF4-FFF2-40B4-BE49-F238E27FC236}">
                  <a16:creationId xmlns:a16="http://schemas.microsoft.com/office/drawing/2014/main" id="{D3C7BD94-0A50-EDB7-E3E2-4AB3E43D0773}"/>
                </a:ext>
              </a:extLst>
            </p:cNvPr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10924;p52">
              <a:extLst>
                <a:ext uri="{FF2B5EF4-FFF2-40B4-BE49-F238E27FC236}">
                  <a16:creationId xmlns:a16="http://schemas.microsoft.com/office/drawing/2014/main" id="{02DC9DF2-EA5D-6C87-D429-5BD1E6B7F8CF}"/>
                </a:ext>
              </a:extLst>
            </p:cNvPr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10925;p52">
              <a:extLst>
                <a:ext uri="{FF2B5EF4-FFF2-40B4-BE49-F238E27FC236}">
                  <a16:creationId xmlns:a16="http://schemas.microsoft.com/office/drawing/2014/main" id="{750FA4C2-1A83-46BD-DA72-2FF85B63C177}"/>
                </a:ext>
              </a:extLst>
            </p:cNvPr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10926;p52">
              <a:extLst>
                <a:ext uri="{FF2B5EF4-FFF2-40B4-BE49-F238E27FC236}">
                  <a16:creationId xmlns:a16="http://schemas.microsoft.com/office/drawing/2014/main" id="{FFE55551-FA7F-5370-6268-C861F9CB7F0C}"/>
                </a:ext>
              </a:extLst>
            </p:cNvPr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10927;p52">
              <a:extLst>
                <a:ext uri="{FF2B5EF4-FFF2-40B4-BE49-F238E27FC236}">
                  <a16:creationId xmlns:a16="http://schemas.microsoft.com/office/drawing/2014/main" id="{58AAE26B-3AB1-87D5-4ECE-8D0B286DCD7E}"/>
                </a:ext>
              </a:extLst>
            </p:cNvPr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10928;p52">
              <a:extLst>
                <a:ext uri="{FF2B5EF4-FFF2-40B4-BE49-F238E27FC236}">
                  <a16:creationId xmlns:a16="http://schemas.microsoft.com/office/drawing/2014/main" id="{174F6059-0D78-B19F-A0CA-D4C4C1B9A918}"/>
                </a:ext>
              </a:extLst>
            </p:cNvPr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10929;p52">
              <a:extLst>
                <a:ext uri="{FF2B5EF4-FFF2-40B4-BE49-F238E27FC236}">
                  <a16:creationId xmlns:a16="http://schemas.microsoft.com/office/drawing/2014/main" id="{EE127155-9428-6DBB-BA95-318AD7E02E73}"/>
                </a:ext>
              </a:extLst>
            </p:cNvPr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10930;p52">
              <a:extLst>
                <a:ext uri="{FF2B5EF4-FFF2-40B4-BE49-F238E27FC236}">
                  <a16:creationId xmlns:a16="http://schemas.microsoft.com/office/drawing/2014/main" id="{FB1D9351-72A7-5032-BF36-AB55D11FFE83}"/>
                </a:ext>
              </a:extLst>
            </p:cNvPr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10931;p52">
              <a:extLst>
                <a:ext uri="{FF2B5EF4-FFF2-40B4-BE49-F238E27FC236}">
                  <a16:creationId xmlns:a16="http://schemas.microsoft.com/office/drawing/2014/main" id="{991F384B-5F37-BC93-7004-D30AE19B1ACC}"/>
                </a:ext>
              </a:extLst>
            </p:cNvPr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10932;p52">
              <a:extLst>
                <a:ext uri="{FF2B5EF4-FFF2-40B4-BE49-F238E27FC236}">
                  <a16:creationId xmlns:a16="http://schemas.microsoft.com/office/drawing/2014/main" id="{D1861DC7-06B3-4980-7CB9-7CA9E6485247}"/>
                </a:ext>
              </a:extLst>
            </p:cNvPr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10933;p52">
              <a:extLst>
                <a:ext uri="{FF2B5EF4-FFF2-40B4-BE49-F238E27FC236}">
                  <a16:creationId xmlns:a16="http://schemas.microsoft.com/office/drawing/2014/main" id="{66193578-CB21-3B25-165F-F15A3AC25E62}"/>
                </a:ext>
              </a:extLst>
            </p:cNvPr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10934;p52">
              <a:extLst>
                <a:ext uri="{FF2B5EF4-FFF2-40B4-BE49-F238E27FC236}">
                  <a16:creationId xmlns:a16="http://schemas.microsoft.com/office/drawing/2014/main" id="{037096F2-1435-7F9C-9422-7789576E6D59}"/>
                </a:ext>
              </a:extLst>
            </p:cNvPr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10935;p52">
              <a:extLst>
                <a:ext uri="{FF2B5EF4-FFF2-40B4-BE49-F238E27FC236}">
                  <a16:creationId xmlns:a16="http://schemas.microsoft.com/office/drawing/2014/main" id="{7B8A2D69-2882-FD75-E743-CF898E3F0360}"/>
                </a:ext>
              </a:extLst>
            </p:cNvPr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10936;p52">
              <a:extLst>
                <a:ext uri="{FF2B5EF4-FFF2-40B4-BE49-F238E27FC236}">
                  <a16:creationId xmlns:a16="http://schemas.microsoft.com/office/drawing/2014/main" id="{31A95E7B-D35F-E9EC-425B-500B8EBBEF2E}"/>
                </a:ext>
              </a:extLst>
            </p:cNvPr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10937;p52">
              <a:extLst>
                <a:ext uri="{FF2B5EF4-FFF2-40B4-BE49-F238E27FC236}">
                  <a16:creationId xmlns:a16="http://schemas.microsoft.com/office/drawing/2014/main" id="{654B00AE-0C97-8543-61B9-1F0AF6AB3E35}"/>
                </a:ext>
              </a:extLst>
            </p:cNvPr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10938;p52">
              <a:extLst>
                <a:ext uri="{FF2B5EF4-FFF2-40B4-BE49-F238E27FC236}">
                  <a16:creationId xmlns:a16="http://schemas.microsoft.com/office/drawing/2014/main" id="{B5BDDAD6-3F08-D621-BBCF-7A2936E3B1EF}"/>
                </a:ext>
              </a:extLst>
            </p:cNvPr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10939;p52">
              <a:extLst>
                <a:ext uri="{FF2B5EF4-FFF2-40B4-BE49-F238E27FC236}">
                  <a16:creationId xmlns:a16="http://schemas.microsoft.com/office/drawing/2014/main" id="{0F14738C-A52B-F971-39EB-B0EBD9ABAFDA}"/>
                </a:ext>
              </a:extLst>
            </p:cNvPr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10940;p52">
              <a:extLst>
                <a:ext uri="{FF2B5EF4-FFF2-40B4-BE49-F238E27FC236}">
                  <a16:creationId xmlns:a16="http://schemas.microsoft.com/office/drawing/2014/main" id="{C4887CF6-77AE-7A46-73B8-4BAAC8AB4B68}"/>
                </a:ext>
              </a:extLst>
            </p:cNvPr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10941;p52">
              <a:extLst>
                <a:ext uri="{FF2B5EF4-FFF2-40B4-BE49-F238E27FC236}">
                  <a16:creationId xmlns:a16="http://schemas.microsoft.com/office/drawing/2014/main" id="{83921071-54B4-DC85-7104-687923D99139}"/>
                </a:ext>
              </a:extLst>
            </p:cNvPr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10942;p52">
              <a:extLst>
                <a:ext uri="{FF2B5EF4-FFF2-40B4-BE49-F238E27FC236}">
                  <a16:creationId xmlns:a16="http://schemas.microsoft.com/office/drawing/2014/main" id="{95E8EEC4-2473-9699-52F7-FC1838DD665D}"/>
                </a:ext>
              </a:extLst>
            </p:cNvPr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10943;p52">
              <a:extLst>
                <a:ext uri="{FF2B5EF4-FFF2-40B4-BE49-F238E27FC236}">
                  <a16:creationId xmlns:a16="http://schemas.microsoft.com/office/drawing/2014/main" id="{F828AB9F-A182-5EFF-9A1A-DA78F3048AD3}"/>
                </a:ext>
              </a:extLst>
            </p:cNvPr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10944;p52">
              <a:extLst>
                <a:ext uri="{FF2B5EF4-FFF2-40B4-BE49-F238E27FC236}">
                  <a16:creationId xmlns:a16="http://schemas.microsoft.com/office/drawing/2014/main" id="{546DD167-44F2-D237-8B6A-F5455F11F2DA}"/>
                </a:ext>
              </a:extLst>
            </p:cNvPr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10945;p52">
              <a:extLst>
                <a:ext uri="{FF2B5EF4-FFF2-40B4-BE49-F238E27FC236}">
                  <a16:creationId xmlns:a16="http://schemas.microsoft.com/office/drawing/2014/main" id="{57CC6B8B-D70D-01F8-3ACA-D019F9ECF1F5}"/>
                </a:ext>
              </a:extLst>
            </p:cNvPr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10946;p52">
              <a:extLst>
                <a:ext uri="{FF2B5EF4-FFF2-40B4-BE49-F238E27FC236}">
                  <a16:creationId xmlns:a16="http://schemas.microsoft.com/office/drawing/2014/main" id="{05092FB3-F9CB-075C-084C-52B0C97A88AD}"/>
                </a:ext>
              </a:extLst>
            </p:cNvPr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10947;p52">
              <a:extLst>
                <a:ext uri="{FF2B5EF4-FFF2-40B4-BE49-F238E27FC236}">
                  <a16:creationId xmlns:a16="http://schemas.microsoft.com/office/drawing/2014/main" id="{6000657A-7625-3E82-C530-5F4678F35E67}"/>
                </a:ext>
              </a:extLst>
            </p:cNvPr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10948;p52">
              <a:extLst>
                <a:ext uri="{FF2B5EF4-FFF2-40B4-BE49-F238E27FC236}">
                  <a16:creationId xmlns:a16="http://schemas.microsoft.com/office/drawing/2014/main" id="{8CC19564-7B9A-5F4C-C075-96CE508A65ED}"/>
                </a:ext>
              </a:extLst>
            </p:cNvPr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10949;p52">
              <a:extLst>
                <a:ext uri="{FF2B5EF4-FFF2-40B4-BE49-F238E27FC236}">
                  <a16:creationId xmlns:a16="http://schemas.microsoft.com/office/drawing/2014/main" id="{092F2395-2297-BD81-0286-1904CAAD7B8E}"/>
                </a:ext>
              </a:extLst>
            </p:cNvPr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10950;p52">
              <a:extLst>
                <a:ext uri="{FF2B5EF4-FFF2-40B4-BE49-F238E27FC236}">
                  <a16:creationId xmlns:a16="http://schemas.microsoft.com/office/drawing/2014/main" id="{B42F5FB7-5364-E0DD-0092-4A9F554D30EA}"/>
                </a:ext>
              </a:extLst>
            </p:cNvPr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10951;p52">
              <a:extLst>
                <a:ext uri="{FF2B5EF4-FFF2-40B4-BE49-F238E27FC236}">
                  <a16:creationId xmlns:a16="http://schemas.microsoft.com/office/drawing/2014/main" id="{4D332C47-9744-637E-9BE8-936C80F17471}"/>
                </a:ext>
              </a:extLst>
            </p:cNvPr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10952;p52">
              <a:extLst>
                <a:ext uri="{FF2B5EF4-FFF2-40B4-BE49-F238E27FC236}">
                  <a16:creationId xmlns:a16="http://schemas.microsoft.com/office/drawing/2014/main" id="{6E6866CF-D6AB-D3DF-C075-F3B0FE9235CE}"/>
                </a:ext>
              </a:extLst>
            </p:cNvPr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10953;p52">
              <a:extLst>
                <a:ext uri="{FF2B5EF4-FFF2-40B4-BE49-F238E27FC236}">
                  <a16:creationId xmlns:a16="http://schemas.microsoft.com/office/drawing/2014/main" id="{5728123F-039E-6558-4435-EF09D2D74FD7}"/>
                </a:ext>
              </a:extLst>
            </p:cNvPr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10954;p52">
              <a:extLst>
                <a:ext uri="{FF2B5EF4-FFF2-40B4-BE49-F238E27FC236}">
                  <a16:creationId xmlns:a16="http://schemas.microsoft.com/office/drawing/2014/main" id="{3A510156-EEB4-2656-9227-CF8DD169A9D0}"/>
                </a:ext>
              </a:extLst>
            </p:cNvPr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10955;p52">
              <a:extLst>
                <a:ext uri="{FF2B5EF4-FFF2-40B4-BE49-F238E27FC236}">
                  <a16:creationId xmlns:a16="http://schemas.microsoft.com/office/drawing/2014/main" id="{34FBD975-BCA2-73B5-E7B9-12D71F4D7410}"/>
                </a:ext>
              </a:extLst>
            </p:cNvPr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10956;p52">
              <a:extLst>
                <a:ext uri="{FF2B5EF4-FFF2-40B4-BE49-F238E27FC236}">
                  <a16:creationId xmlns:a16="http://schemas.microsoft.com/office/drawing/2014/main" id="{A77A3DD6-8577-6FD5-5762-E431B41FD8D3}"/>
                </a:ext>
              </a:extLst>
            </p:cNvPr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10957;p52">
              <a:extLst>
                <a:ext uri="{FF2B5EF4-FFF2-40B4-BE49-F238E27FC236}">
                  <a16:creationId xmlns:a16="http://schemas.microsoft.com/office/drawing/2014/main" id="{EE22777C-1F7C-6675-7E13-34C37B24C1DD}"/>
                </a:ext>
              </a:extLst>
            </p:cNvPr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10958;p52">
              <a:extLst>
                <a:ext uri="{FF2B5EF4-FFF2-40B4-BE49-F238E27FC236}">
                  <a16:creationId xmlns:a16="http://schemas.microsoft.com/office/drawing/2014/main" id="{4593A138-2FA6-FEB7-D815-753B92DFB4C3}"/>
                </a:ext>
              </a:extLst>
            </p:cNvPr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10959;p52">
              <a:extLst>
                <a:ext uri="{FF2B5EF4-FFF2-40B4-BE49-F238E27FC236}">
                  <a16:creationId xmlns:a16="http://schemas.microsoft.com/office/drawing/2014/main" id="{CC3D5D93-8142-FFD6-A1BA-3B6282524426}"/>
                </a:ext>
              </a:extLst>
            </p:cNvPr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10960;p52">
              <a:extLst>
                <a:ext uri="{FF2B5EF4-FFF2-40B4-BE49-F238E27FC236}">
                  <a16:creationId xmlns:a16="http://schemas.microsoft.com/office/drawing/2014/main" id="{4A6F4DCC-A642-DA82-26DE-F4FE1406DF90}"/>
                </a:ext>
              </a:extLst>
            </p:cNvPr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10961;p52">
              <a:extLst>
                <a:ext uri="{FF2B5EF4-FFF2-40B4-BE49-F238E27FC236}">
                  <a16:creationId xmlns:a16="http://schemas.microsoft.com/office/drawing/2014/main" id="{A3850B14-C7E8-B010-1996-2169B0DE5DD1}"/>
                </a:ext>
              </a:extLst>
            </p:cNvPr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10962;p52">
              <a:extLst>
                <a:ext uri="{FF2B5EF4-FFF2-40B4-BE49-F238E27FC236}">
                  <a16:creationId xmlns:a16="http://schemas.microsoft.com/office/drawing/2014/main" id="{0EA586C4-E4C5-26BB-A0A0-75CD67BED9F2}"/>
                </a:ext>
              </a:extLst>
            </p:cNvPr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10963;p52">
              <a:extLst>
                <a:ext uri="{FF2B5EF4-FFF2-40B4-BE49-F238E27FC236}">
                  <a16:creationId xmlns:a16="http://schemas.microsoft.com/office/drawing/2014/main" id="{650991CE-640D-3566-94ED-0B03E2310F1D}"/>
                </a:ext>
              </a:extLst>
            </p:cNvPr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10964;p52">
              <a:extLst>
                <a:ext uri="{FF2B5EF4-FFF2-40B4-BE49-F238E27FC236}">
                  <a16:creationId xmlns:a16="http://schemas.microsoft.com/office/drawing/2014/main" id="{DD46DA9F-D71B-3E7C-ABF8-F4667FF060A6}"/>
                </a:ext>
              </a:extLst>
            </p:cNvPr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10965;p52">
              <a:extLst>
                <a:ext uri="{FF2B5EF4-FFF2-40B4-BE49-F238E27FC236}">
                  <a16:creationId xmlns:a16="http://schemas.microsoft.com/office/drawing/2014/main" id="{33A37F3B-4584-2F43-346B-67D1B8EF195F}"/>
                </a:ext>
              </a:extLst>
            </p:cNvPr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10966;p52">
              <a:extLst>
                <a:ext uri="{FF2B5EF4-FFF2-40B4-BE49-F238E27FC236}">
                  <a16:creationId xmlns:a16="http://schemas.microsoft.com/office/drawing/2014/main" id="{F045BD52-A17C-ED4C-D1F2-A17AE763FBE8}"/>
                </a:ext>
              </a:extLst>
            </p:cNvPr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10967;p52">
              <a:extLst>
                <a:ext uri="{FF2B5EF4-FFF2-40B4-BE49-F238E27FC236}">
                  <a16:creationId xmlns:a16="http://schemas.microsoft.com/office/drawing/2014/main" id="{85DBFD10-F412-151D-D24B-CD7DF1588267}"/>
                </a:ext>
              </a:extLst>
            </p:cNvPr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10968;p52">
              <a:extLst>
                <a:ext uri="{FF2B5EF4-FFF2-40B4-BE49-F238E27FC236}">
                  <a16:creationId xmlns:a16="http://schemas.microsoft.com/office/drawing/2014/main" id="{148B6116-AC30-024C-D058-37F8A00FC7E9}"/>
                </a:ext>
              </a:extLst>
            </p:cNvPr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10969;p52">
              <a:extLst>
                <a:ext uri="{FF2B5EF4-FFF2-40B4-BE49-F238E27FC236}">
                  <a16:creationId xmlns:a16="http://schemas.microsoft.com/office/drawing/2014/main" id="{36877119-3EC6-FE88-7478-A3DF9BC58ADB}"/>
                </a:ext>
              </a:extLst>
            </p:cNvPr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10970;p52">
              <a:extLst>
                <a:ext uri="{FF2B5EF4-FFF2-40B4-BE49-F238E27FC236}">
                  <a16:creationId xmlns:a16="http://schemas.microsoft.com/office/drawing/2014/main" id="{C856AB83-29C0-4FBF-D992-A3030F2CE472}"/>
                </a:ext>
              </a:extLst>
            </p:cNvPr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10971;p52">
              <a:extLst>
                <a:ext uri="{FF2B5EF4-FFF2-40B4-BE49-F238E27FC236}">
                  <a16:creationId xmlns:a16="http://schemas.microsoft.com/office/drawing/2014/main" id="{75455EAC-47E3-33B9-719B-E73BAB143B47}"/>
                </a:ext>
              </a:extLst>
            </p:cNvPr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10972;p52">
              <a:extLst>
                <a:ext uri="{FF2B5EF4-FFF2-40B4-BE49-F238E27FC236}">
                  <a16:creationId xmlns:a16="http://schemas.microsoft.com/office/drawing/2014/main" id="{36D2D292-EEB7-129E-EEDE-378BCAFF7B93}"/>
                </a:ext>
              </a:extLst>
            </p:cNvPr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10973;p52">
              <a:extLst>
                <a:ext uri="{FF2B5EF4-FFF2-40B4-BE49-F238E27FC236}">
                  <a16:creationId xmlns:a16="http://schemas.microsoft.com/office/drawing/2014/main" id="{55AE401B-6F96-7F16-7F3A-AFD06E2D37EB}"/>
                </a:ext>
              </a:extLst>
            </p:cNvPr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10974;p52">
              <a:extLst>
                <a:ext uri="{FF2B5EF4-FFF2-40B4-BE49-F238E27FC236}">
                  <a16:creationId xmlns:a16="http://schemas.microsoft.com/office/drawing/2014/main" id="{2D4D4F3E-1380-AAB0-45E5-BA919E1C8D79}"/>
                </a:ext>
              </a:extLst>
            </p:cNvPr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10975;p52">
              <a:extLst>
                <a:ext uri="{FF2B5EF4-FFF2-40B4-BE49-F238E27FC236}">
                  <a16:creationId xmlns:a16="http://schemas.microsoft.com/office/drawing/2014/main" id="{6A729250-FF65-77AD-6B6B-635380EB5B83}"/>
                </a:ext>
              </a:extLst>
            </p:cNvPr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10976;p52">
              <a:extLst>
                <a:ext uri="{FF2B5EF4-FFF2-40B4-BE49-F238E27FC236}">
                  <a16:creationId xmlns:a16="http://schemas.microsoft.com/office/drawing/2014/main" id="{C616434A-1A29-513E-6F1D-53C86DBA61D3}"/>
                </a:ext>
              </a:extLst>
            </p:cNvPr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10977;p52">
              <a:extLst>
                <a:ext uri="{FF2B5EF4-FFF2-40B4-BE49-F238E27FC236}">
                  <a16:creationId xmlns:a16="http://schemas.microsoft.com/office/drawing/2014/main" id="{CD4B3B4D-E707-86A4-43EE-C9CAC74114CE}"/>
                </a:ext>
              </a:extLst>
            </p:cNvPr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10978;p52">
              <a:extLst>
                <a:ext uri="{FF2B5EF4-FFF2-40B4-BE49-F238E27FC236}">
                  <a16:creationId xmlns:a16="http://schemas.microsoft.com/office/drawing/2014/main" id="{8DCDD6EF-2ECC-055C-3902-1C1B8526E433}"/>
                </a:ext>
              </a:extLst>
            </p:cNvPr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10979;p52">
              <a:extLst>
                <a:ext uri="{FF2B5EF4-FFF2-40B4-BE49-F238E27FC236}">
                  <a16:creationId xmlns:a16="http://schemas.microsoft.com/office/drawing/2014/main" id="{5E4449DB-DB4D-7791-C466-74F23781D623}"/>
                </a:ext>
              </a:extLst>
            </p:cNvPr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10980;p52">
              <a:extLst>
                <a:ext uri="{FF2B5EF4-FFF2-40B4-BE49-F238E27FC236}">
                  <a16:creationId xmlns:a16="http://schemas.microsoft.com/office/drawing/2014/main" id="{5FE9BA5E-5D04-763F-4B36-EA9A975D5156}"/>
                </a:ext>
              </a:extLst>
            </p:cNvPr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10981;p52">
              <a:extLst>
                <a:ext uri="{FF2B5EF4-FFF2-40B4-BE49-F238E27FC236}">
                  <a16:creationId xmlns:a16="http://schemas.microsoft.com/office/drawing/2014/main" id="{BFBC65B4-AE8C-6812-6DAD-495D01A5E1E4}"/>
                </a:ext>
              </a:extLst>
            </p:cNvPr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10982;p52">
              <a:extLst>
                <a:ext uri="{FF2B5EF4-FFF2-40B4-BE49-F238E27FC236}">
                  <a16:creationId xmlns:a16="http://schemas.microsoft.com/office/drawing/2014/main" id="{EBE06376-0387-5624-FB90-E39A6484F086}"/>
                </a:ext>
              </a:extLst>
            </p:cNvPr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10983;p52">
              <a:extLst>
                <a:ext uri="{FF2B5EF4-FFF2-40B4-BE49-F238E27FC236}">
                  <a16:creationId xmlns:a16="http://schemas.microsoft.com/office/drawing/2014/main" id="{46502B0E-FD0E-A3E2-CE73-8498D363875A}"/>
                </a:ext>
              </a:extLst>
            </p:cNvPr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10984;p52">
              <a:extLst>
                <a:ext uri="{FF2B5EF4-FFF2-40B4-BE49-F238E27FC236}">
                  <a16:creationId xmlns:a16="http://schemas.microsoft.com/office/drawing/2014/main" id="{1D30CF3D-1A99-7C12-950D-B63E93253E78}"/>
                </a:ext>
              </a:extLst>
            </p:cNvPr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10985;p52">
              <a:extLst>
                <a:ext uri="{FF2B5EF4-FFF2-40B4-BE49-F238E27FC236}">
                  <a16:creationId xmlns:a16="http://schemas.microsoft.com/office/drawing/2014/main" id="{354F2579-4DA3-A9DB-19CC-72C41CF3E6FB}"/>
                </a:ext>
              </a:extLst>
            </p:cNvPr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10986;p52">
              <a:extLst>
                <a:ext uri="{FF2B5EF4-FFF2-40B4-BE49-F238E27FC236}">
                  <a16:creationId xmlns:a16="http://schemas.microsoft.com/office/drawing/2014/main" id="{CBB22C1C-BD81-D01D-F6FB-FCC9B6D00EBD}"/>
                </a:ext>
              </a:extLst>
            </p:cNvPr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10987;p52">
              <a:extLst>
                <a:ext uri="{FF2B5EF4-FFF2-40B4-BE49-F238E27FC236}">
                  <a16:creationId xmlns:a16="http://schemas.microsoft.com/office/drawing/2014/main" id="{F2002627-FD66-C1CB-0344-19BADB9A8E17}"/>
                </a:ext>
              </a:extLst>
            </p:cNvPr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10988;p52">
              <a:extLst>
                <a:ext uri="{FF2B5EF4-FFF2-40B4-BE49-F238E27FC236}">
                  <a16:creationId xmlns:a16="http://schemas.microsoft.com/office/drawing/2014/main" id="{381219C5-D61B-92B4-D8F1-DF0273E4F3D7}"/>
                </a:ext>
              </a:extLst>
            </p:cNvPr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10989;p52">
              <a:extLst>
                <a:ext uri="{FF2B5EF4-FFF2-40B4-BE49-F238E27FC236}">
                  <a16:creationId xmlns:a16="http://schemas.microsoft.com/office/drawing/2014/main" id="{3EF91C21-4696-4E93-949E-0D26484C1D8C}"/>
                </a:ext>
              </a:extLst>
            </p:cNvPr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10990;p52">
              <a:extLst>
                <a:ext uri="{FF2B5EF4-FFF2-40B4-BE49-F238E27FC236}">
                  <a16:creationId xmlns:a16="http://schemas.microsoft.com/office/drawing/2014/main" id="{2D6C787C-D8CD-CA81-FC93-654E604A31DF}"/>
                </a:ext>
              </a:extLst>
            </p:cNvPr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10991;p52">
              <a:extLst>
                <a:ext uri="{FF2B5EF4-FFF2-40B4-BE49-F238E27FC236}">
                  <a16:creationId xmlns:a16="http://schemas.microsoft.com/office/drawing/2014/main" id="{89D83033-FBDD-F56C-DB67-74AC616026CC}"/>
                </a:ext>
              </a:extLst>
            </p:cNvPr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10992;p52">
              <a:extLst>
                <a:ext uri="{FF2B5EF4-FFF2-40B4-BE49-F238E27FC236}">
                  <a16:creationId xmlns:a16="http://schemas.microsoft.com/office/drawing/2014/main" id="{7D72F444-2F9C-354D-A59D-6729D2E1D1EF}"/>
                </a:ext>
              </a:extLst>
            </p:cNvPr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10993;p52">
              <a:extLst>
                <a:ext uri="{FF2B5EF4-FFF2-40B4-BE49-F238E27FC236}">
                  <a16:creationId xmlns:a16="http://schemas.microsoft.com/office/drawing/2014/main" id="{9EF596B0-44D2-9A3D-4187-0F42D3E2D1B6}"/>
                </a:ext>
              </a:extLst>
            </p:cNvPr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10994;p52">
              <a:extLst>
                <a:ext uri="{FF2B5EF4-FFF2-40B4-BE49-F238E27FC236}">
                  <a16:creationId xmlns:a16="http://schemas.microsoft.com/office/drawing/2014/main" id="{334528DB-6F8C-14B8-EE40-874357FD68CD}"/>
                </a:ext>
              </a:extLst>
            </p:cNvPr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10995;p52">
              <a:extLst>
                <a:ext uri="{FF2B5EF4-FFF2-40B4-BE49-F238E27FC236}">
                  <a16:creationId xmlns:a16="http://schemas.microsoft.com/office/drawing/2014/main" id="{4678749A-DB02-D031-90CB-AA1D53109D92}"/>
                </a:ext>
              </a:extLst>
            </p:cNvPr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10996;p52">
              <a:extLst>
                <a:ext uri="{FF2B5EF4-FFF2-40B4-BE49-F238E27FC236}">
                  <a16:creationId xmlns:a16="http://schemas.microsoft.com/office/drawing/2014/main" id="{D2947A35-17C2-932B-D03C-2D37D9132CB7}"/>
                </a:ext>
              </a:extLst>
            </p:cNvPr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10997;p52">
              <a:extLst>
                <a:ext uri="{FF2B5EF4-FFF2-40B4-BE49-F238E27FC236}">
                  <a16:creationId xmlns:a16="http://schemas.microsoft.com/office/drawing/2014/main" id="{3317262B-11B5-336B-1AC0-B777B025AEE4}"/>
                </a:ext>
              </a:extLst>
            </p:cNvPr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10998;p52">
              <a:extLst>
                <a:ext uri="{FF2B5EF4-FFF2-40B4-BE49-F238E27FC236}">
                  <a16:creationId xmlns:a16="http://schemas.microsoft.com/office/drawing/2014/main" id="{5FA9F00F-448F-20C8-5F0C-35C23703B4D4}"/>
                </a:ext>
              </a:extLst>
            </p:cNvPr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10669;p52">
            <a:extLst>
              <a:ext uri="{FF2B5EF4-FFF2-40B4-BE49-F238E27FC236}">
                <a16:creationId xmlns:a16="http://schemas.microsoft.com/office/drawing/2014/main" id="{50284650-AB71-1F11-EDD2-7AC59821BC96}"/>
              </a:ext>
            </a:extLst>
          </p:cNvPr>
          <p:cNvGrpSpPr/>
          <p:nvPr/>
        </p:nvGrpSpPr>
        <p:grpSpPr>
          <a:xfrm>
            <a:off x="6531286" y="996949"/>
            <a:ext cx="836459" cy="418227"/>
            <a:chOff x="311697" y="-12"/>
            <a:chExt cx="4437449" cy="2218709"/>
          </a:xfrm>
        </p:grpSpPr>
        <p:sp>
          <p:nvSpPr>
            <p:cNvPr id="789" name="Google Shape;10670;p52">
              <a:extLst>
                <a:ext uri="{FF2B5EF4-FFF2-40B4-BE49-F238E27FC236}">
                  <a16:creationId xmlns:a16="http://schemas.microsoft.com/office/drawing/2014/main" id="{5797A6FC-8EF4-1E7C-5294-659E36F29324}"/>
                </a:ext>
              </a:extLst>
            </p:cNvPr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10671;p52">
              <a:extLst>
                <a:ext uri="{FF2B5EF4-FFF2-40B4-BE49-F238E27FC236}">
                  <a16:creationId xmlns:a16="http://schemas.microsoft.com/office/drawing/2014/main" id="{70E926EA-9273-5D6E-912A-846FBC11B10B}"/>
                </a:ext>
              </a:extLst>
            </p:cNvPr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10672;p52">
              <a:extLst>
                <a:ext uri="{FF2B5EF4-FFF2-40B4-BE49-F238E27FC236}">
                  <a16:creationId xmlns:a16="http://schemas.microsoft.com/office/drawing/2014/main" id="{E4FF24B4-367F-D5B3-ED4D-C9C38FC3B367}"/>
                </a:ext>
              </a:extLst>
            </p:cNvPr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10673;p52">
              <a:extLst>
                <a:ext uri="{FF2B5EF4-FFF2-40B4-BE49-F238E27FC236}">
                  <a16:creationId xmlns:a16="http://schemas.microsoft.com/office/drawing/2014/main" id="{79720344-1532-8ECF-5BD4-E54E5BD22F2E}"/>
                </a:ext>
              </a:extLst>
            </p:cNvPr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10674;p52">
              <a:extLst>
                <a:ext uri="{FF2B5EF4-FFF2-40B4-BE49-F238E27FC236}">
                  <a16:creationId xmlns:a16="http://schemas.microsoft.com/office/drawing/2014/main" id="{A231A90F-59F9-14C9-BFAF-A8617AD23D88}"/>
                </a:ext>
              </a:extLst>
            </p:cNvPr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10675;p52">
              <a:extLst>
                <a:ext uri="{FF2B5EF4-FFF2-40B4-BE49-F238E27FC236}">
                  <a16:creationId xmlns:a16="http://schemas.microsoft.com/office/drawing/2014/main" id="{CD41C179-C784-B81D-DA6C-FC7AF5CFFC2A}"/>
                </a:ext>
              </a:extLst>
            </p:cNvPr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10676;p52">
              <a:extLst>
                <a:ext uri="{FF2B5EF4-FFF2-40B4-BE49-F238E27FC236}">
                  <a16:creationId xmlns:a16="http://schemas.microsoft.com/office/drawing/2014/main" id="{74A910F2-A009-7050-038A-05AF12C86A70}"/>
                </a:ext>
              </a:extLst>
            </p:cNvPr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10677;p52">
              <a:extLst>
                <a:ext uri="{FF2B5EF4-FFF2-40B4-BE49-F238E27FC236}">
                  <a16:creationId xmlns:a16="http://schemas.microsoft.com/office/drawing/2014/main" id="{E1E7390F-CA2D-9BCF-B29D-FFA9CF483833}"/>
                </a:ext>
              </a:extLst>
            </p:cNvPr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10678;p52">
              <a:extLst>
                <a:ext uri="{FF2B5EF4-FFF2-40B4-BE49-F238E27FC236}">
                  <a16:creationId xmlns:a16="http://schemas.microsoft.com/office/drawing/2014/main" id="{050D7EA4-8145-E0B2-2D93-4517157EC96D}"/>
                </a:ext>
              </a:extLst>
            </p:cNvPr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10679;p52">
              <a:extLst>
                <a:ext uri="{FF2B5EF4-FFF2-40B4-BE49-F238E27FC236}">
                  <a16:creationId xmlns:a16="http://schemas.microsoft.com/office/drawing/2014/main" id="{7479AA26-C183-07E4-F2FD-16DBAA393153}"/>
                </a:ext>
              </a:extLst>
            </p:cNvPr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10680;p52">
              <a:extLst>
                <a:ext uri="{FF2B5EF4-FFF2-40B4-BE49-F238E27FC236}">
                  <a16:creationId xmlns:a16="http://schemas.microsoft.com/office/drawing/2014/main" id="{1716CB8E-A392-93AD-8C0E-3EBC84DB093B}"/>
                </a:ext>
              </a:extLst>
            </p:cNvPr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10681;p52">
              <a:extLst>
                <a:ext uri="{FF2B5EF4-FFF2-40B4-BE49-F238E27FC236}">
                  <a16:creationId xmlns:a16="http://schemas.microsoft.com/office/drawing/2014/main" id="{ECB247BE-CD4E-DC21-1038-76B63FE50E85}"/>
                </a:ext>
              </a:extLst>
            </p:cNvPr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10682;p52">
              <a:extLst>
                <a:ext uri="{FF2B5EF4-FFF2-40B4-BE49-F238E27FC236}">
                  <a16:creationId xmlns:a16="http://schemas.microsoft.com/office/drawing/2014/main" id="{B719F6C0-B3F0-FEF5-A855-7EAFA977991C}"/>
                </a:ext>
              </a:extLst>
            </p:cNvPr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10683;p52">
              <a:extLst>
                <a:ext uri="{FF2B5EF4-FFF2-40B4-BE49-F238E27FC236}">
                  <a16:creationId xmlns:a16="http://schemas.microsoft.com/office/drawing/2014/main" id="{F894EEB3-1FB0-59AF-5F97-C409D3A79518}"/>
                </a:ext>
              </a:extLst>
            </p:cNvPr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10684;p52">
              <a:extLst>
                <a:ext uri="{FF2B5EF4-FFF2-40B4-BE49-F238E27FC236}">
                  <a16:creationId xmlns:a16="http://schemas.microsoft.com/office/drawing/2014/main" id="{8E6FD87A-E659-C879-B89D-2D0AB2F995EB}"/>
                </a:ext>
              </a:extLst>
            </p:cNvPr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10685;p52">
              <a:extLst>
                <a:ext uri="{FF2B5EF4-FFF2-40B4-BE49-F238E27FC236}">
                  <a16:creationId xmlns:a16="http://schemas.microsoft.com/office/drawing/2014/main" id="{E2F83192-5EFF-DFC7-3A97-87189853A4A1}"/>
                </a:ext>
              </a:extLst>
            </p:cNvPr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10686;p52">
              <a:extLst>
                <a:ext uri="{FF2B5EF4-FFF2-40B4-BE49-F238E27FC236}">
                  <a16:creationId xmlns:a16="http://schemas.microsoft.com/office/drawing/2014/main" id="{70565EDB-E311-EDA3-488B-DC17E2EF45FB}"/>
                </a:ext>
              </a:extLst>
            </p:cNvPr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10687;p52">
              <a:extLst>
                <a:ext uri="{FF2B5EF4-FFF2-40B4-BE49-F238E27FC236}">
                  <a16:creationId xmlns:a16="http://schemas.microsoft.com/office/drawing/2014/main" id="{DC3521E0-3935-5971-B4EE-D6246EAB275B}"/>
                </a:ext>
              </a:extLst>
            </p:cNvPr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10688;p52">
              <a:extLst>
                <a:ext uri="{FF2B5EF4-FFF2-40B4-BE49-F238E27FC236}">
                  <a16:creationId xmlns:a16="http://schemas.microsoft.com/office/drawing/2014/main" id="{98CA34EE-7E43-90A2-3156-752B11394AFE}"/>
                </a:ext>
              </a:extLst>
            </p:cNvPr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10689;p52">
              <a:extLst>
                <a:ext uri="{FF2B5EF4-FFF2-40B4-BE49-F238E27FC236}">
                  <a16:creationId xmlns:a16="http://schemas.microsoft.com/office/drawing/2014/main" id="{6E6950C5-A381-8A59-E9CC-989BD6DF6E74}"/>
                </a:ext>
              </a:extLst>
            </p:cNvPr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10690;p52">
              <a:extLst>
                <a:ext uri="{FF2B5EF4-FFF2-40B4-BE49-F238E27FC236}">
                  <a16:creationId xmlns:a16="http://schemas.microsoft.com/office/drawing/2014/main" id="{807B11A7-FA0E-9A6F-2B97-FF689155D658}"/>
                </a:ext>
              </a:extLst>
            </p:cNvPr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10691;p52">
              <a:extLst>
                <a:ext uri="{FF2B5EF4-FFF2-40B4-BE49-F238E27FC236}">
                  <a16:creationId xmlns:a16="http://schemas.microsoft.com/office/drawing/2014/main" id="{F9582667-1E19-C5AB-397D-6BFEDE091A5C}"/>
                </a:ext>
              </a:extLst>
            </p:cNvPr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10692;p52">
              <a:extLst>
                <a:ext uri="{FF2B5EF4-FFF2-40B4-BE49-F238E27FC236}">
                  <a16:creationId xmlns:a16="http://schemas.microsoft.com/office/drawing/2014/main" id="{103BB11A-465F-DBD2-DBA3-D67AD56FF186}"/>
                </a:ext>
              </a:extLst>
            </p:cNvPr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10693;p52">
              <a:extLst>
                <a:ext uri="{FF2B5EF4-FFF2-40B4-BE49-F238E27FC236}">
                  <a16:creationId xmlns:a16="http://schemas.microsoft.com/office/drawing/2014/main" id="{80B15D83-CA06-1F06-1661-2A91AF1484DE}"/>
                </a:ext>
              </a:extLst>
            </p:cNvPr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10694;p52">
              <a:extLst>
                <a:ext uri="{FF2B5EF4-FFF2-40B4-BE49-F238E27FC236}">
                  <a16:creationId xmlns:a16="http://schemas.microsoft.com/office/drawing/2014/main" id="{2F1DC02F-A30E-C268-32A3-BFCC01901651}"/>
                </a:ext>
              </a:extLst>
            </p:cNvPr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10695;p52">
              <a:extLst>
                <a:ext uri="{FF2B5EF4-FFF2-40B4-BE49-F238E27FC236}">
                  <a16:creationId xmlns:a16="http://schemas.microsoft.com/office/drawing/2014/main" id="{E1260521-4C6A-49EC-2BC6-8D4769A41C9C}"/>
                </a:ext>
              </a:extLst>
            </p:cNvPr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10696;p52">
              <a:extLst>
                <a:ext uri="{FF2B5EF4-FFF2-40B4-BE49-F238E27FC236}">
                  <a16:creationId xmlns:a16="http://schemas.microsoft.com/office/drawing/2014/main" id="{889DB16B-28E2-A751-8795-68162C52DA17}"/>
                </a:ext>
              </a:extLst>
            </p:cNvPr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10697;p52">
              <a:extLst>
                <a:ext uri="{FF2B5EF4-FFF2-40B4-BE49-F238E27FC236}">
                  <a16:creationId xmlns:a16="http://schemas.microsoft.com/office/drawing/2014/main" id="{2E1282B8-C21E-6E71-47F6-37A0292D39A2}"/>
                </a:ext>
              </a:extLst>
            </p:cNvPr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10698;p52">
              <a:extLst>
                <a:ext uri="{FF2B5EF4-FFF2-40B4-BE49-F238E27FC236}">
                  <a16:creationId xmlns:a16="http://schemas.microsoft.com/office/drawing/2014/main" id="{5E9382F7-F9BC-D0BA-AB26-4BF7A90A7313}"/>
                </a:ext>
              </a:extLst>
            </p:cNvPr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10699;p52">
              <a:extLst>
                <a:ext uri="{FF2B5EF4-FFF2-40B4-BE49-F238E27FC236}">
                  <a16:creationId xmlns:a16="http://schemas.microsoft.com/office/drawing/2014/main" id="{EE1D3FBE-43B2-1802-C858-D92719C4A51C}"/>
                </a:ext>
              </a:extLst>
            </p:cNvPr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10700;p52">
              <a:extLst>
                <a:ext uri="{FF2B5EF4-FFF2-40B4-BE49-F238E27FC236}">
                  <a16:creationId xmlns:a16="http://schemas.microsoft.com/office/drawing/2014/main" id="{71889286-DE7E-A9E8-2EB6-9F530765B50A}"/>
                </a:ext>
              </a:extLst>
            </p:cNvPr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10701;p52">
              <a:extLst>
                <a:ext uri="{FF2B5EF4-FFF2-40B4-BE49-F238E27FC236}">
                  <a16:creationId xmlns:a16="http://schemas.microsoft.com/office/drawing/2014/main" id="{727A66F7-6172-0EBA-EA63-C8CF35CC9EA7}"/>
                </a:ext>
              </a:extLst>
            </p:cNvPr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10702;p52">
              <a:extLst>
                <a:ext uri="{FF2B5EF4-FFF2-40B4-BE49-F238E27FC236}">
                  <a16:creationId xmlns:a16="http://schemas.microsoft.com/office/drawing/2014/main" id="{CB6B1EDC-4961-EADD-57FA-B3B056C25A85}"/>
                </a:ext>
              </a:extLst>
            </p:cNvPr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10703;p52">
              <a:extLst>
                <a:ext uri="{FF2B5EF4-FFF2-40B4-BE49-F238E27FC236}">
                  <a16:creationId xmlns:a16="http://schemas.microsoft.com/office/drawing/2014/main" id="{791C036B-9A0A-2527-D60F-DE9D1366E424}"/>
                </a:ext>
              </a:extLst>
            </p:cNvPr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10704;p52">
              <a:extLst>
                <a:ext uri="{FF2B5EF4-FFF2-40B4-BE49-F238E27FC236}">
                  <a16:creationId xmlns:a16="http://schemas.microsoft.com/office/drawing/2014/main" id="{4F7BBB2E-58EA-927C-148B-6F2E6308C516}"/>
                </a:ext>
              </a:extLst>
            </p:cNvPr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10705;p52">
              <a:extLst>
                <a:ext uri="{FF2B5EF4-FFF2-40B4-BE49-F238E27FC236}">
                  <a16:creationId xmlns:a16="http://schemas.microsoft.com/office/drawing/2014/main" id="{FF107708-95C1-DD72-EB32-298C2C4631BD}"/>
                </a:ext>
              </a:extLst>
            </p:cNvPr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10706;p52">
              <a:extLst>
                <a:ext uri="{FF2B5EF4-FFF2-40B4-BE49-F238E27FC236}">
                  <a16:creationId xmlns:a16="http://schemas.microsoft.com/office/drawing/2014/main" id="{2CA031A5-D98E-249B-5C18-3B19CB662805}"/>
                </a:ext>
              </a:extLst>
            </p:cNvPr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10707;p52">
              <a:extLst>
                <a:ext uri="{FF2B5EF4-FFF2-40B4-BE49-F238E27FC236}">
                  <a16:creationId xmlns:a16="http://schemas.microsoft.com/office/drawing/2014/main" id="{57884FA1-DD2F-9C82-ED9C-00E595387BD7}"/>
                </a:ext>
              </a:extLst>
            </p:cNvPr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10708;p52">
              <a:extLst>
                <a:ext uri="{FF2B5EF4-FFF2-40B4-BE49-F238E27FC236}">
                  <a16:creationId xmlns:a16="http://schemas.microsoft.com/office/drawing/2014/main" id="{F497913D-6F04-57B0-8215-E7BB4CBDCFD3}"/>
                </a:ext>
              </a:extLst>
            </p:cNvPr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10709;p52">
              <a:extLst>
                <a:ext uri="{FF2B5EF4-FFF2-40B4-BE49-F238E27FC236}">
                  <a16:creationId xmlns:a16="http://schemas.microsoft.com/office/drawing/2014/main" id="{DC2C7354-B57A-2824-9315-B4B057FD57A0}"/>
                </a:ext>
              </a:extLst>
            </p:cNvPr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10710;p52">
              <a:extLst>
                <a:ext uri="{FF2B5EF4-FFF2-40B4-BE49-F238E27FC236}">
                  <a16:creationId xmlns:a16="http://schemas.microsoft.com/office/drawing/2014/main" id="{AE4A6594-C63C-305A-1235-955BEF1D54D8}"/>
                </a:ext>
              </a:extLst>
            </p:cNvPr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10711;p52">
              <a:extLst>
                <a:ext uri="{FF2B5EF4-FFF2-40B4-BE49-F238E27FC236}">
                  <a16:creationId xmlns:a16="http://schemas.microsoft.com/office/drawing/2014/main" id="{14E9A112-EA1F-1DF0-0720-3908A8F9E04B}"/>
                </a:ext>
              </a:extLst>
            </p:cNvPr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10712;p52">
              <a:extLst>
                <a:ext uri="{FF2B5EF4-FFF2-40B4-BE49-F238E27FC236}">
                  <a16:creationId xmlns:a16="http://schemas.microsoft.com/office/drawing/2014/main" id="{A687F4FE-9761-A081-9B98-8BBA26C2F75F}"/>
                </a:ext>
              </a:extLst>
            </p:cNvPr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10713;p52">
              <a:extLst>
                <a:ext uri="{FF2B5EF4-FFF2-40B4-BE49-F238E27FC236}">
                  <a16:creationId xmlns:a16="http://schemas.microsoft.com/office/drawing/2014/main" id="{230EFD11-FFED-E0DB-B61A-32A9B686268F}"/>
                </a:ext>
              </a:extLst>
            </p:cNvPr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10714;p52">
              <a:extLst>
                <a:ext uri="{FF2B5EF4-FFF2-40B4-BE49-F238E27FC236}">
                  <a16:creationId xmlns:a16="http://schemas.microsoft.com/office/drawing/2014/main" id="{EA44CD33-BB75-81AF-A9BB-DEB526C7B6E6}"/>
                </a:ext>
              </a:extLst>
            </p:cNvPr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10715;p52">
              <a:extLst>
                <a:ext uri="{FF2B5EF4-FFF2-40B4-BE49-F238E27FC236}">
                  <a16:creationId xmlns:a16="http://schemas.microsoft.com/office/drawing/2014/main" id="{27D180F1-D92D-7C40-27D6-E2A4DA3B758B}"/>
                </a:ext>
              </a:extLst>
            </p:cNvPr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10716;p52">
              <a:extLst>
                <a:ext uri="{FF2B5EF4-FFF2-40B4-BE49-F238E27FC236}">
                  <a16:creationId xmlns:a16="http://schemas.microsoft.com/office/drawing/2014/main" id="{27ABC71D-28D3-AD69-7D8C-E44DC55B8710}"/>
                </a:ext>
              </a:extLst>
            </p:cNvPr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10717;p52">
              <a:extLst>
                <a:ext uri="{FF2B5EF4-FFF2-40B4-BE49-F238E27FC236}">
                  <a16:creationId xmlns:a16="http://schemas.microsoft.com/office/drawing/2014/main" id="{449A4A0A-BC77-4CD8-800A-471A0D28343A}"/>
                </a:ext>
              </a:extLst>
            </p:cNvPr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10718;p52">
              <a:extLst>
                <a:ext uri="{FF2B5EF4-FFF2-40B4-BE49-F238E27FC236}">
                  <a16:creationId xmlns:a16="http://schemas.microsoft.com/office/drawing/2014/main" id="{C0254F58-B0ED-D17F-7348-83D1C0989C07}"/>
                </a:ext>
              </a:extLst>
            </p:cNvPr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10719;p52">
              <a:extLst>
                <a:ext uri="{FF2B5EF4-FFF2-40B4-BE49-F238E27FC236}">
                  <a16:creationId xmlns:a16="http://schemas.microsoft.com/office/drawing/2014/main" id="{524BB362-39C5-33A8-B23E-75855BB94872}"/>
                </a:ext>
              </a:extLst>
            </p:cNvPr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10720;p52">
              <a:extLst>
                <a:ext uri="{FF2B5EF4-FFF2-40B4-BE49-F238E27FC236}">
                  <a16:creationId xmlns:a16="http://schemas.microsoft.com/office/drawing/2014/main" id="{A0D3692C-064B-712D-F0F8-5DCBDC1091F8}"/>
                </a:ext>
              </a:extLst>
            </p:cNvPr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10721;p52">
              <a:extLst>
                <a:ext uri="{FF2B5EF4-FFF2-40B4-BE49-F238E27FC236}">
                  <a16:creationId xmlns:a16="http://schemas.microsoft.com/office/drawing/2014/main" id="{EF40B337-B93C-9234-5F27-0BA8D74B8AA2}"/>
                </a:ext>
              </a:extLst>
            </p:cNvPr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10722;p52">
              <a:extLst>
                <a:ext uri="{FF2B5EF4-FFF2-40B4-BE49-F238E27FC236}">
                  <a16:creationId xmlns:a16="http://schemas.microsoft.com/office/drawing/2014/main" id="{B2A0AE01-F1CD-0DE7-B437-09C836310599}"/>
                </a:ext>
              </a:extLst>
            </p:cNvPr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10723;p52">
              <a:extLst>
                <a:ext uri="{FF2B5EF4-FFF2-40B4-BE49-F238E27FC236}">
                  <a16:creationId xmlns:a16="http://schemas.microsoft.com/office/drawing/2014/main" id="{51C8A0C1-F907-3E6C-AF32-0928115C7358}"/>
                </a:ext>
              </a:extLst>
            </p:cNvPr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10724;p52">
              <a:extLst>
                <a:ext uri="{FF2B5EF4-FFF2-40B4-BE49-F238E27FC236}">
                  <a16:creationId xmlns:a16="http://schemas.microsoft.com/office/drawing/2014/main" id="{C77482EB-D439-BE2A-0822-22B8A648D405}"/>
                </a:ext>
              </a:extLst>
            </p:cNvPr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10725;p52">
              <a:extLst>
                <a:ext uri="{FF2B5EF4-FFF2-40B4-BE49-F238E27FC236}">
                  <a16:creationId xmlns:a16="http://schemas.microsoft.com/office/drawing/2014/main" id="{A150EDF3-9A38-D861-B404-DE1B7164AFB9}"/>
                </a:ext>
              </a:extLst>
            </p:cNvPr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10726;p52">
              <a:extLst>
                <a:ext uri="{FF2B5EF4-FFF2-40B4-BE49-F238E27FC236}">
                  <a16:creationId xmlns:a16="http://schemas.microsoft.com/office/drawing/2014/main" id="{431CB229-4373-916C-E1C8-827C848DDC92}"/>
                </a:ext>
              </a:extLst>
            </p:cNvPr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10727;p52">
              <a:extLst>
                <a:ext uri="{FF2B5EF4-FFF2-40B4-BE49-F238E27FC236}">
                  <a16:creationId xmlns:a16="http://schemas.microsoft.com/office/drawing/2014/main" id="{BF4CECC0-8315-FB9C-D51D-E2B6B458C192}"/>
                </a:ext>
              </a:extLst>
            </p:cNvPr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10728;p52">
              <a:extLst>
                <a:ext uri="{FF2B5EF4-FFF2-40B4-BE49-F238E27FC236}">
                  <a16:creationId xmlns:a16="http://schemas.microsoft.com/office/drawing/2014/main" id="{0A232195-E62E-E592-3FFD-42334A86CC97}"/>
                </a:ext>
              </a:extLst>
            </p:cNvPr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10729;p52">
              <a:extLst>
                <a:ext uri="{FF2B5EF4-FFF2-40B4-BE49-F238E27FC236}">
                  <a16:creationId xmlns:a16="http://schemas.microsoft.com/office/drawing/2014/main" id="{86709992-E74A-8462-AD2C-5CE6BAB1D647}"/>
                </a:ext>
              </a:extLst>
            </p:cNvPr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10730;p52">
              <a:extLst>
                <a:ext uri="{FF2B5EF4-FFF2-40B4-BE49-F238E27FC236}">
                  <a16:creationId xmlns:a16="http://schemas.microsoft.com/office/drawing/2014/main" id="{8A392004-235A-8595-F22D-93E3B8716956}"/>
                </a:ext>
              </a:extLst>
            </p:cNvPr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10731;p52">
              <a:extLst>
                <a:ext uri="{FF2B5EF4-FFF2-40B4-BE49-F238E27FC236}">
                  <a16:creationId xmlns:a16="http://schemas.microsoft.com/office/drawing/2014/main" id="{57D9CE11-2FE6-E103-47AA-E4BC6B42AF75}"/>
                </a:ext>
              </a:extLst>
            </p:cNvPr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10732;p52">
              <a:extLst>
                <a:ext uri="{FF2B5EF4-FFF2-40B4-BE49-F238E27FC236}">
                  <a16:creationId xmlns:a16="http://schemas.microsoft.com/office/drawing/2014/main" id="{3D070044-AE96-6C8B-3820-9E903D22E11A}"/>
                </a:ext>
              </a:extLst>
            </p:cNvPr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10733;p52">
              <a:extLst>
                <a:ext uri="{FF2B5EF4-FFF2-40B4-BE49-F238E27FC236}">
                  <a16:creationId xmlns:a16="http://schemas.microsoft.com/office/drawing/2014/main" id="{BC7D4598-F9BF-04EA-4F04-DA685F364E67}"/>
                </a:ext>
              </a:extLst>
            </p:cNvPr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10734;p52">
              <a:extLst>
                <a:ext uri="{FF2B5EF4-FFF2-40B4-BE49-F238E27FC236}">
                  <a16:creationId xmlns:a16="http://schemas.microsoft.com/office/drawing/2014/main" id="{154EEC36-AE4F-8C3E-F374-EE645A269C17}"/>
                </a:ext>
              </a:extLst>
            </p:cNvPr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10735;p52">
              <a:extLst>
                <a:ext uri="{FF2B5EF4-FFF2-40B4-BE49-F238E27FC236}">
                  <a16:creationId xmlns:a16="http://schemas.microsoft.com/office/drawing/2014/main" id="{188860A4-F4BB-7904-1ED6-E9BFB7275D89}"/>
                </a:ext>
              </a:extLst>
            </p:cNvPr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10736;p52">
              <a:extLst>
                <a:ext uri="{FF2B5EF4-FFF2-40B4-BE49-F238E27FC236}">
                  <a16:creationId xmlns:a16="http://schemas.microsoft.com/office/drawing/2014/main" id="{47987411-625D-8A95-18EC-C950284203FC}"/>
                </a:ext>
              </a:extLst>
            </p:cNvPr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10737;p52">
              <a:extLst>
                <a:ext uri="{FF2B5EF4-FFF2-40B4-BE49-F238E27FC236}">
                  <a16:creationId xmlns:a16="http://schemas.microsoft.com/office/drawing/2014/main" id="{14A2D660-4252-C2F1-73E0-B0FD5441AB8C}"/>
                </a:ext>
              </a:extLst>
            </p:cNvPr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10738;p52">
              <a:extLst>
                <a:ext uri="{FF2B5EF4-FFF2-40B4-BE49-F238E27FC236}">
                  <a16:creationId xmlns:a16="http://schemas.microsoft.com/office/drawing/2014/main" id="{85642F26-33C2-3EBB-877E-07521BF0067B}"/>
                </a:ext>
              </a:extLst>
            </p:cNvPr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10739;p52">
              <a:extLst>
                <a:ext uri="{FF2B5EF4-FFF2-40B4-BE49-F238E27FC236}">
                  <a16:creationId xmlns:a16="http://schemas.microsoft.com/office/drawing/2014/main" id="{4D835439-DCA9-2C7D-1449-42D46D975371}"/>
                </a:ext>
              </a:extLst>
            </p:cNvPr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10740;p52">
              <a:extLst>
                <a:ext uri="{FF2B5EF4-FFF2-40B4-BE49-F238E27FC236}">
                  <a16:creationId xmlns:a16="http://schemas.microsoft.com/office/drawing/2014/main" id="{7F8F4FB6-B4D9-8A87-284C-38ED96572F32}"/>
                </a:ext>
              </a:extLst>
            </p:cNvPr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10741;p52">
              <a:extLst>
                <a:ext uri="{FF2B5EF4-FFF2-40B4-BE49-F238E27FC236}">
                  <a16:creationId xmlns:a16="http://schemas.microsoft.com/office/drawing/2014/main" id="{BC057819-BE18-FF4E-655F-B2FADC6FB645}"/>
                </a:ext>
              </a:extLst>
            </p:cNvPr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10742;p52">
              <a:extLst>
                <a:ext uri="{FF2B5EF4-FFF2-40B4-BE49-F238E27FC236}">
                  <a16:creationId xmlns:a16="http://schemas.microsoft.com/office/drawing/2014/main" id="{90D222A0-18CC-BCE0-081A-FDB099E36D11}"/>
                </a:ext>
              </a:extLst>
            </p:cNvPr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10743;p52">
              <a:extLst>
                <a:ext uri="{FF2B5EF4-FFF2-40B4-BE49-F238E27FC236}">
                  <a16:creationId xmlns:a16="http://schemas.microsoft.com/office/drawing/2014/main" id="{0C8E8287-6179-CF00-7241-18500238BAC5}"/>
                </a:ext>
              </a:extLst>
            </p:cNvPr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10744;p52">
              <a:extLst>
                <a:ext uri="{FF2B5EF4-FFF2-40B4-BE49-F238E27FC236}">
                  <a16:creationId xmlns:a16="http://schemas.microsoft.com/office/drawing/2014/main" id="{5C38C354-471C-C92F-5950-1607B879FBFF}"/>
                </a:ext>
              </a:extLst>
            </p:cNvPr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10745;p52">
              <a:extLst>
                <a:ext uri="{FF2B5EF4-FFF2-40B4-BE49-F238E27FC236}">
                  <a16:creationId xmlns:a16="http://schemas.microsoft.com/office/drawing/2014/main" id="{2B3C6B5D-254A-ECA0-A016-63844B59921D}"/>
                </a:ext>
              </a:extLst>
            </p:cNvPr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10746;p52">
              <a:extLst>
                <a:ext uri="{FF2B5EF4-FFF2-40B4-BE49-F238E27FC236}">
                  <a16:creationId xmlns:a16="http://schemas.microsoft.com/office/drawing/2014/main" id="{2FC0EDEB-0D1C-5A12-707C-09ECBBC5797D}"/>
                </a:ext>
              </a:extLst>
            </p:cNvPr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10747;p52">
              <a:extLst>
                <a:ext uri="{FF2B5EF4-FFF2-40B4-BE49-F238E27FC236}">
                  <a16:creationId xmlns:a16="http://schemas.microsoft.com/office/drawing/2014/main" id="{84C2D2C5-3E9E-2D0D-BB79-4F34CC45CA6A}"/>
                </a:ext>
              </a:extLst>
            </p:cNvPr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10748;p52">
              <a:extLst>
                <a:ext uri="{FF2B5EF4-FFF2-40B4-BE49-F238E27FC236}">
                  <a16:creationId xmlns:a16="http://schemas.microsoft.com/office/drawing/2014/main" id="{647ECA9E-B78D-CC7F-05B8-167F34B7B4CE}"/>
                </a:ext>
              </a:extLst>
            </p:cNvPr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10749;p52">
              <a:extLst>
                <a:ext uri="{FF2B5EF4-FFF2-40B4-BE49-F238E27FC236}">
                  <a16:creationId xmlns:a16="http://schemas.microsoft.com/office/drawing/2014/main" id="{53E554B1-457E-9683-47B0-E435BD9C0616}"/>
                </a:ext>
              </a:extLst>
            </p:cNvPr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10750;p52">
              <a:extLst>
                <a:ext uri="{FF2B5EF4-FFF2-40B4-BE49-F238E27FC236}">
                  <a16:creationId xmlns:a16="http://schemas.microsoft.com/office/drawing/2014/main" id="{4C6A5919-68AC-14F0-8180-61CB8B9D36ED}"/>
                </a:ext>
              </a:extLst>
            </p:cNvPr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10751;p52">
              <a:extLst>
                <a:ext uri="{FF2B5EF4-FFF2-40B4-BE49-F238E27FC236}">
                  <a16:creationId xmlns:a16="http://schemas.microsoft.com/office/drawing/2014/main" id="{10AA5428-5C20-F71E-0CBF-050EF5251D77}"/>
                </a:ext>
              </a:extLst>
            </p:cNvPr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10752;p52">
              <a:extLst>
                <a:ext uri="{FF2B5EF4-FFF2-40B4-BE49-F238E27FC236}">
                  <a16:creationId xmlns:a16="http://schemas.microsoft.com/office/drawing/2014/main" id="{DD5AA433-FF8D-6365-3AD4-95D7CBF8E552}"/>
                </a:ext>
              </a:extLst>
            </p:cNvPr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10753;p52">
              <a:extLst>
                <a:ext uri="{FF2B5EF4-FFF2-40B4-BE49-F238E27FC236}">
                  <a16:creationId xmlns:a16="http://schemas.microsoft.com/office/drawing/2014/main" id="{8B6734C7-56B2-FF96-98D7-28A84BE661E1}"/>
                </a:ext>
              </a:extLst>
            </p:cNvPr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10754;p52">
              <a:extLst>
                <a:ext uri="{FF2B5EF4-FFF2-40B4-BE49-F238E27FC236}">
                  <a16:creationId xmlns:a16="http://schemas.microsoft.com/office/drawing/2014/main" id="{466C656B-2C84-736D-6221-4E0D0AC70F4E}"/>
                </a:ext>
              </a:extLst>
            </p:cNvPr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10755;p52">
              <a:extLst>
                <a:ext uri="{FF2B5EF4-FFF2-40B4-BE49-F238E27FC236}">
                  <a16:creationId xmlns:a16="http://schemas.microsoft.com/office/drawing/2014/main" id="{6A42ED4C-8BAD-CBB5-3084-F1B540EBCB76}"/>
                </a:ext>
              </a:extLst>
            </p:cNvPr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10756;p52">
              <a:extLst>
                <a:ext uri="{FF2B5EF4-FFF2-40B4-BE49-F238E27FC236}">
                  <a16:creationId xmlns:a16="http://schemas.microsoft.com/office/drawing/2014/main" id="{5EB72935-5B6F-1FAF-C2D1-E4E5FA645C50}"/>
                </a:ext>
              </a:extLst>
            </p:cNvPr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10757;p52">
              <a:extLst>
                <a:ext uri="{FF2B5EF4-FFF2-40B4-BE49-F238E27FC236}">
                  <a16:creationId xmlns:a16="http://schemas.microsoft.com/office/drawing/2014/main" id="{AB555B20-62FF-C309-C662-808CC7E7A635}"/>
                </a:ext>
              </a:extLst>
            </p:cNvPr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10758;p52">
              <a:extLst>
                <a:ext uri="{FF2B5EF4-FFF2-40B4-BE49-F238E27FC236}">
                  <a16:creationId xmlns:a16="http://schemas.microsoft.com/office/drawing/2014/main" id="{CC5D0FB6-2183-101B-731C-964DBB7D21D5}"/>
                </a:ext>
              </a:extLst>
            </p:cNvPr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10759;p52">
              <a:extLst>
                <a:ext uri="{FF2B5EF4-FFF2-40B4-BE49-F238E27FC236}">
                  <a16:creationId xmlns:a16="http://schemas.microsoft.com/office/drawing/2014/main" id="{806BEFAF-0E18-F9C1-C5B7-2718382B5214}"/>
                </a:ext>
              </a:extLst>
            </p:cNvPr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10760;p52">
              <a:extLst>
                <a:ext uri="{FF2B5EF4-FFF2-40B4-BE49-F238E27FC236}">
                  <a16:creationId xmlns:a16="http://schemas.microsoft.com/office/drawing/2014/main" id="{D2C74134-015E-E798-D57C-3D50327DB04C}"/>
                </a:ext>
              </a:extLst>
            </p:cNvPr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10761;p52">
              <a:extLst>
                <a:ext uri="{FF2B5EF4-FFF2-40B4-BE49-F238E27FC236}">
                  <a16:creationId xmlns:a16="http://schemas.microsoft.com/office/drawing/2014/main" id="{9FB3E594-8D61-93F9-2817-E54DBF9EBF4B}"/>
                </a:ext>
              </a:extLst>
            </p:cNvPr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10762;p52">
              <a:extLst>
                <a:ext uri="{FF2B5EF4-FFF2-40B4-BE49-F238E27FC236}">
                  <a16:creationId xmlns:a16="http://schemas.microsoft.com/office/drawing/2014/main" id="{C76CB29D-7234-D638-3B4C-A54593A0ACB2}"/>
                </a:ext>
              </a:extLst>
            </p:cNvPr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10763;p52">
              <a:extLst>
                <a:ext uri="{FF2B5EF4-FFF2-40B4-BE49-F238E27FC236}">
                  <a16:creationId xmlns:a16="http://schemas.microsoft.com/office/drawing/2014/main" id="{3BAD3C6B-78A4-F8EB-8E29-E7EC4F937775}"/>
                </a:ext>
              </a:extLst>
            </p:cNvPr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10764;p52">
              <a:extLst>
                <a:ext uri="{FF2B5EF4-FFF2-40B4-BE49-F238E27FC236}">
                  <a16:creationId xmlns:a16="http://schemas.microsoft.com/office/drawing/2014/main" id="{EBF9EE8B-B194-BA23-7F72-81455EA725E4}"/>
                </a:ext>
              </a:extLst>
            </p:cNvPr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10765;p52">
              <a:extLst>
                <a:ext uri="{FF2B5EF4-FFF2-40B4-BE49-F238E27FC236}">
                  <a16:creationId xmlns:a16="http://schemas.microsoft.com/office/drawing/2014/main" id="{CD2B2C62-279F-3033-256D-8E44445F026F}"/>
                </a:ext>
              </a:extLst>
            </p:cNvPr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10766;p52">
              <a:extLst>
                <a:ext uri="{FF2B5EF4-FFF2-40B4-BE49-F238E27FC236}">
                  <a16:creationId xmlns:a16="http://schemas.microsoft.com/office/drawing/2014/main" id="{6F703855-5E75-7272-4E5C-12241A1DD0CD}"/>
                </a:ext>
              </a:extLst>
            </p:cNvPr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10767;p52">
              <a:extLst>
                <a:ext uri="{FF2B5EF4-FFF2-40B4-BE49-F238E27FC236}">
                  <a16:creationId xmlns:a16="http://schemas.microsoft.com/office/drawing/2014/main" id="{9E1F5BDC-3778-C5F2-128D-6A920F5824FA}"/>
                </a:ext>
              </a:extLst>
            </p:cNvPr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10768;p52">
              <a:extLst>
                <a:ext uri="{FF2B5EF4-FFF2-40B4-BE49-F238E27FC236}">
                  <a16:creationId xmlns:a16="http://schemas.microsoft.com/office/drawing/2014/main" id="{64E09429-9106-53D5-6708-0D53548FDA98}"/>
                </a:ext>
              </a:extLst>
            </p:cNvPr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10769;p52">
              <a:extLst>
                <a:ext uri="{FF2B5EF4-FFF2-40B4-BE49-F238E27FC236}">
                  <a16:creationId xmlns:a16="http://schemas.microsoft.com/office/drawing/2014/main" id="{3FA3085B-23EF-CD2E-8D8C-55ABE3D5B198}"/>
                </a:ext>
              </a:extLst>
            </p:cNvPr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10770;p52">
              <a:extLst>
                <a:ext uri="{FF2B5EF4-FFF2-40B4-BE49-F238E27FC236}">
                  <a16:creationId xmlns:a16="http://schemas.microsoft.com/office/drawing/2014/main" id="{C06112AF-E019-8F6F-AB00-6F7FC671387E}"/>
                </a:ext>
              </a:extLst>
            </p:cNvPr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10771;p52">
              <a:extLst>
                <a:ext uri="{FF2B5EF4-FFF2-40B4-BE49-F238E27FC236}">
                  <a16:creationId xmlns:a16="http://schemas.microsoft.com/office/drawing/2014/main" id="{1449E9CA-33D8-0376-0CA1-B7706DAED09A}"/>
                </a:ext>
              </a:extLst>
            </p:cNvPr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10772;p52">
              <a:extLst>
                <a:ext uri="{FF2B5EF4-FFF2-40B4-BE49-F238E27FC236}">
                  <a16:creationId xmlns:a16="http://schemas.microsoft.com/office/drawing/2014/main" id="{6F0A043A-4DED-1023-206B-20B7029B97CA}"/>
                </a:ext>
              </a:extLst>
            </p:cNvPr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10773;p52">
              <a:extLst>
                <a:ext uri="{FF2B5EF4-FFF2-40B4-BE49-F238E27FC236}">
                  <a16:creationId xmlns:a16="http://schemas.microsoft.com/office/drawing/2014/main" id="{3DEC0277-CC79-5717-003B-9CDCEF03851F}"/>
                </a:ext>
              </a:extLst>
            </p:cNvPr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10774;p52">
              <a:extLst>
                <a:ext uri="{FF2B5EF4-FFF2-40B4-BE49-F238E27FC236}">
                  <a16:creationId xmlns:a16="http://schemas.microsoft.com/office/drawing/2014/main" id="{712A07A5-A2F7-5BDD-861D-6589C7A53827}"/>
                </a:ext>
              </a:extLst>
            </p:cNvPr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10775;p52">
              <a:extLst>
                <a:ext uri="{FF2B5EF4-FFF2-40B4-BE49-F238E27FC236}">
                  <a16:creationId xmlns:a16="http://schemas.microsoft.com/office/drawing/2014/main" id="{D4CC2C95-C9C1-81E8-5466-E1A31C908099}"/>
                </a:ext>
              </a:extLst>
            </p:cNvPr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10776;p52">
              <a:extLst>
                <a:ext uri="{FF2B5EF4-FFF2-40B4-BE49-F238E27FC236}">
                  <a16:creationId xmlns:a16="http://schemas.microsoft.com/office/drawing/2014/main" id="{98372779-705A-F932-DCD8-91F7E8CF84A6}"/>
                </a:ext>
              </a:extLst>
            </p:cNvPr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10777;p52">
              <a:extLst>
                <a:ext uri="{FF2B5EF4-FFF2-40B4-BE49-F238E27FC236}">
                  <a16:creationId xmlns:a16="http://schemas.microsoft.com/office/drawing/2014/main" id="{A63466BC-7405-A2B4-4CE2-B014A8AA871E}"/>
                </a:ext>
              </a:extLst>
            </p:cNvPr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10778;p52">
              <a:extLst>
                <a:ext uri="{FF2B5EF4-FFF2-40B4-BE49-F238E27FC236}">
                  <a16:creationId xmlns:a16="http://schemas.microsoft.com/office/drawing/2014/main" id="{133F7495-1F4B-E0CF-B5F2-5455BA2AF5C4}"/>
                </a:ext>
              </a:extLst>
            </p:cNvPr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10779;p52">
              <a:extLst>
                <a:ext uri="{FF2B5EF4-FFF2-40B4-BE49-F238E27FC236}">
                  <a16:creationId xmlns:a16="http://schemas.microsoft.com/office/drawing/2014/main" id="{042E7E29-499A-7D80-FEA7-AD9681FE5871}"/>
                </a:ext>
              </a:extLst>
            </p:cNvPr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10780;p52">
              <a:extLst>
                <a:ext uri="{FF2B5EF4-FFF2-40B4-BE49-F238E27FC236}">
                  <a16:creationId xmlns:a16="http://schemas.microsoft.com/office/drawing/2014/main" id="{3D82DA37-ED62-DCDE-9928-65BD18C07046}"/>
                </a:ext>
              </a:extLst>
            </p:cNvPr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10781;p52">
              <a:extLst>
                <a:ext uri="{FF2B5EF4-FFF2-40B4-BE49-F238E27FC236}">
                  <a16:creationId xmlns:a16="http://schemas.microsoft.com/office/drawing/2014/main" id="{5F2E0AE8-5781-65D9-8FEB-E53385A5CA8A}"/>
                </a:ext>
              </a:extLst>
            </p:cNvPr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10782;p52">
              <a:extLst>
                <a:ext uri="{FF2B5EF4-FFF2-40B4-BE49-F238E27FC236}">
                  <a16:creationId xmlns:a16="http://schemas.microsoft.com/office/drawing/2014/main" id="{2DFFB6BF-FE6A-EA36-3FE7-049FB260129A}"/>
                </a:ext>
              </a:extLst>
            </p:cNvPr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10783;p52">
              <a:extLst>
                <a:ext uri="{FF2B5EF4-FFF2-40B4-BE49-F238E27FC236}">
                  <a16:creationId xmlns:a16="http://schemas.microsoft.com/office/drawing/2014/main" id="{B6D082D2-B770-D748-2DDC-1E84DEE06927}"/>
                </a:ext>
              </a:extLst>
            </p:cNvPr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10784;p52">
              <a:extLst>
                <a:ext uri="{FF2B5EF4-FFF2-40B4-BE49-F238E27FC236}">
                  <a16:creationId xmlns:a16="http://schemas.microsoft.com/office/drawing/2014/main" id="{D39CD52B-75C9-0088-5F9D-A4499D205C98}"/>
                </a:ext>
              </a:extLst>
            </p:cNvPr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10785;p52">
              <a:extLst>
                <a:ext uri="{FF2B5EF4-FFF2-40B4-BE49-F238E27FC236}">
                  <a16:creationId xmlns:a16="http://schemas.microsoft.com/office/drawing/2014/main" id="{E15FB37F-3350-A722-D347-E607B745E933}"/>
                </a:ext>
              </a:extLst>
            </p:cNvPr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10786;p52">
              <a:extLst>
                <a:ext uri="{FF2B5EF4-FFF2-40B4-BE49-F238E27FC236}">
                  <a16:creationId xmlns:a16="http://schemas.microsoft.com/office/drawing/2014/main" id="{9BFC2E82-13BC-D504-783F-014BB3E28B4C}"/>
                </a:ext>
              </a:extLst>
            </p:cNvPr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10787;p52">
              <a:extLst>
                <a:ext uri="{FF2B5EF4-FFF2-40B4-BE49-F238E27FC236}">
                  <a16:creationId xmlns:a16="http://schemas.microsoft.com/office/drawing/2014/main" id="{13F32F28-5900-ED0F-E31A-26F37A9E0DC9}"/>
                </a:ext>
              </a:extLst>
            </p:cNvPr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10788;p52">
              <a:extLst>
                <a:ext uri="{FF2B5EF4-FFF2-40B4-BE49-F238E27FC236}">
                  <a16:creationId xmlns:a16="http://schemas.microsoft.com/office/drawing/2014/main" id="{7DADE72B-15C9-3665-9560-70BAE3AD7625}"/>
                </a:ext>
              </a:extLst>
            </p:cNvPr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10789;p52">
              <a:extLst>
                <a:ext uri="{FF2B5EF4-FFF2-40B4-BE49-F238E27FC236}">
                  <a16:creationId xmlns:a16="http://schemas.microsoft.com/office/drawing/2014/main" id="{4BE2F20A-01B6-6175-89FB-D5105278C3B6}"/>
                </a:ext>
              </a:extLst>
            </p:cNvPr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10790;p52">
              <a:extLst>
                <a:ext uri="{FF2B5EF4-FFF2-40B4-BE49-F238E27FC236}">
                  <a16:creationId xmlns:a16="http://schemas.microsoft.com/office/drawing/2014/main" id="{C4F0E284-582A-1295-63B4-C20574554BA9}"/>
                </a:ext>
              </a:extLst>
            </p:cNvPr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10791;p52">
              <a:extLst>
                <a:ext uri="{FF2B5EF4-FFF2-40B4-BE49-F238E27FC236}">
                  <a16:creationId xmlns:a16="http://schemas.microsoft.com/office/drawing/2014/main" id="{D79B54CE-899E-7990-6B00-F5BF20D18C47}"/>
                </a:ext>
              </a:extLst>
            </p:cNvPr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10792;p52">
              <a:extLst>
                <a:ext uri="{FF2B5EF4-FFF2-40B4-BE49-F238E27FC236}">
                  <a16:creationId xmlns:a16="http://schemas.microsoft.com/office/drawing/2014/main" id="{7D5E8D18-A42A-2BA0-3F2C-69D39C5644C5}"/>
                </a:ext>
              </a:extLst>
            </p:cNvPr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10793;p52">
              <a:extLst>
                <a:ext uri="{FF2B5EF4-FFF2-40B4-BE49-F238E27FC236}">
                  <a16:creationId xmlns:a16="http://schemas.microsoft.com/office/drawing/2014/main" id="{5C3E4E86-4065-11F4-C286-49E88D8C29E4}"/>
                </a:ext>
              </a:extLst>
            </p:cNvPr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10794;p52">
              <a:extLst>
                <a:ext uri="{FF2B5EF4-FFF2-40B4-BE49-F238E27FC236}">
                  <a16:creationId xmlns:a16="http://schemas.microsoft.com/office/drawing/2014/main" id="{5B4CB73C-DCDB-9EAB-C102-58D3376DE76F}"/>
                </a:ext>
              </a:extLst>
            </p:cNvPr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10795;p52">
              <a:extLst>
                <a:ext uri="{FF2B5EF4-FFF2-40B4-BE49-F238E27FC236}">
                  <a16:creationId xmlns:a16="http://schemas.microsoft.com/office/drawing/2014/main" id="{7801374F-A0F4-31DD-3703-F5557895A7A8}"/>
                </a:ext>
              </a:extLst>
            </p:cNvPr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10796;p52">
              <a:extLst>
                <a:ext uri="{FF2B5EF4-FFF2-40B4-BE49-F238E27FC236}">
                  <a16:creationId xmlns:a16="http://schemas.microsoft.com/office/drawing/2014/main" id="{B4D24DB5-4248-17A9-D285-41F14430ED50}"/>
                </a:ext>
              </a:extLst>
            </p:cNvPr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10797;p52">
              <a:extLst>
                <a:ext uri="{FF2B5EF4-FFF2-40B4-BE49-F238E27FC236}">
                  <a16:creationId xmlns:a16="http://schemas.microsoft.com/office/drawing/2014/main" id="{5FE69B86-7D06-07D1-56E4-7666118ABD63}"/>
                </a:ext>
              </a:extLst>
            </p:cNvPr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10798;p52">
              <a:extLst>
                <a:ext uri="{FF2B5EF4-FFF2-40B4-BE49-F238E27FC236}">
                  <a16:creationId xmlns:a16="http://schemas.microsoft.com/office/drawing/2014/main" id="{29CE2BC5-FC09-A490-F75F-832FFDB5BDAD}"/>
                </a:ext>
              </a:extLst>
            </p:cNvPr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10799;p52">
              <a:extLst>
                <a:ext uri="{FF2B5EF4-FFF2-40B4-BE49-F238E27FC236}">
                  <a16:creationId xmlns:a16="http://schemas.microsoft.com/office/drawing/2014/main" id="{166E9D06-8A93-FFD1-F4A9-77DDD8D4D56D}"/>
                </a:ext>
              </a:extLst>
            </p:cNvPr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10800;p52">
              <a:extLst>
                <a:ext uri="{FF2B5EF4-FFF2-40B4-BE49-F238E27FC236}">
                  <a16:creationId xmlns:a16="http://schemas.microsoft.com/office/drawing/2014/main" id="{A1EFBD51-EBA0-587A-20E8-E3D609CEFCA1}"/>
                </a:ext>
              </a:extLst>
            </p:cNvPr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10801;p52">
              <a:extLst>
                <a:ext uri="{FF2B5EF4-FFF2-40B4-BE49-F238E27FC236}">
                  <a16:creationId xmlns:a16="http://schemas.microsoft.com/office/drawing/2014/main" id="{7DF7F2D0-FA61-84FE-7438-81FBC1A01EF0}"/>
                </a:ext>
              </a:extLst>
            </p:cNvPr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10802;p52">
              <a:extLst>
                <a:ext uri="{FF2B5EF4-FFF2-40B4-BE49-F238E27FC236}">
                  <a16:creationId xmlns:a16="http://schemas.microsoft.com/office/drawing/2014/main" id="{1A99971B-631A-E0C4-3505-F63812CB8DD6}"/>
                </a:ext>
              </a:extLst>
            </p:cNvPr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10803;p52">
              <a:extLst>
                <a:ext uri="{FF2B5EF4-FFF2-40B4-BE49-F238E27FC236}">
                  <a16:creationId xmlns:a16="http://schemas.microsoft.com/office/drawing/2014/main" id="{565181A8-3CA3-2575-A6E5-475FCE686407}"/>
                </a:ext>
              </a:extLst>
            </p:cNvPr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10804;p52">
              <a:extLst>
                <a:ext uri="{FF2B5EF4-FFF2-40B4-BE49-F238E27FC236}">
                  <a16:creationId xmlns:a16="http://schemas.microsoft.com/office/drawing/2014/main" id="{CB7252E6-A36B-8470-A28F-07CC06ACC719}"/>
                </a:ext>
              </a:extLst>
            </p:cNvPr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10805;p52">
              <a:extLst>
                <a:ext uri="{FF2B5EF4-FFF2-40B4-BE49-F238E27FC236}">
                  <a16:creationId xmlns:a16="http://schemas.microsoft.com/office/drawing/2014/main" id="{BCB6B67E-AAF7-A4B6-F7C4-0F36D5A3D2A6}"/>
                </a:ext>
              </a:extLst>
            </p:cNvPr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10806;p52">
              <a:extLst>
                <a:ext uri="{FF2B5EF4-FFF2-40B4-BE49-F238E27FC236}">
                  <a16:creationId xmlns:a16="http://schemas.microsoft.com/office/drawing/2014/main" id="{87C6E36D-5036-2032-B3E9-480EF79378A6}"/>
                </a:ext>
              </a:extLst>
            </p:cNvPr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10807;p52">
              <a:extLst>
                <a:ext uri="{FF2B5EF4-FFF2-40B4-BE49-F238E27FC236}">
                  <a16:creationId xmlns:a16="http://schemas.microsoft.com/office/drawing/2014/main" id="{054777C3-048F-A2D8-19B2-8E91F5FC7132}"/>
                </a:ext>
              </a:extLst>
            </p:cNvPr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10808;p52">
              <a:extLst>
                <a:ext uri="{FF2B5EF4-FFF2-40B4-BE49-F238E27FC236}">
                  <a16:creationId xmlns:a16="http://schemas.microsoft.com/office/drawing/2014/main" id="{09ED33E3-7629-61FB-2F7A-1E66B21B854A}"/>
                </a:ext>
              </a:extLst>
            </p:cNvPr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10809;p52">
              <a:extLst>
                <a:ext uri="{FF2B5EF4-FFF2-40B4-BE49-F238E27FC236}">
                  <a16:creationId xmlns:a16="http://schemas.microsoft.com/office/drawing/2014/main" id="{E63BC605-B4D7-CE5F-7C67-8040AE0481A8}"/>
                </a:ext>
              </a:extLst>
            </p:cNvPr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10810;p52">
              <a:extLst>
                <a:ext uri="{FF2B5EF4-FFF2-40B4-BE49-F238E27FC236}">
                  <a16:creationId xmlns:a16="http://schemas.microsoft.com/office/drawing/2014/main" id="{B90B69CB-0C6B-78B9-D713-991AD12435F3}"/>
                </a:ext>
              </a:extLst>
            </p:cNvPr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10811;p52">
              <a:extLst>
                <a:ext uri="{FF2B5EF4-FFF2-40B4-BE49-F238E27FC236}">
                  <a16:creationId xmlns:a16="http://schemas.microsoft.com/office/drawing/2014/main" id="{0DDBB590-3503-7308-F81D-CB10F1B60C78}"/>
                </a:ext>
              </a:extLst>
            </p:cNvPr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10812;p52">
              <a:extLst>
                <a:ext uri="{FF2B5EF4-FFF2-40B4-BE49-F238E27FC236}">
                  <a16:creationId xmlns:a16="http://schemas.microsoft.com/office/drawing/2014/main" id="{E6EE95F4-2313-502E-376A-A2BA27495755}"/>
                </a:ext>
              </a:extLst>
            </p:cNvPr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10813;p52">
              <a:extLst>
                <a:ext uri="{FF2B5EF4-FFF2-40B4-BE49-F238E27FC236}">
                  <a16:creationId xmlns:a16="http://schemas.microsoft.com/office/drawing/2014/main" id="{C6C49530-365B-CDA3-DF37-61DEA20DADAE}"/>
                </a:ext>
              </a:extLst>
            </p:cNvPr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10814;p52">
              <a:extLst>
                <a:ext uri="{FF2B5EF4-FFF2-40B4-BE49-F238E27FC236}">
                  <a16:creationId xmlns:a16="http://schemas.microsoft.com/office/drawing/2014/main" id="{70CE0D8D-E85E-F067-7D9E-C7734404065C}"/>
                </a:ext>
              </a:extLst>
            </p:cNvPr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10815;p52">
              <a:extLst>
                <a:ext uri="{FF2B5EF4-FFF2-40B4-BE49-F238E27FC236}">
                  <a16:creationId xmlns:a16="http://schemas.microsoft.com/office/drawing/2014/main" id="{6AE9B74A-425E-0B9B-E387-22ACF10A2026}"/>
                </a:ext>
              </a:extLst>
            </p:cNvPr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10816;p52">
              <a:extLst>
                <a:ext uri="{FF2B5EF4-FFF2-40B4-BE49-F238E27FC236}">
                  <a16:creationId xmlns:a16="http://schemas.microsoft.com/office/drawing/2014/main" id="{076F82F5-A5EB-C97C-318A-A8E0260C955D}"/>
                </a:ext>
              </a:extLst>
            </p:cNvPr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10817;p52">
              <a:extLst>
                <a:ext uri="{FF2B5EF4-FFF2-40B4-BE49-F238E27FC236}">
                  <a16:creationId xmlns:a16="http://schemas.microsoft.com/office/drawing/2014/main" id="{5BF51D09-4725-7AEB-CD39-DE077A610443}"/>
                </a:ext>
              </a:extLst>
            </p:cNvPr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10818;p52">
              <a:extLst>
                <a:ext uri="{FF2B5EF4-FFF2-40B4-BE49-F238E27FC236}">
                  <a16:creationId xmlns:a16="http://schemas.microsoft.com/office/drawing/2014/main" id="{2D3D7B15-46F4-46C0-FFA3-8856D4C3D7A6}"/>
                </a:ext>
              </a:extLst>
            </p:cNvPr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10819;p52">
              <a:extLst>
                <a:ext uri="{FF2B5EF4-FFF2-40B4-BE49-F238E27FC236}">
                  <a16:creationId xmlns:a16="http://schemas.microsoft.com/office/drawing/2014/main" id="{3053CA37-D403-F680-8350-F5682A28032C}"/>
                </a:ext>
              </a:extLst>
            </p:cNvPr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10820;p52">
              <a:extLst>
                <a:ext uri="{FF2B5EF4-FFF2-40B4-BE49-F238E27FC236}">
                  <a16:creationId xmlns:a16="http://schemas.microsoft.com/office/drawing/2014/main" id="{2C3380D7-3484-12EC-ED13-1E73C51C6990}"/>
                </a:ext>
              </a:extLst>
            </p:cNvPr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10821;p52">
              <a:extLst>
                <a:ext uri="{FF2B5EF4-FFF2-40B4-BE49-F238E27FC236}">
                  <a16:creationId xmlns:a16="http://schemas.microsoft.com/office/drawing/2014/main" id="{BB503AAC-0B79-76BB-F5F7-BCF33612C5A7}"/>
                </a:ext>
              </a:extLst>
            </p:cNvPr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10822;p52">
              <a:extLst>
                <a:ext uri="{FF2B5EF4-FFF2-40B4-BE49-F238E27FC236}">
                  <a16:creationId xmlns:a16="http://schemas.microsoft.com/office/drawing/2014/main" id="{10BE5AE6-E834-DD12-84C6-078FECD372AE}"/>
                </a:ext>
              </a:extLst>
            </p:cNvPr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10823;p52">
              <a:extLst>
                <a:ext uri="{FF2B5EF4-FFF2-40B4-BE49-F238E27FC236}">
                  <a16:creationId xmlns:a16="http://schemas.microsoft.com/office/drawing/2014/main" id="{4C21ADFD-33D3-3D13-1A0B-1D5A2B2623B0}"/>
                </a:ext>
              </a:extLst>
            </p:cNvPr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10824;p52">
              <a:extLst>
                <a:ext uri="{FF2B5EF4-FFF2-40B4-BE49-F238E27FC236}">
                  <a16:creationId xmlns:a16="http://schemas.microsoft.com/office/drawing/2014/main" id="{FA17BAB3-A45C-C1E9-8713-701F749AB10E}"/>
                </a:ext>
              </a:extLst>
            </p:cNvPr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10825;p52">
              <a:extLst>
                <a:ext uri="{FF2B5EF4-FFF2-40B4-BE49-F238E27FC236}">
                  <a16:creationId xmlns:a16="http://schemas.microsoft.com/office/drawing/2014/main" id="{1358E161-4CF6-11B3-2110-72D206848739}"/>
                </a:ext>
              </a:extLst>
            </p:cNvPr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10826;p52">
              <a:extLst>
                <a:ext uri="{FF2B5EF4-FFF2-40B4-BE49-F238E27FC236}">
                  <a16:creationId xmlns:a16="http://schemas.microsoft.com/office/drawing/2014/main" id="{0A22A270-6CFE-3C3A-D8C7-F2269017B70B}"/>
                </a:ext>
              </a:extLst>
            </p:cNvPr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10827;p52">
              <a:extLst>
                <a:ext uri="{FF2B5EF4-FFF2-40B4-BE49-F238E27FC236}">
                  <a16:creationId xmlns:a16="http://schemas.microsoft.com/office/drawing/2014/main" id="{680900B3-B635-BEE1-2D72-4FB82C78DA81}"/>
                </a:ext>
              </a:extLst>
            </p:cNvPr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10828;p52">
              <a:extLst>
                <a:ext uri="{FF2B5EF4-FFF2-40B4-BE49-F238E27FC236}">
                  <a16:creationId xmlns:a16="http://schemas.microsoft.com/office/drawing/2014/main" id="{5C8B49EC-C877-A901-80E1-CBFDF7502B1E}"/>
                </a:ext>
              </a:extLst>
            </p:cNvPr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10829;p52">
              <a:extLst>
                <a:ext uri="{FF2B5EF4-FFF2-40B4-BE49-F238E27FC236}">
                  <a16:creationId xmlns:a16="http://schemas.microsoft.com/office/drawing/2014/main" id="{E7B21F86-4950-635E-93F1-E9D129B04FA9}"/>
                </a:ext>
              </a:extLst>
            </p:cNvPr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10830;p52">
              <a:extLst>
                <a:ext uri="{FF2B5EF4-FFF2-40B4-BE49-F238E27FC236}">
                  <a16:creationId xmlns:a16="http://schemas.microsoft.com/office/drawing/2014/main" id="{8E4CF2CB-71DB-05B0-7071-BE4F92C644C4}"/>
                </a:ext>
              </a:extLst>
            </p:cNvPr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10831;p52">
              <a:extLst>
                <a:ext uri="{FF2B5EF4-FFF2-40B4-BE49-F238E27FC236}">
                  <a16:creationId xmlns:a16="http://schemas.microsoft.com/office/drawing/2014/main" id="{2EB1AFBB-A837-4A40-F097-A5DA4FE8A3DB}"/>
                </a:ext>
              </a:extLst>
            </p:cNvPr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10832;p52">
              <a:extLst>
                <a:ext uri="{FF2B5EF4-FFF2-40B4-BE49-F238E27FC236}">
                  <a16:creationId xmlns:a16="http://schemas.microsoft.com/office/drawing/2014/main" id="{FB77380C-49A5-1E05-EAEE-A26BC186F2B0}"/>
                </a:ext>
              </a:extLst>
            </p:cNvPr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10833;p52">
              <a:extLst>
                <a:ext uri="{FF2B5EF4-FFF2-40B4-BE49-F238E27FC236}">
                  <a16:creationId xmlns:a16="http://schemas.microsoft.com/office/drawing/2014/main" id="{40E7A538-ED6D-28AB-09B3-294298A00E21}"/>
                </a:ext>
              </a:extLst>
            </p:cNvPr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10834;p52">
              <a:extLst>
                <a:ext uri="{FF2B5EF4-FFF2-40B4-BE49-F238E27FC236}">
                  <a16:creationId xmlns:a16="http://schemas.microsoft.com/office/drawing/2014/main" id="{EDA4C684-CFD4-2C7C-8169-9C005700F3F8}"/>
                </a:ext>
              </a:extLst>
            </p:cNvPr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10835;p52">
              <a:extLst>
                <a:ext uri="{FF2B5EF4-FFF2-40B4-BE49-F238E27FC236}">
                  <a16:creationId xmlns:a16="http://schemas.microsoft.com/office/drawing/2014/main" id="{74D68A46-254B-B0F9-EE7B-D3650298C19E}"/>
                </a:ext>
              </a:extLst>
            </p:cNvPr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10836;p52">
              <a:extLst>
                <a:ext uri="{FF2B5EF4-FFF2-40B4-BE49-F238E27FC236}">
                  <a16:creationId xmlns:a16="http://schemas.microsoft.com/office/drawing/2014/main" id="{30375EF2-D01A-BD20-CE55-BD9BBF5749C2}"/>
                </a:ext>
              </a:extLst>
            </p:cNvPr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10837;p52">
              <a:extLst>
                <a:ext uri="{FF2B5EF4-FFF2-40B4-BE49-F238E27FC236}">
                  <a16:creationId xmlns:a16="http://schemas.microsoft.com/office/drawing/2014/main" id="{75AA6F13-DC36-B63F-D857-0FE1F7361EF9}"/>
                </a:ext>
              </a:extLst>
            </p:cNvPr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10838;p52">
              <a:extLst>
                <a:ext uri="{FF2B5EF4-FFF2-40B4-BE49-F238E27FC236}">
                  <a16:creationId xmlns:a16="http://schemas.microsoft.com/office/drawing/2014/main" id="{018A240A-93CB-F92D-C339-B53DCE025A4C}"/>
                </a:ext>
              </a:extLst>
            </p:cNvPr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10839;p52">
              <a:extLst>
                <a:ext uri="{FF2B5EF4-FFF2-40B4-BE49-F238E27FC236}">
                  <a16:creationId xmlns:a16="http://schemas.microsoft.com/office/drawing/2014/main" id="{2F2A29AD-3CB0-471D-0DCD-ADEB0F807A8E}"/>
                </a:ext>
              </a:extLst>
            </p:cNvPr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10840;p52">
              <a:extLst>
                <a:ext uri="{FF2B5EF4-FFF2-40B4-BE49-F238E27FC236}">
                  <a16:creationId xmlns:a16="http://schemas.microsoft.com/office/drawing/2014/main" id="{89126BF8-D030-41A9-04C7-72345D0CCE08}"/>
                </a:ext>
              </a:extLst>
            </p:cNvPr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10841;p52">
              <a:extLst>
                <a:ext uri="{FF2B5EF4-FFF2-40B4-BE49-F238E27FC236}">
                  <a16:creationId xmlns:a16="http://schemas.microsoft.com/office/drawing/2014/main" id="{EC5A2C11-B0EB-530E-6CD5-3F49D10650D4}"/>
                </a:ext>
              </a:extLst>
            </p:cNvPr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10842;p52">
              <a:extLst>
                <a:ext uri="{FF2B5EF4-FFF2-40B4-BE49-F238E27FC236}">
                  <a16:creationId xmlns:a16="http://schemas.microsoft.com/office/drawing/2014/main" id="{8D1230D8-DCE2-2C9C-DF81-D11F1C39270C}"/>
                </a:ext>
              </a:extLst>
            </p:cNvPr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10843;p52">
              <a:extLst>
                <a:ext uri="{FF2B5EF4-FFF2-40B4-BE49-F238E27FC236}">
                  <a16:creationId xmlns:a16="http://schemas.microsoft.com/office/drawing/2014/main" id="{49270E06-F642-0522-A790-E829F02E63B9}"/>
                </a:ext>
              </a:extLst>
            </p:cNvPr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10844;p52">
              <a:extLst>
                <a:ext uri="{FF2B5EF4-FFF2-40B4-BE49-F238E27FC236}">
                  <a16:creationId xmlns:a16="http://schemas.microsoft.com/office/drawing/2014/main" id="{BD749E05-E517-62AF-366B-1B67174D4730}"/>
                </a:ext>
              </a:extLst>
            </p:cNvPr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10845;p52">
              <a:extLst>
                <a:ext uri="{FF2B5EF4-FFF2-40B4-BE49-F238E27FC236}">
                  <a16:creationId xmlns:a16="http://schemas.microsoft.com/office/drawing/2014/main" id="{D67A3A18-4642-25C7-4851-D814F8100785}"/>
                </a:ext>
              </a:extLst>
            </p:cNvPr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10846;p52">
              <a:extLst>
                <a:ext uri="{FF2B5EF4-FFF2-40B4-BE49-F238E27FC236}">
                  <a16:creationId xmlns:a16="http://schemas.microsoft.com/office/drawing/2014/main" id="{3EC6AFAE-3D8C-D208-F006-3ABDBEE3F169}"/>
                </a:ext>
              </a:extLst>
            </p:cNvPr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10847;p52">
              <a:extLst>
                <a:ext uri="{FF2B5EF4-FFF2-40B4-BE49-F238E27FC236}">
                  <a16:creationId xmlns:a16="http://schemas.microsoft.com/office/drawing/2014/main" id="{9AD9C70C-CEF9-490C-CA1B-19E7CB894D7E}"/>
                </a:ext>
              </a:extLst>
            </p:cNvPr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10848;p52">
              <a:extLst>
                <a:ext uri="{FF2B5EF4-FFF2-40B4-BE49-F238E27FC236}">
                  <a16:creationId xmlns:a16="http://schemas.microsoft.com/office/drawing/2014/main" id="{7AF6FD9D-6E31-4A56-B33E-DDBEC94EAA9C}"/>
                </a:ext>
              </a:extLst>
            </p:cNvPr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10849;p52">
              <a:extLst>
                <a:ext uri="{FF2B5EF4-FFF2-40B4-BE49-F238E27FC236}">
                  <a16:creationId xmlns:a16="http://schemas.microsoft.com/office/drawing/2014/main" id="{027932C8-32E1-141F-D13D-46093BBB9961}"/>
                </a:ext>
              </a:extLst>
            </p:cNvPr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10850;p52">
              <a:extLst>
                <a:ext uri="{FF2B5EF4-FFF2-40B4-BE49-F238E27FC236}">
                  <a16:creationId xmlns:a16="http://schemas.microsoft.com/office/drawing/2014/main" id="{E62DD3D8-9BD7-2773-AADA-AA0003D7FA2E}"/>
                </a:ext>
              </a:extLst>
            </p:cNvPr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0851;p52">
              <a:extLst>
                <a:ext uri="{FF2B5EF4-FFF2-40B4-BE49-F238E27FC236}">
                  <a16:creationId xmlns:a16="http://schemas.microsoft.com/office/drawing/2014/main" id="{09BFED1F-DB3A-9F70-C4C3-FDDD3B69E0F3}"/>
                </a:ext>
              </a:extLst>
            </p:cNvPr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0852;p52">
              <a:extLst>
                <a:ext uri="{FF2B5EF4-FFF2-40B4-BE49-F238E27FC236}">
                  <a16:creationId xmlns:a16="http://schemas.microsoft.com/office/drawing/2014/main" id="{173A630F-BFCE-3ABC-EB3F-30860E8AFA49}"/>
                </a:ext>
              </a:extLst>
            </p:cNvPr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0853;p52">
              <a:extLst>
                <a:ext uri="{FF2B5EF4-FFF2-40B4-BE49-F238E27FC236}">
                  <a16:creationId xmlns:a16="http://schemas.microsoft.com/office/drawing/2014/main" id="{6A9C6EF7-4D19-A952-8E95-5CF77FF712A8}"/>
                </a:ext>
              </a:extLst>
            </p:cNvPr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0854;p52">
              <a:extLst>
                <a:ext uri="{FF2B5EF4-FFF2-40B4-BE49-F238E27FC236}">
                  <a16:creationId xmlns:a16="http://schemas.microsoft.com/office/drawing/2014/main" id="{D3324AC7-A5BD-BFA7-C228-E75E3A6C7BF8}"/>
                </a:ext>
              </a:extLst>
            </p:cNvPr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0855;p52">
              <a:extLst>
                <a:ext uri="{FF2B5EF4-FFF2-40B4-BE49-F238E27FC236}">
                  <a16:creationId xmlns:a16="http://schemas.microsoft.com/office/drawing/2014/main" id="{F27F6B3E-D63E-0570-8087-077970C1F785}"/>
                </a:ext>
              </a:extLst>
            </p:cNvPr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0856;p52">
              <a:extLst>
                <a:ext uri="{FF2B5EF4-FFF2-40B4-BE49-F238E27FC236}">
                  <a16:creationId xmlns:a16="http://schemas.microsoft.com/office/drawing/2014/main" id="{A2CCF698-9FCC-4858-A8E1-5658D9CACC23}"/>
                </a:ext>
              </a:extLst>
            </p:cNvPr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0857;p52">
              <a:extLst>
                <a:ext uri="{FF2B5EF4-FFF2-40B4-BE49-F238E27FC236}">
                  <a16:creationId xmlns:a16="http://schemas.microsoft.com/office/drawing/2014/main" id="{7D2D2662-B393-C937-1026-36620CF8292E}"/>
                </a:ext>
              </a:extLst>
            </p:cNvPr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0858;p52">
              <a:extLst>
                <a:ext uri="{FF2B5EF4-FFF2-40B4-BE49-F238E27FC236}">
                  <a16:creationId xmlns:a16="http://schemas.microsoft.com/office/drawing/2014/main" id="{A2F12251-D830-B540-A952-C17CBDBE61B3}"/>
                </a:ext>
              </a:extLst>
            </p:cNvPr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0859;p52">
              <a:extLst>
                <a:ext uri="{FF2B5EF4-FFF2-40B4-BE49-F238E27FC236}">
                  <a16:creationId xmlns:a16="http://schemas.microsoft.com/office/drawing/2014/main" id="{1E4CB65B-D8F8-5C22-287F-7E4332075F9F}"/>
                </a:ext>
              </a:extLst>
            </p:cNvPr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0860;p52">
              <a:extLst>
                <a:ext uri="{FF2B5EF4-FFF2-40B4-BE49-F238E27FC236}">
                  <a16:creationId xmlns:a16="http://schemas.microsoft.com/office/drawing/2014/main" id="{26C27789-1A06-FB6F-D0CE-C52ED0CD4079}"/>
                </a:ext>
              </a:extLst>
            </p:cNvPr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0861;p52">
              <a:extLst>
                <a:ext uri="{FF2B5EF4-FFF2-40B4-BE49-F238E27FC236}">
                  <a16:creationId xmlns:a16="http://schemas.microsoft.com/office/drawing/2014/main" id="{AE9E53C3-F799-4E6D-3E05-5D765E21A229}"/>
                </a:ext>
              </a:extLst>
            </p:cNvPr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0862;p52">
              <a:extLst>
                <a:ext uri="{FF2B5EF4-FFF2-40B4-BE49-F238E27FC236}">
                  <a16:creationId xmlns:a16="http://schemas.microsoft.com/office/drawing/2014/main" id="{F079D762-08FE-5B3C-3F82-0F83B6B635F2}"/>
                </a:ext>
              </a:extLst>
            </p:cNvPr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0863;p52">
              <a:extLst>
                <a:ext uri="{FF2B5EF4-FFF2-40B4-BE49-F238E27FC236}">
                  <a16:creationId xmlns:a16="http://schemas.microsoft.com/office/drawing/2014/main" id="{0B5E9073-AC0E-1F05-1E9F-2F3274A2CF28}"/>
                </a:ext>
              </a:extLst>
            </p:cNvPr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0864;p52">
              <a:extLst>
                <a:ext uri="{FF2B5EF4-FFF2-40B4-BE49-F238E27FC236}">
                  <a16:creationId xmlns:a16="http://schemas.microsoft.com/office/drawing/2014/main" id="{4E92BA69-8970-8286-1679-DE8552AB772A}"/>
                </a:ext>
              </a:extLst>
            </p:cNvPr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0865;p52">
              <a:extLst>
                <a:ext uri="{FF2B5EF4-FFF2-40B4-BE49-F238E27FC236}">
                  <a16:creationId xmlns:a16="http://schemas.microsoft.com/office/drawing/2014/main" id="{F50AC987-E21D-B3B6-8D94-12F5D39A6B66}"/>
                </a:ext>
              </a:extLst>
            </p:cNvPr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0866;p52">
              <a:extLst>
                <a:ext uri="{FF2B5EF4-FFF2-40B4-BE49-F238E27FC236}">
                  <a16:creationId xmlns:a16="http://schemas.microsoft.com/office/drawing/2014/main" id="{65F20E03-998E-7F61-19D3-9B42BD6BAC03}"/>
                </a:ext>
              </a:extLst>
            </p:cNvPr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0867;p52">
              <a:extLst>
                <a:ext uri="{FF2B5EF4-FFF2-40B4-BE49-F238E27FC236}">
                  <a16:creationId xmlns:a16="http://schemas.microsoft.com/office/drawing/2014/main" id="{E0A0305C-AE73-00B0-1D72-E187C55720FB}"/>
                </a:ext>
              </a:extLst>
            </p:cNvPr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0868;p52">
              <a:extLst>
                <a:ext uri="{FF2B5EF4-FFF2-40B4-BE49-F238E27FC236}">
                  <a16:creationId xmlns:a16="http://schemas.microsoft.com/office/drawing/2014/main" id="{16C62779-5EC2-4F4F-5E9E-5979EC1372B5}"/>
                </a:ext>
              </a:extLst>
            </p:cNvPr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0869;p52">
              <a:extLst>
                <a:ext uri="{FF2B5EF4-FFF2-40B4-BE49-F238E27FC236}">
                  <a16:creationId xmlns:a16="http://schemas.microsoft.com/office/drawing/2014/main" id="{700DC572-99DA-2AD9-0C55-FEEB6943A676}"/>
                </a:ext>
              </a:extLst>
            </p:cNvPr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0870;p52">
              <a:extLst>
                <a:ext uri="{FF2B5EF4-FFF2-40B4-BE49-F238E27FC236}">
                  <a16:creationId xmlns:a16="http://schemas.microsoft.com/office/drawing/2014/main" id="{76635FF8-1E18-9995-9AE7-F8D5C4CFBD37}"/>
                </a:ext>
              </a:extLst>
            </p:cNvPr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0871;p52">
              <a:extLst>
                <a:ext uri="{FF2B5EF4-FFF2-40B4-BE49-F238E27FC236}">
                  <a16:creationId xmlns:a16="http://schemas.microsoft.com/office/drawing/2014/main" id="{D39C5F6F-0569-FF8D-E4E4-A594AB6B4FCD}"/>
                </a:ext>
              </a:extLst>
            </p:cNvPr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0872;p52">
              <a:extLst>
                <a:ext uri="{FF2B5EF4-FFF2-40B4-BE49-F238E27FC236}">
                  <a16:creationId xmlns:a16="http://schemas.microsoft.com/office/drawing/2014/main" id="{CB9A0D85-6C06-1269-70A8-8031D4409D4C}"/>
                </a:ext>
              </a:extLst>
            </p:cNvPr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0873;p52">
              <a:extLst>
                <a:ext uri="{FF2B5EF4-FFF2-40B4-BE49-F238E27FC236}">
                  <a16:creationId xmlns:a16="http://schemas.microsoft.com/office/drawing/2014/main" id="{80F953EE-83ED-7B39-40BC-0F7D0D51300A}"/>
                </a:ext>
              </a:extLst>
            </p:cNvPr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0874;p52">
              <a:extLst>
                <a:ext uri="{FF2B5EF4-FFF2-40B4-BE49-F238E27FC236}">
                  <a16:creationId xmlns:a16="http://schemas.microsoft.com/office/drawing/2014/main" id="{9556C0AE-5644-7D9F-C0F0-9D89309525FE}"/>
                </a:ext>
              </a:extLst>
            </p:cNvPr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0875;p52">
              <a:extLst>
                <a:ext uri="{FF2B5EF4-FFF2-40B4-BE49-F238E27FC236}">
                  <a16:creationId xmlns:a16="http://schemas.microsoft.com/office/drawing/2014/main" id="{8C29B6CD-7CB7-2BC9-38E1-934BDAB4F5B8}"/>
                </a:ext>
              </a:extLst>
            </p:cNvPr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0876;p52">
              <a:extLst>
                <a:ext uri="{FF2B5EF4-FFF2-40B4-BE49-F238E27FC236}">
                  <a16:creationId xmlns:a16="http://schemas.microsoft.com/office/drawing/2014/main" id="{92D13104-9945-5C9C-EE2B-11D704BADF0F}"/>
                </a:ext>
              </a:extLst>
            </p:cNvPr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0877;p52">
              <a:extLst>
                <a:ext uri="{FF2B5EF4-FFF2-40B4-BE49-F238E27FC236}">
                  <a16:creationId xmlns:a16="http://schemas.microsoft.com/office/drawing/2014/main" id="{62A61F39-C0A8-B2D7-91D1-8785A2F1F3E2}"/>
                </a:ext>
              </a:extLst>
            </p:cNvPr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0878;p52">
              <a:extLst>
                <a:ext uri="{FF2B5EF4-FFF2-40B4-BE49-F238E27FC236}">
                  <a16:creationId xmlns:a16="http://schemas.microsoft.com/office/drawing/2014/main" id="{B7227628-B84E-9A10-DABD-BE5261491B55}"/>
                </a:ext>
              </a:extLst>
            </p:cNvPr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0879;p52">
              <a:extLst>
                <a:ext uri="{FF2B5EF4-FFF2-40B4-BE49-F238E27FC236}">
                  <a16:creationId xmlns:a16="http://schemas.microsoft.com/office/drawing/2014/main" id="{095776A6-0FF4-D85B-819F-C37BB6807AFE}"/>
                </a:ext>
              </a:extLst>
            </p:cNvPr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0880;p52">
              <a:extLst>
                <a:ext uri="{FF2B5EF4-FFF2-40B4-BE49-F238E27FC236}">
                  <a16:creationId xmlns:a16="http://schemas.microsoft.com/office/drawing/2014/main" id="{849DAA96-BEEF-A5C0-287B-7D5A8179796B}"/>
                </a:ext>
              </a:extLst>
            </p:cNvPr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881;p52">
              <a:extLst>
                <a:ext uri="{FF2B5EF4-FFF2-40B4-BE49-F238E27FC236}">
                  <a16:creationId xmlns:a16="http://schemas.microsoft.com/office/drawing/2014/main" id="{2EFC7035-5CD4-647C-3F46-366A3C3A1BCA}"/>
                </a:ext>
              </a:extLst>
            </p:cNvPr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882;p52">
              <a:extLst>
                <a:ext uri="{FF2B5EF4-FFF2-40B4-BE49-F238E27FC236}">
                  <a16:creationId xmlns:a16="http://schemas.microsoft.com/office/drawing/2014/main" id="{0D275377-5E72-CDF7-CFBD-6521FBE93616}"/>
                </a:ext>
              </a:extLst>
            </p:cNvPr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883;p52">
              <a:extLst>
                <a:ext uri="{FF2B5EF4-FFF2-40B4-BE49-F238E27FC236}">
                  <a16:creationId xmlns:a16="http://schemas.microsoft.com/office/drawing/2014/main" id="{87F87547-5C2B-195D-DCE0-2B6D29B46D26}"/>
                </a:ext>
              </a:extLst>
            </p:cNvPr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884;p52">
              <a:extLst>
                <a:ext uri="{FF2B5EF4-FFF2-40B4-BE49-F238E27FC236}">
                  <a16:creationId xmlns:a16="http://schemas.microsoft.com/office/drawing/2014/main" id="{5F058B54-3D6A-131A-A66B-B6349FA4C28D}"/>
                </a:ext>
              </a:extLst>
            </p:cNvPr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885;p52">
              <a:extLst>
                <a:ext uri="{FF2B5EF4-FFF2-40B4-BE49-F238E27FC236}">
                  <a16:creationId xmlns:a16="http://schemas.microsoft.com/office/drawing/2014/main" id="{6AE268E8-15BB-1024-7A86-A03787D4A5E6}"/>
                </a:ext>
              </a:extLst>
            </p:cNvPr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886;p52">
              <a:extLst>
                <a:ext uri="{FF2B5EF4-FFF2-40B4-BE49-F238E27FC236}">
                  <a16:creationId xmlns:a16="http://schemas.microsoft.com/office/drawing/2014/main" id="{FE9E3AD3-D12B-353C-D174-51E179EE73B0}"/>
                </a:ext>
              </a:extLst>
            </p:cNvPr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887;p52">
              <a:extLst>
                <a:ext uri="{FF2B5EF4-FFF2-40B4-BE49-F238E27FC236}">
                  <a16:creationId xmlns:a16="http://schemas.microsoft.com/office/drawing/2014/main" id="{299FB1A9-3B94-9B87-0C3F-024491D5927D}"/>
                </a:ext>
              </a:extLst>
            </p:cNvPr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888;p52">
              <a:extLst>
                <a:ext uri="{FF2B5EF4-FFF2-40B4-BE49-F238E27FC236}">
                  <a16:creationId xmlns:a16="http://schemas.microsoft.com/office/drawing/2014/main" id="{D1E53375-4E74-9D76-A241-0C0FB911A554}"/>
                </a:ext>
              </a:extLst>
            </p:cNvPr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889;p52">
              <a:extLst>
                <a:ext uri="{FF2B5EF4-FFF2-40B4-BE49-F238E27FC236}">
                  <a16:creationId xmlns:a16="http://schemas.microsoft.com/office/drawing/2014/main" id="{19F81CD1-8642-A149-1882-F256B63914C2}"/>
                </a:ext>
              </a:extLst>
            </p:cNvPr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890;p52">
              <a:extLst>
                <a:ext uri="{FF2B5EF4-FFF2-40B4-BE49-F238E27FC236}">
                  <a16:creationId xmlns:a16="http://schemas.microsoft.com/office/drawing/2014/main" id="{815CA34D-3DD2-6673-1B06-B0774D1F23B2}"/>
                </a:ext>
              </a:extLst>
            </p:cNvPr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891;p52">
              <a:extLst>
                <a:ext uri="{FF2B5EF4-FFF2-40B4-BE49-F238E27FC236}">
                  <a16:creationId xmlns:a16="http://schemas.microsoft.com/office/drawing/2014/main" id="{69594056-8318-2BEB-B7DD-49EC946A3324}"/>
                </a:ext>
              </a:extLst>
            </p:cNvPr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892;p52">
              <a:extLst>
                <a:ext uri="{FF2B5EF4-FFF2-40B4-BE49-F238E27FC236}">
                  <a16:creationId xmlns:a16="http://schemas.microsoft.com/office/drawing/2014/main" id="{D528E364-5AC4-1141-6D3C-3BF94BBDB423}"/>
                </a:ext>
              </a:extLst>
            </p:cNvPr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893;p52">
              <a:extLst>
                <a:ext uri="{FF2B5EF4-FFF2-40B4-BE49-F238E27FC236}">
                  <a16:creationId xmlns:a16="http://schemas.microsoft.com/office/drawing/2014/main" id="{AD1130D0-A73F-BC21-2549-0357A2049342}"/>
                </a:ext>
              </a:extLst>
            </p:cNvPr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894;p52">
              <a:extLst>
                <a:ext uri="{FF2B5EF4-FFF2-40B4-BE49-F238E27FC236}">
                  <a16:creationId xmlns:a16="http://schemas.microsoft.com/office/drawing/2014/main" id="{C5E56E53-0761-9D19-B685-C38898A3DEBD}"/>
                </a:ext>
              </a:extLst>
            </p:cNvPr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895;p52">
              <a:extLst>
                <a:ext uri="{FF2B5EF4-FFF2-40B4-BE49-F238E27FC236}">
                  <a16:creationId xmlns:a16="http://schemas.microsoft.com/office/drawing/2014/main" id="{E28CB0E7-C9E7-0E0E-B504-16EE4D8D314D}"/>
                </a:ext>
              </a:extLst>
            </p:cNvPr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896;p52">
              <a:extLst>
                <a:ext uri="{FF2B5EF4-FFF2-40B4-BE49-F238E27FC236}">
                  <a16:creationId xmlns:a16="http://schemas.microsoft.com/office/drawing/2014/main" id="{E1A4C04C-3413-79CE-5240-07E1DC148D9C}"/>
                </a:ext>
              </a:extLst>
            </p:cNvPr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897;p52">
              <a:extLst>
                <a:ext uri="{FF2B5EF4-FFF2-40B4-BE49-F238E27FC236}">
                  <a16:creationId xmlns:a16="http://schemas.microsoft.com/office/drawing/2014/main" id="{A9A155EC-69A2-FA77-A21E-145236D4D9DB}"/>
                </a:ext>
              </a:extLst>
            </p:cNvPr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898;p52">
              <a:extLst>
                <a:ext uri="{FF2B5EF4-FFF2-40B4-BE49-F238E27FC236}">
                  <a16:creationId xmlns:a16="http://schemas.microsoft.com/office/drawing/2014/main" id="{22992F61-99CE-06A6-6831-262AD4E6BFF3}"/>
                </a:ext>
              </a:extLst>
            </p:cNvPr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899;p52">
              <a:extLst>
                <a:ext uri="{FF2B5EF4-FFF2-40B4-BE49-F238E27FC236}">
                  <a16:creationId xmlns:a16="http://schemas.microsoft.com/office/drawing/2014/main" id="{B427DFAE-9F10-66B0-B6C7-388704D03F0E}"/>
                </a:ext>
              </a:extLst>
            </p:cNvPr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900;p52">
              <a:extLst>
                <a:ext uri="{FF2B5EF4-FFF2-40B4-BE49-F238E27FC236}">
                  <a16:creationId xmlns:a16="http://schemas.microsoft.com/office/drawing/2014/main" id="{509A4AE5-8DC0-D150-4E26-ECE1E8F855B9}"/>
                </a:ext>
              </a:extLst>
            </p:cNvPr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901;p52">
              <a:extLst>
                <a:ext uri="{FF2B5EF4-FFF2-40B4-BE49-F238E27FC236}">
                  <a16:creationId xmlns:a16="http://schemas.microsoft.com/office/drawing/2014/main" id="{F1ADB33F-6A9F-F73D-C166-0A0CAA11861B}"/>
                </a:ext>
              </a:extLst>
            </p:cNvPr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902;p52">
              <a:extLst>
                <a:ext uri="{FF2B5EF4-FFF2-40B4-BE49-F238E27FC236}">
                  <a16:creationId xmlns:a16="http://schemas.microsoft.com/office/drawing/2014/main" id="{4CA96343-E4F3-6EBF-C5DA-59C4E6480861}"/>
                </a:ext>
              </a:extLst>
            </p:cNvPr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903;p52">
              <a:extLst>
                <a:ext uri="{FF2B5EF4-FFF2-40B4-BE49-F238E27FC236}">
                  <a16:creationId xmlns:a16="http://schemas.microsoft.com/office/drawing/2014/main" id="{D3FD195A-B2D2-CCB0-1B6B-32EDDD3C9ECA}"/>
                </a:ext>
              </a:extLst>
            </p:cNvPr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904;p52">
              <a:extLst>
                <a:ext uri="{FF2B5EF4-FFF2-40B4-BE49-F238E27FC236}">
                  <a16:creationId xmlns:a16="http://schemas.microsoft.com/office/drawing/2014/main" id="{80265150-407A-0F3E-8342-C8CF1A06B3B5}"/>
                </a:ext>
              </a:extLst>
            </p:cNvPr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905;p52">
              <a:extLst>
                <a:ext uri="{FF2B5EF4-FFF2-40B4-BE49-F238E27FC236}">
                  <a16:creationId xmlns:a16="http://schemas.microsoft.com/office/drawing/2014/main" id="{84015483-AC5A-4374-D24E-AC953C9C03E5}"/>
                </a:ext>
              </a:extLst>
            </p:cNvPr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906;p52">
              <a:extLst>
                <a:ext uri="{FF2B5EF4-FFF2-40B4-BE49-F238E27FC236}">
                  <a16:creationId xmlns:a16="http://schemas.microsoft.com/office/drawing/2014/main" id="{4960D2E8-792E-0184-AEF1-6AAE81837C3E}"/>
                </a:ext>
              </a:extLst>
            </p:cNvPr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907;p52">
              <a:extLst>
                <a:ext uri="{FF2B5EF4-FFF2-40B4-BE49-F238E27FC236}">
                  <a16:creationId xmlns:a16="http://schemas.microsoft.com/office/drawing/2014/main" id="{E1400768-AF1E-A4F2-15EF-EA7F01FFED70}"/>
                </a:ext>
              </a:extLst>
            </p:cNvPr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908;p52">
              <a:extLst>
                <a:ext uri="{FF2B5EF4-FFF2-40B4-BE49-F238E27FC236}">
                  <a16:creationId xmlns:a16="http://schemas.microsoft.com/office/drawing/2014/main" id="{0AA63432-DD8A-7152-044A-CA69B2D64BDC}"/>
                </a:ext>
              </a:extLst>
            </p:cNvPr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909;p52">
              <a:extLst>
                <a:ext uri="{FF2B5EF4-FFF2-40B4-BE49-F238E27FC236}">
                  <a16:creationId xmlns:a16="http://schemas.microsoft.com/office/drawing/2014/main" id="{C6C9B810-620F-F891-20E8-6AEC5A0914AF}"/>
                </a:ext>
              </a:extLst>
            </p:cNvPr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910;p52">
              <a:extLst>
                <a:ext uri="{FF2B5EF4-FFF2-40B4-BE49-F238E27FC236}">
                  <a16:creationId xmlns:a16="http://schemas.microsoft.com/office/drawing/2014/main" id="{DA24ED64-A01F-E049-6465-9D09B50F4BBB}"/>
                </a:ext>
              </a:extLst>
            </p:cNvPr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911;p52">
              <a:extLst>
                <a:ext uri="{FF2B5EF4-FFF2-40B4-BE49-F238E27FC236}">
                  <a16:creationId xmlns:a16="http://schemas.microsoft.com/office/drawing/2014/main" id="{AA74AD6D-418A-16D4-7A0C-C9B73D8443C9}"/>
                </a:ext>
              </a:extLst>
            </p:cNvPr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912;p52">
              <a:extLst>
                <a:ext uri="{FF2B5EF4-FFF2-40B4-BE49-F238E27FC236}">
                  <a16:creationId xmlns:a16="http://schemas.microsoft.com/office/drawing/2014/main" id="{91287581-7313-3975-F179-ED91AE916C00}"/>
                </a:ext>
              </a:extLst>
            </p:cNvPr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913;p52">
              <a:extLst>
                <a:ext uri="{FF2B5EF4-FFF2-40B4-BE49-F238E27FC236}">
                  <a16:creationId xmlns:a16="http://schemas.microsoft.com/office/drawing/2014/main" id="{877837CE-11D8-7AA4-3221-548A3D15744B}"/>
                </a:ext>
              </a:extLst>
            </p:cNvPr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914;p52">
              <a:extLst>
                <a:ext uri="{FF2B5EF4-FFF2-40B4-BE49-F238E27FC236}">
                  <a16:creationId xmlns:a16="http://schemas.microsoft.com/office/drawing/2014/main" id="{F22B4E94-2E8E-58CE-40FC-5BF2411E61A5}"/>
                </a:ext>
              </a:extLst>
            </p:cNvPr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915;p52">
              <a:extLst>
                <a:ext uri="{FF2B5EF4-FFF2-40B4-BE49-F238E27FC236}">
                  <a16:creationId xmlns:a16="http://schemas.microsoft.com/office/drawing/2014/main" id="{37694A16-56E7-7388-10A2-F26299E043D7}"/>
                </a:ext>
              </a:extLst>
            </p:cNvPr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916;p52">
              <a:extLst>
                <a:ext uri="{FF2B5EF4-FFF2-40B4-BE49-F238E27FC236}">
                  <a16:creationId xmlns:a16="http://schemas.microsoft.com/office/drawing/2014/main" id="{BAE9CC87-7AC8-00ED-0435-041EF4E93F1C}"/>
                </a:ext>
              </a:extLst>
            </p:cNvPr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917;p52">
              <a:extLst>
                <a:ext uri="{FF2B5EF4-FFF2-40B4-BE49-F238E27FC236}">
                  <a16:creationId xmlns:a16="http://schemas.microsoft.com/office/drawing/2014/main" id="{04914AC8-D736-D6FF-D8E8-59EEFB598DD9}"/>
                </a:ext>
              </a:extLst>
            </p:cNvPr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918;p52">
              <a:extLst>
                <a:ext uri="{FF2B5EF4-FFF2-40B4-BE49-F238E27FC236}">
                  <a16:creationId xmlns:a16="http://schemas.microsoft.com/office/drawing/2014/main" id="{E916714A-AE00-6F8F-F26B-7CF63CAC4D6A}"/>
                </a:ext>
              </a:extLst>
            </p:cNvPr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919;p52">
              <a:extLst>
                <a:ext uri="{FF2B5EF4-FFF2-40B4-BE49-F238E27FC236}">
                  <a16:creationId xmlns:a16="http://schemas.microsoft.com/office/drawing/2014/main" id="{34B2E03A-808E-32DA-7669-7EA818628416}"/>
                </a:ext>
              </a:extLst>
            </p:cNvPr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920;p52">
              <a:extLst>
                <a:ext uri="{FF2B5EF4-FFF2-40B4-BE49-F238E27FC236}">
                  <a16:creationId xmlns:a16="http://schemas.microsoft.com/office/drawing/2014/main" id="{914FD10D-B190-D68F-DE59-6FBBDA9DBFF4}"/>
                </a:ext>
              </a:extLst>
            </p:cNvPr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921;p52">
              <a:extLst>
                <a:ext uri="{FF2B5EF4-FFF2-40B4-BE49-F238E27FC236}">
                  <a16:creationId xmlns:a16="http://schemas.microsoft.com/office/drawing/2014/main" id="{08FA1957-758F-0194-0112-9CD8C1127A00}"/>
                </a:ext>
              </a:extLst>
            </p:cNvPr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922;p52">
              <a:extLst>
                <a:ext uri="{FF2B5EF4-FFF2-40B4-BE49-F238E27FC236}">
                  <a16:creationId xmlns:a16="http://schemas.microsoft.com/office/drawing/2014/main" id="{9C4BC80C-687B-4E09-3465-0C485B2C9A77}"/>
                </a:ext>
              </a:extLst>
            </p:cNvPr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923;p52">
              <a:extLst>
                <a:ext uri="{FF2B5EF4-FFF2-40B4-BE49-F238E27FC236}">
                  <a16:creationId xmlns:a16="http://schemas.microsoft.com/office/drawing/2014/main" id="{4CDBCEAE-A9B1-8181-8B82-B19CC81E0FD6}"/>
                </a:ext>
              </a:extLst>
            </p:cNvPr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924;p52">
              <a:extLst>
                <a:ext uri="{FF2B5EF4-FFF2-40B4-BE49-F238E27FC236}">
                  <a16:creationId xmlns:a16="http://schemas.microsoft.com/office/drawing/2014/main" id="{C702257E-DB9F-1CCE-9109-791FA56311CB}"/>
                </a:ext>
              </a:extLst>
            </p:cNvPr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925;p52">
              <a:extLst>
                <a:ext uri="{FF2B5EF4-FFF2-40B4-BE49-F238E27FC236}">
                  <a16:creationId xmlns:a16="http://schemas.microsoft.com/office/drawing/2014/main" id="{A0769E58-BEF3-32A7-0B4D-AB7C20D6B74B}"/>
                </a:ext>
              </a:extLst>
            </p:cNvPr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926;p52">
              <a:extLst>
                <a:ext uri="{FF2B5EF4-FFF2-40B4-BE49-F238E27FC236}">
                  <a16:creationId xmlns:a16="http://schemas.microsoft.com/office/drawing/2014/main" id="{B3B7677A-2FCE-03C1-5B45-772ACB51F075}"/>
                </a:ext>
              </a:extLst>
            </p:cNvPr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927;p52">
              <a:extLst>
                <a:ext uri="{FF2B5EF4-FFF2-40B4-BE49-F238E27FC236}">
                  <a16:creationId xmlns:a16="http://schemas.microsoft.com/office/drawing/2014/main" id="{1214AC70-EE18-F813-30CB-43F58F29186C}"/>
                </a:ext>
              </a:extLst>
            </p:cNvPr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928;p52">
              <a:extLst>
                <a:ext uri="{FF2B5EF4-FFF2-40B4-BE49-F238E27FC236}">
                  <a16:creationId xmlns:a16="http://schemas.microsoft.com/office/drawing/2014/main" id="{0B3DD805-F58D-0E66-1C48-6A8DFDBFC06C}"/>
                </a:ext>
              </a:extLst>
            </p:cNvPr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929;p52">
              <a:extLst>
                <a:ext uri="{FF2B5EF4-FFF2-40B4-BE49-F238E27FC236}">
                  <a16:creationId xmlns:a16="http://schemas.microsoft.com/office/drawing/2014/main" id="{606ABFF7-461A-1840-BF9C-87318422BFAF}"/>
                </a:ext>
              </a:extLst>
            </p:cNvPr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930;p52">
              <a:extLst>
                <a:ext uri="{FF2B5EF4-FFF2-40B4-BE49-F238E27FC236}">
                  <a16:creationId xmlns:a16="http://schemas.microsoft.com/office/drawing/2014/main" id="{81D16699-7314-E0E1-C1F5-1A27A8AA64DF}"/>
                </a:ext>
              </a:extLst>
            </p:cNvPr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931;p52">
              <a:extLst>
                <a:ext uri="{FF2B5EF4-FFF2-40B4-BE49-F238E27FC236}">
                  <a16:creationId xmlns:a16="http://schemas.microsoft.com/office/drawing/2014/main" id="{B0B117EE-CD9C-4EE5-5CE8-6E6CA0C6666F}"/>
                </a:ext>
              </a:extLst>
            </p:cNvPr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932;p52">
              <a:extLst>
                <a:ext uri="{FF2B5EF4-FFF2-40B4-BE49-F238E27FC236}">
                  <a16:creationId xmlns:a16="http://schemas.microsoft.com/office/drawing/2014/main" id="{A7B5636C-A357-099E-7D1A-6AF4C46D2B63}"/>
                </a:ext>
              </a:extLst>
            </p:cNvPr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933;p52">
              <a:extLst>
                <a:ext uri="{FF2B5EF4-FFF2-40B4-BE49-F238E27FC236}">
                  <a16:creationId xmlns:a16="http://schemas.microsoft.com/office/drawing/2014/main" id="{3C167EB5-39DB-9E67-E22B-71B4860B258D}"/>
                </a:ext>
              </a:extLst>
            </p:cNvPr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934;p52">
              <a:extLst>
                <a:ext uri="{FF2B5EF4-FFF2-40B4-BE49-F238E27FC236}">
                  <a16:creationId xmlns:a16="http://schemas.microsoft.com/office/drawing/2014/main" id="{4DDCFB31-E372-B265-1668-29016DF72940}"/>
                </a:ext>
              </a:extLst>
            </p:cNvPr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935;p52">
              <a:extLst>
                <a:ext uri="{FF2B5EF4-FFF2-40B4-BE49-F238E27FC236}">
                  <a16:creationId xmlns:a16="http://schemas.microsoft.com/office/drawing/2014/main" id="{025D5ED8-8835-15DD-F1F6-05CB24092A46}"/>
                </a:ext>
              </a:extLst>
            </p:cNvPr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936;p52">
              <a:extLst>
                <a:ext uri="{FF2B5EF4-FFF2-40B4-BE49-F238E27FC236}">
                  <a16:creationId xmlns:a16="http://schemas.microsoft.com/office/drawing/2014/main" id="{1A1BBAE8-4CC7-E2D5-EFF9-9A48BA174247}"/>
                </a:ext>
              </a:extLst>
            </p:cNvPr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937;p52">
              <a:extLst>
                <a:ext uri="{FF2B5EF4-FFF2-40B4-BE49-F238E27FC236}">
                  <a16:creationId xmlns:a16="http://schemas.microsoft.com/office/drawing/2014/main" id="{9977FC20-6D82-5AE3-5296-3886A49EB60A}"/>
                </a:ext>
              </a:extLst>
            </p:cNvPr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938;p52">
              <a:extLst>
                <a:ext uri="{FF2B5EF4-FFF2-40B4-BE49-F238E27FC236}">
                  <a16:creationId xmlns:a16="http://schemas.microsoft.com/office/drawing/2014/main" id="{7C0F927D-0146-E90B-F30E-B40BB1B9853B}"/>
                </a:ext>
              </a:extLst>
            </p:cNvPr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939;p52">
              <a:extLst>
                <a:ext uri="{FF2B5EF4-FFF2-40B4-BE49-F238E27FC236}">
                  <a16:creationId xmlns:a16="http://schemas.microsoft.com/office/drawing/2014/main" id="{7723AD03-6B5D-0859-1BF9-C0E7D149D0EE}"/>
                </a:ext>
              </a:extLst>
            </p:cNvPr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940;p52">
              <a:extLst>
                <a:ext uri="{FF2B5EF4-FFF2-40B4-BE49-F238E27FC236}">
                  <a16:creationId xmlns:a16="http://schemas.microsoft.com/office/drawing/2014/main" id="{B3247A29-EDE4-04EA-9378-05A6EA3B203D}"/>
                </a:ext>
              </a:extLst>
            </p:cNvPr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941;p52">
              <a:extLst>
                <a:ext uri="{FF2B5EF4-FFF2-40B4-BE49-F238E27FC236}">
                  <a16:creationId xmlns:a16="http://schemas.microsoft.com/office/drawing/2014/main" id="{6C92E995-595A-7FFE-E856-16D7B695B72A}"/>
                </a:ext>
              </a:extLst>
            </p:cNvPr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942;p52">
              <a:extLst>
                <a:ext uri="{FF2B5EF4-FFF2-40B4-BE49-F238E27FC236}">
                  <a16:creationId xmlns:a16="http://schemas.microsoft.com/office/drawing/2014/main" id="{1B122AFB-A8E8-B6BE-BC2D-C3DC90F107AC}"/>
                </a:ext>
              </a:extLst>
            </p:cNvPr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943;p52">
              <a:extLst>
                <a:ext uri="{FF2B5EF4-FFF2-40B4-BE49-F238E27FC236}">
                  <a16:creationId xmlns:a16="http://schemas.microsoft.com/office/drawing/2014/main" id="{E076A6E8-B37C-9E4F-2060-E8FE4E24B4E8}"/>
                </a:ext>
              </a:extLst>
            </p:cNvPr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944;p52">
              <a:extLst>
                <a:ext uri="{FF2B5EF4-FFF2-40B4-BE49-F238E27FC236}">
                  <a16:creationId xmlns:a16="http://schemas.microsoft.com/office/drawing/2014/main" id="{3408189F-186A-9B7D-D5D4-FA65590707A1}"/>
                </a:ext>
              </a:extLst>
            </p:cNvPr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945;p52">
              <a:extLst>
                <a:ext uri="{FF2B5EF4-FFF2-40B4-BE49-F238E27FC236}">
                  <a16:creationId xmlns:a16="http://schemas.microsoft.com/office/drawing/2014/main" id="{6B02E4AB-BCC4-9254-D896-8D386CBDCFEC}"/>
                </a:ext>
              </a:extLst>
            </p:cNvPr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946;p52">
              <a:extLst>
                <a:ext uri="{FF2B5EF4-FFF2-40B4-BE49-F238E27FC236}">
                  <a16:creationId xmlns:a16="http://schemas.microsoft.com/office/drawing/2014/main" id="{C02AD2F9-C2C2-6B61-EED6-A1ECA4D95782}"/>
                </a:ext>
              </a:extLst>
            </p:cNvPr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947;p52">
              <a:extLst>
                <a:ext uri="{FF2B5EF4-FFF2-40B4-BE49-F238E27FC236}">
                  <a16:creationId xmlns:a16="http://schemas.microsoft.com/office/drawing/2014/main" id="{FAEF8A70-C587-C92D-E321-AB0A9739F138}"/>
                </a:ext>
              </a:extLst>
            </p:cNvPr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948;p52">
              <a:extLst>
                <a:ext uri="{FF2B5EF4-FFF2-40B4-BE49-F238E27FC236}">
                  <a16:creationId xmlns:a16="http://schemas.microsoft.com/office/drawing/2014/main" id="{C588E256-40FB-726C-D708-96279D848C33}"/>
                </a:ext>
              </a:extLst>
            </p:cNvPr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949;p52">
              <a:extLst>
                <a:ext uri="{FF2B5EF4-FFF2-40B4-BE49-F238E27FC236}">
                  <a16:creationId xmlns:a16="http://schemas.microsoft.com/office/drawing/2014/main" id="{CDCD6894-7F6D-497B-F9B2-DA765DDDD8B7}"/>
                </a:ext>
              </a:extLst>
            </p:cNvPr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950;p52">
              <a:extLst>
                <a:ext uri="{FF2B5EF4-FFF2-40B4-BE49-F238E27FC236}">
                  <a16:creationId xmlns:a16="http://schemas.microsoft.com/office/drawing/2014/main" id="{BC405DDD-8DB3-A1D2-5F16-64955FEF3C54}"/>
                </a:ext>
              </a:extLst>
            </p:cNvPr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951;p52">
              <a:extLst>
                <a:ext uri="{FF2B5EF4-FFF2-40B4-BE49-F238E27FC236}">
                  <a16:creationId xmlns:a16="http://schemas.microsoft.com/office/drawing/2014/main" id="{77039B07-17F3-DB07-3DE9-49B02EB098F4}"/>
                </a:ext>
              </a:extLst>
            </p:cNvPr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952;p52">
              <a:extLst>
                <a:ext uri="{FF2B5EF4-FFF2-40B4-BE49-F238E27FC236}">
                  <a16:creationId xmlns:a16="http://schemas.microsoft.com/office/drawing/2014/main" id="{15E71C63-0F6C-C4CD-ABD4-62B329CBC2F3}"/>
                </a:ext>
              </a:extLst>
            </p:cNvPr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953;p52">
              <a:extLst>
                <a:ext uri="{FF2B5EF4-FFF2-40B4-BE49-F238E27FC236}">
                  <a16:creationId xmlns:a16="http://schemas.microsoft.com/office/drawing/2014/main" id="{280C5771-AEBD-F7C3-7494-D26D39297D62}"/>
                </a:ext>
              </a:extLst>
            </p:cNvPr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954;p52">
              <a:extLst>
                <a:ext uri="{FF2B5EF4-FFF2-40B4-BE49-F238E27FC236}">
                  <a16:creationId xmlns:a16="http://schemas.microsoft.com/office/drawing/2014/main" id="{0D00E570-3175-ADDB-5A5C-64F7CEA94EF7}"/>
                </a:ext>
              </a:extLst>
            </p:cNvPr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955;p52">
              <a:extLst>
                <a:ext uri="{FF2B5EF4-FFF2-40B4-BE49-F238E27FC236}">
                  <a16:creationId xmlns:a16="http://schemas.microsoft.com/office/drawing/2014/main" id="{7F53FC4D-9B74-127E-BF94-EB96872F8D0F}"/>
                </a:ext>
              </a:extLst>
            </p:cNvPr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956;p52">
              <a:extLst>
                <a:ext uri="{FF2B5EF4-FFF2-40B4-BE49-F238E27FC236}">
                  <a16:creationId xmlns:a16="http://schemas.microsoft.com/office/drawing/2014/main" id="{6A353FF4-028D-2557-440F-1F81D402664A}"/>
                </a:ext>
              </a:extLst>
            </p:cNvPr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957;p52">
              <a:extLst>
                <a:ext uri="{FF2B5EF4-FFF2-40B4-BE49-F238E27FC236}">
                  <a16:creationId xmlns:a16="http://schemas.microsoft.com/office/drawing/2014/main" id="{5AD2B4EF-1005-96E6-C26D-4BFE7F114B75}"/>
                </a:ext>
              </a:extLst>
            </p:cNvPr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958;p52">
              <a:extLst>
                <a:ext uri="{FF2B5EF4-FFF2-40B4-BE49-F238E27FC236}">
                  <a16:creationId xmlns:a16="http://schemas.microsoft.com/office/drawing/2014/main" id="{454D5D35-031B-7729-7B45-E75FAD5FAE9C}"/>
                </a:ext>
              </a:extLst>
            </p:cNvPr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959;p52">
              <a:extLst>
                <a:ext uri="{FF2B5EF4-FFF2-40B4-BE49-F238E27FC236}">
                  <a16:creationId xmlns:a16="http://schemas.microsoft.com/office/drawing/2014/main" id="{436D0289-66FA-65FC-8638-5003883BBFD9}"/>
                </a:ext>
              </a:extLst>
            </p:cNvPr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960;p52">
              <a:extLst>
                <a:ext uri="{FF2B5EF4-FFF2-40B4-BE49-F238E27FC236}">
                  <a16:creationId xmlns:a16="http://schemas.microsoft.com/office/drawing/2014/main" id="{B6F6E231-C305-368C-AC64-CFD55B87BDE0}"/>
                </a:ext>
              </a:extLst>
            </p:cNvPr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961;p52">
              <a:extLst>
                <a:ext uri="{FF2B5EF4-FFF2-40B4-BE49-F238E27FC236}">
                  <a16:creationId xmlns:a16="http://schemas.microsoft.com/office/drawing/2014/main" id="{12BB7580-50E8-F9CD-FAF1-6D464EBD8AE2}"/>
                </a:ext>
              </a:extLst>
            </p:cNvPr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962;p52">
              <a:extLst>
                <a:ext uri="{FF2B5EF4-FFF2-40B4-BE49-F238E27FC236}">
                  <a16:creationId xmlns:a16="http://schemas.microsoft.com/office/drawing/2014/main" id="{2BACC008-9A9C-45FC-5746-CBE3BBDF0EAC}"/>
                </a:ext>
              </a:extLst>
            </p:cNvPr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963;p52">
              <a:extLst>
                <a:ext uri="{FF2B5EF4-FFF2-40B4-BE49-F238E27FC236}">
                  <a16:creationId xmlns:a16="http://schemas.microsoft.com/office/drawing/2014/main" id="{9B910B8B-2697-20AA-8092-C209F406CDE4}"/>
                </a:ext>
              </a:extLst>
            </p:cNvPr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964;p52">
              <a:extLst>
                <a:ext uri="{FF2B5EF4-FFF2-40B4-BE49-F238E27FC236}">
                  <a16:creationId xmlns:a16="http://schemas.microsoft.com/office/drawing/2014/main" id="{043446D5-695A-F83C-420D-8BADC606ADB8}"/>
                </a:ext>
              </a:extLst>
            </p:cNvPr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965;p52">
              <a:extLst>
                <a:ext uri="{FF2B5EF4-FFF2-40B4-BE49-F238E27FC236}">
                  <a16:creationId xmlns:a16="http://schemas.microsoft.com/office/drawing/2014/main" id="{916CAB24-1036-1318-712C-20F1C1B0179A}"/>
                </a:ext>
              </a:extLst>
            </p:cNvPr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966;p52">
              <a:extLst>
                <a:ext uri="{FF2B5EF4-FFF2-40B4-BE49-F238E27FC236}">
                  <a16:creationId xmlns:a16="http://schemas.microsoft.com/office/drawing/2014/main" id="{733E64C1-874F-173D-726C-43DFD4AC6DC0}"/>
                </a:ext>
              </a:extLst>
            </p:cNvPr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967;p52">
              <a:extLst>
                <a:ext uri="{FF2B5EF4-FFF2-40B4-BE49-F238E27FC236}">
                  <a16:creationId xmlns:a16="http://schemas.microsoft.com/office/drawing/2014/main" id="{BDBFDFDB-3E38-1E70-7E74-7383662C35FE}"/>
                </a:ext>
              </a:extLst>
            </p:cNvPr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968;p52">
              <a:extLst>
                <a:ext uri="{FF2B5EF4-FFF2-40B4-BE49-F238E27FC236}">
                  <a16:creationId xmlns:a16="http://schemas.microsoft.com/office/drawing/2014/main" id="{2FB4842F-1135-BA67-A795-BCD88B805FA7}"/>
                </a:ext>
              </a:extLst>
            </p:cNvPr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969;p52">
              <a:extLst>
                <a:ext uri="{FF2B5EF4-FFF2-40B4-BE49-F238E27FC236}">
                  <a16:creationId xmlns:a16="http://schemas.microsoft.com/office/drawing/2014/main" id="{E66C3C5E-C42F-31A5-59CA-DB572202DCCB}"/>
                </a:ext>
              </a:extLst>
            </p:cNvPr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970;p52">
              <a:extLst>
                <a:ext uri="{FF2B5EF4-FFF2-40B4-BE49-F238E27FC236}">
                  <a16:creationId xmlns:a16="http://schemas.microsoft.com/office/drawing/2014/main" id="{AB4744FE-2444-03DD-D977-5C5CE64C9542}"/>
                </a:ext>
              </a:extLst>
            </p:cNvPr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71;p52">
              <a:extLst>
                <a:ext uri="{FF2B5EF4-FFF2-40B4-BE49-F238E27FC236}">
                  <a16:creationId xmlns:a16="http://schemas.microsoft.com/office/drawing/2014/main" id="{388571F8-3B26-D78A-A360-75E881D16F7D}"/>
                </a:ext>
              </a:extLst>
            </p:cNvPr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72;p52">
              <a:extLst>
                <a:ext uri="{FF2B5EF4-FFF2-40B4-BE49-F238E27FC236}">
                  <a16:creationId xmlns:a16="http://schemas.microsoft.com/office/drawing/2014/main" id="{14CDA632-E675-65B4-8D3B-AA3259C82999}"/>
                </a:ext>
              </a:extLst>
            </p:cNvPr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73;p52">
              <a:extLst>
                <a:ext uri="{FF2B5EF4-FFF2-40B4-BE49-F238E27FC236}">
                  <a16:creationId xmlns:a16="http://schemas.microsoft.com/office/drawing/2014/main" id="{2E860D31-B4CA-436C-2597-258989D097AA}"/>
                </a:ext>
              </a:extLst>
            </p:cNvPr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74;p52">
              <a:extLst>
                <a:ext uri="{FF2B5EF4-FFF2-40B4-BE49-F238E27FC236}">
                  <a16:creationId xmlns:a16="http://schemas.microsoft.com/office/drawing/2014/main" id="{C2F555B3-C4AD-3B09-725C-CF0B92E6E11D}"/>
                </a:ext>
              </a:extLst>
            </p:cNvPr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75;p52">
              <a:extLst>
                <a:ext uri="{FF2B5EF4-FFF2-40B4-BE49-F238E27FC236}">
                  <a16:creationId xmlns:a16="http://schemas.microsoft.com/office/drawing/2014/main" id="{41F69D9F-8597-9F54-98F8-A839E897A53D}"/>
                </a:ext>
              </a:extLst>
            </p:cNvPr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76;p52">
              <a:extLst>
                <a:ext uri="{FF2B5EF4-FFF2-40B4-BE49-F238E27FC236}">
                  <a16:creationId xmlns:a16="http://schemas.microsoft.com/office/drawing/2014/main" id="{08194F01-B64A-67EA-0682-7AAE4FC18C6C}"/>
                </a:ext>
              </a:extLst>
            </p:cNvPr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77;p52">
              <a:extLst>
                <a:ext uri="{FF2B5EF4-FFF2-40B4-BE49-F238E27FC236}">
                  <a16:creationId xmlns:a16="http://schemas.microsoft.com/office/drawing/2014/main" id="{9E419B97-2149-316F-885A-754E55127C9F}"/>
                </a:ext>
              </a:extLst>
            </p:cNvPr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8;p52">
              <a:extLst>
                <a:ext uri="{FF2B5EF4-FFF2-40B4-BE49-F238E27FC236}">
                  <a16:creationId xmlns:a16="http://schemas.microsoft.com/office/drawing/2014/main" id="{ECFBDB24-35EB-DB71-4ED5-26461F1D8F08}"/>
                </a:ext>
              </a:extLst>
            </p:cNvPr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79;p52">
              <a:extLst>
                <a:ext uri="{FF2B5EF4-FFF2-40B4-BE49-F238E27FC236}">
                  <a16:creationId xmlns:a16="http://schemas.microsoft.com/office/drawing/2014/main" id="{89B203A2-2829-93D9-60CE-2DE5321EEE38}"/>
                </a:ext>
              </a:extLst>
            </p:cNvPr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80;p52">
              <a:extLst>
                <a:ext uri="{FF2B5EF4-FFF2-40B4-BE49-F238E27FC236}">
                  <a16:creationId xmlns:a16="http://schemas.microsoft.com/office/drawing/2014/main" id="{870E7655-8144-C0B5-9F6A-EC257958DF1D}"/>
                </a:ext>
              </a:extLst>
            </p:cNvPr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0981;p52">
              <a:extLst>
                <a:ext uri="{FF2B5EF4-FFF2-40B4-BE49-F238E27FC236}">
                  <a16:creationId xmlns:a16="http://schemas.microsoft.com/office/drawing/2014/main" id="{428A3CEB-AE20-84EC-AA4C-9A01E3774DB3}"/>
                </a:ext>
              </a:extLst>
            </p:cNvPr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0982;p52">
              <a:extLst>
                <a:ext uri="{FF2B5EF4-FFF2-40B4-BE49-F238E27FC236}">
                  <a16:creationId xmlns:a16="http://schemas.microsoft.com/office/drawing/2014/main" id="{072F3201-1A6B-C993-0CDB-C76BAFFE88F2}"/>
                </a:ext>
              </a:extLst>
            </p:cNvPr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0983;p52">
              <a:extLst>
                <a:ext uri="{FF2B5EF4-FFF2-40B4-BE49-F238E27FC236}">
                  <a16:creationId xmlns:a16="http://schemas.microsoft.com/office/drawing/2014/main" id="{10D3CF31-FE15-018B-E8A4-ABE723AB19D3}"/>
                </a:ext>
              </a:extLst>
            </p:cNvPr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0984;p52">
              <a:extLst>
                <a:ext uri="{FF2B5EF4-FFF2-40B4-BE49-F238E27FC236}">
                  <a16:creationId xmlns:a16="http://schemas.microsoft.com/office/drawing/2014/main" id="{34C4B81C-2256-8DFD-C756-E77022861B62}"/>
                </a:ext>
              </a:extLst>
            </p:cNvPr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0985;p52">
              <a:extLst>
                <a:ext uri="{FF2B5EF4-FFF2-40B4-BE49-F238E27FC236}">
                  <a16:creationId xmlns:a16="http://schemas.microsoft.com/office/drawing/2014/main" id="{F20AD1DF-EFCF-FD2A-1905-568D91F7DD7A}"/>
                </a:ext>
              </a:extLst>
            </p:cNvPr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0986;p52">
              <a:extLst>
                <a:ext uri="{FF2B5EF4-FFF2-40B4-BE49-F238E27FC236}">
                  <a16:creationId xmlns:a16="http://schemas.microsoft.com/office/drawing/2014/main" id="{ECD3DF3B-0225-7A61-BAA9-2782E10A20DD}"/>
                </a:ext>
              </a:extLst>
            </p:cNvPr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0987;p52">
              <a:extLst>
                <a:ext uri="{FF2B5EF4-FFF2-40B4-BE49-F238E27FC236}">
                  <a16:creationId xmlns:a16="http://schemas.microsoft.com/office/drawing/2014/main" id="{B73B7861-BB8D-FA79-13CB-0D50EFEDAC37}"/>
                </a:ext>
              </a:extLst>
            </p:cNvPr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0988;p52">
              <a:extLst>
                <a:ext uri="{FF2B5EF4-FFF2-40B4-BE49-F238E27FC236}">
                  <a16:creationId xmlns:a16="http://schemas.microsoft.com/office/drawing/2014/main" id="{1C3A42A6-C4A6-3A60-D211-D1AF962AE5B1}"/>
                </a:ext>
              </a:extLst>
            </p:cNvPr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0989;p52">
              <a:extLst>
                <a:ext uri="{FF2B5EF4-FFF2-40B4-BE49-F238E27FC236}">
                  <a16:creationId xmlns:a16="http://schemas.microsoft.com/office/drawing/2014/main" id="{B1276ED4-F4F2-3EE2-AB1B-A22869F7F37F}"/>
                </a:ext>
              </a:extLst>
            </p:cNvPr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0990;p52">
              <a:extLst>
                <a:ext uri="{FF2B5EF4-FFF2-40B4-BE49-F238E27FC236}">
                  <a16:creationId xmlns:a16="http://schemas.microsoft.com/office/drawing/2014/main" id="{21A3122F-1B96-9F2B-C2A3-3810FB6E7D2F}"/>
                </a:ext>
              </a:extLst>
            </p:cNvPr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0991;p52">
              <a:extLst>
                <a:ext uri="{FF2B5EF4-FFF2-40B4-BE49-F238E27FC236}">
                  <a16:creationId xmlns:a16="http://schemas.microsoft.com/office/drawing/2014/main" id="{F776EB7A-5760-D16B-94A3-741587AA02D5}"/>
                </a:ext>
              </a:extLst>
            </p:cNvPr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0992;p52">
              <a:extLst>
                <a:ext uri="{FF2B5EF4-FFF2-40B4-BE49-F238E27FC236}">
                  <a16:creationId xmlns:a16="http://schemas.microsoft.com/office/drawing/2014/main" id="{94FCCA7D-6614-4E49-11BD-DFBAA18249F3}"/>
                </a:ext>
              </a:extLst>
            </p:cNvPr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0993;p52">
              <a:extLst>
                <a:ext uri="{FF2B5EF4-FFF2-40B4-BE49-F238E27FC236}">
                  <a16:creationId xmlns:a16="http://schemas.microsoft.com/office/drawing/2014/main" id="{BF206B1C-BC0E-EEC6-772F-5A6F9E7E52A5}"/>
                </a:ext>
              </a:extLst>
            </p:cNvPr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0994;p52">
              <a:extLst>
                <a:ext uri="{FF2B5EF4-FFF2-40B4-BE49-F238E27FC236}">
                  <a16:creationId xmlns:a16="http://schemas.microsoft.com/office/drawing/2014/main" id="{31F4AB86-9B24-8223-831E-488B362F8748}"/>
                </a:ext>
              </a:extLst>
            </p:cNvPr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0995;p52">
              <a:extLst>
                <a:ext uri="{FF2B5EF4-FFF2-40B4-BE49-F238E27FC236}">
                  <a16:creationId xmlns:a16="http://schemas.microsoft.com/office/drawing/2014/main" id="{B6A03AE1-1948-E8A4-4407-96231948ED4C}"/>
                </a:ext>
              </a:extLst>
            </p:cNvPr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0996;p52">
              <a:extLst>
                <a:ext uri="{FF2B5EF4-FFF2-40B4-BE49-F238E27FC236}">
                  <a16:creationId xmlns:a16="http://schemas.microsoft.com/office/drawing/2014/main" id="{B3056533-30A4-A276-7556-03BADC6E4598}"/>
                </a:ext>
              </a:extLst>
            </p:cNvPr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0997;p52">
              <a:extLst>
                <a:ext uri="{FF2B5EF4-FFF2-40B4-BE49-F238E27FC236}">
                  <a16:creationId xmlns:a16="http://schemas.microsoft.com/office/drawing/2014/main" id="{F3BC82F5-17DA-A3B6-6A86-F2E4060AB81D}"/>
                </a:ext>
              </a:extLst>
            </p:cNvPr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0998;p52">
              <a:extLst>
                <a:ext uri="{FF2B5EF4-FFF2-40B4-BE49-F238E27FC236}">
                  <a16:creationId xmlns:a16="http://schemas.microsoft.com/office/drawing/2014/main" id="{FF116845-E3A6-7143-BA76-AE454C16D391}"/>
                </a:ext>
              </a:extLst>
            </p:cNvPr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8" name="Google Shape;10669;p52">
            <a:extLst>
              <a:ext uri="{FF2B5EF4-FFF2-40B4-BE49-F238E27FC236}">
                <a16:creationId xmlns:a16="http://schemas.microsoft.com/office/drawing/2014/main" id="{BE053B14-FC48-3969-E907-3302119759A3}"/>
              </a:ext>
            </a:extLst>
          </p:cNvPr>
          <p:cNvGrpSpPr/>
          <p:nvPr/>
        </p:nvGrpSpPr>
        <p:grpSpPr>
          <a:xfrm>
            <a:off x="7763186" y="429201"/>
            <a:ext cx="1666564" cy="871804"/>
            <a:chOff x="311697" y="-12"/>
            <a:chExt cx="4437449" cy="2218709"/>
          </a:xfrm>
        </p:grpSpPr>
        <p:sp>
          <p:nvSpPr>
            <p:cNvPr id="1119" name="Google Shape;10670;p52">
              <a:extLst>
                <a:ext uri="{FF2B5EF4-FFF2-40B4-BE49-F238E27FC236}">
                  <a16:creationId xmlns:a16="http://schemas.microsoft.com/office/drawing/2014/main" id="{D27308BA-D638-C31D-814B-671DD0867C83}"/>
                </a:ext>
              </a:extLst>
            </p:cNvPr>
            <p:cNvSpPr/>
            <p:nvPr/>
          </p:nvSpPr>
          <p:spPr>
            <a:xfrm>
              <a:off x="2400974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0671;p52">
              <a:extLst>
                <a:ext uri="{FF2B5EF4-FFF2-40B4-BE49-F238E27FC236}">
                  <a16:creationId xmlns:a16="http://schemas.microsoft.com/office/drawing/2014/main" id="{EC62F7D4-3C65-351A-A47B-6F6A9930E513}"/>
                </a:ext>
              </a:extLst>
            </p:cNvPr>
            <p:cNvSpPr/>
            <p:nvPr/>
          </p:nvSpPr>
          <p:spPr>
            <a:xfrm>
              <a:off x="2253074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0672;p52">
              <a:extLst>
                <a:ext uri="{FF2B5EF4-FFF2-40B4-BE49-F238E27FC236}">
                  <a16:creationId xmlns:a16="http://schemas.microsoft.com/office/drawing/2014/main" id="{90465885-F279-7AF0-89A6-19E29720A92A}"/>
                </a:ext>
              </a:extLst>
            </p:cNvPr>
            <p:cNvSpPr/>
            <p:nvPr/>
          </p:nvSpPr>
          <p:spPr>
            <a:xfrm>
              <a:off x="208667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0673;p52">
              <a:extLst>
                <a:ext uri="{FF2B5EF4-FFF2-40B4-BE49-F238E27FC236}">
                  <a16:creationId xmlns:a16="http://schemas.microsoft.com/office/drawing/2014/main" id="{5AC244F8-3EEB-0EC8-7A78-EFB8CCB8CA17}"/>
                </a:ext>
              </a:extLst>
            </p:cNvPr>
            <p:cNvSpPr/>
            <p:nvPr/>
          </p:nvSpPr>
          <p:spPr>
            <a:xfrm>
              <a:off x="195724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0674;p52">
              <a:extLst>
                <a:ext uri="{FF2B5EF4-FFF2-40B4-BE49-F238E27FC236}">
                  <a16:creationId xmlns:a16="http://schemas.microsoft.com/office/drawing/2014/main" id="{0F018E38-65C8-85EB-C145-C278CDB3E156}"/>
                </a:ext>
              </a:extLst>
            </p:cNvPr>
            <p:cNvSpPr/>
            <p:nvPr/>
          </p:nvSpPr>
          <p:spPr>
            <a:xfrm>
              <a:off x="1790857" y="2070781"/>
              <a:ext cx="166400" cy="147916"/>
            </a:xfrm>
            <a:custGeom>
              <a:avLst/>
              <a:gdLst/>
              <a:ahLst/>
              <a:cxnLst/>
              <a:rect l="l" t="t" r="r" b="b"/>
              <a:pathLst>
                <a:path w="1071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0675;p52">
              <a:extLst>
                <a:ext uri="{FF2B5EF4-FFF2-40B4-BE49-F238E27FC236}">
                  <a16:creationId xmlns:a16="http://schemas.microsoft.com/office/drawing/2014/main" id="{ACA41050-052B-F7F7-CEE0-797F071239B1}"/>
                </a:ext>
              </a:extLst>
            </p:cNvPr>
            <p:cNvSpPr/>
            <p:nvPr/>
          </p:nvSpPr>
          <p:spPr>
            <a:xfrm>
              <a:off x="164291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0676;p52">
              <a:extLst>
                <a:ext uri="{FF2B5EF4-FFF2-40B4-BE49-F238E27FC236}">
                  <a16:creationId xmlns:a16="http://schemas.microsoft.com/office/drawing/2014/main" id="{022846EA-3AF3-8B0A-CE71-0D1C19EA8BEB}"/>
                </a:ext>
              </a:extLst>
            </p:cNvPr>
            <p:cNvSpPr/>
            <p:nvPr/>
          </p:nvSpPr>
          <p:spPr>
            <a:xfrm>
              <a:off x="1513494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0677;p52">
              <a:extLst>
                <a:ext uri="{FF2B5EF4-FFF2-40B4-BE49-F238E27FC236}">
                  <a16:creationId xmlns:a16="http://schemas.microsoft.com/office/drawing/2014/main" id="{7C8D9D21-92A1-1726-CF1A-161129D96F7B}"/>
                </a:ext>
              </a:extLst>
            </p:cNvPr>
            <p:cNvSpPr/>
            <p:nvPr/>
          </p:nvSpPr>
          <p:spPr>
            <a:xfrm>
              <a:off x="1347094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0678;p52">
              <a:extLst>
                <a:ext uri="{FF2B5EF4-FFF2-40B4-BE49-F238E27FC236}">
                  <a16:creationId xmlns:a16="http://schemas.microsoft.com/office/drawing/2014/main" id="{980F98A3-204D-6BC6-2DEC-AED902A5A8AD}"/>
                </a:ext>
              </a:extLst>
            </p:cNvPr>
            <p:cNvSpPr/>
            <p:nvPr/>
          </p:nvSpPr>
          <p:spPr>
            <a:xfrm>
              <a:off x="119917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0679;p52">
              <a:extLst>
                <a:ext uri="{FF2B5EF4-FFF2-40B4-BE49-F238E27FC236}">
                  <a16:creationId xmlns:a16="http://schemas.microsoft.com/office/drawing/2014/main" id="{C7617C0F-98E3-6528-8F06-69BBF4AFBB5E}"/>
                </a:ext>
              </a:extLst>
            </p:cNvPr>
            <p:cNvSpPr/>
            <p:nvPr/>
          </p:nvSpPr>
          <p:spPr>
            <a:xfrm>
              <a:off x="1069761" y="2070781"/>
              <a:ext cx="129432" cy="147916"/>
            </a:xfrm>
            <a:custGeom>
              <a:avLst/>
              <a:gdLst/>
              <a:ahLst/>
              <a:cxnLst/>
              <a:rect l="l" t="t" r="r" b="b"/>
              <a:pathLst>
                <a:path w="833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0680;p52">
              <a:extLst>
                <a:ext uri="{FF2B5EF4-FFF2-40B4-BE49-F238E27FC236}">
                  <a16:creationId xmlns:a16="http://schemas.microsoft.com/office/drawing/2014/main" id="{A95BFF4E-2898-6FC8-7121-F4E3C26F7E11}"/>
                </a:ext>
              </a:extLst>
            </p:cNvPr>
            <p:cNvSpPr/>
            <p:nvPr/>
          </p:nvSpPr>
          <p:spPr>
            <a:xfrm>
              <a:off x="903361" y="2070781"/>
              <a:ext cx="166415" cy="147916"/>
            </a:xfrm>
            <a:custGeom>
              <a:avLst/>
              <a:gdLst/>
              <a:ahLst/>
              <a:cxnLst/>
              <a:rect l="l" t="t" r="r" b="b"/>
              <a:pathLst>
                <a:path w="1071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0681;p52">
              <a:extLst>
                <a:ext uri="{FF2B5EF4-FFF2-40B4-BE49-F238E27FC236}">
                  <a16:creationId xmlns:a16="http://schemas.microsoft.com/office/drawing/2014/main" id="{01261099-663D-145C-2A09-0FA2EDBC5A34}"/>
                </a:ext>
              </a:extLst>
            </p:cNvPr>
            <p:cNvSpPr/>
            <p:nvPr/>
          </p:nvSpPr>
          <p:spPr>
            <a:xfrm>
              <a:off x="755430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0682;p52">
              <a:extLst>
                <a:ext uri="{FF2B5EF4-FFF2-40B4-BE49-F238E27FC236}">
                  <a16:creationId xmlns:a16="http://schemas.microsoft.com/office/drawing/2014/main" id="{FA98EE62-D498-BA89-C8BB-4D9C387C206B}"/>
                </a:ext>
              </a:extLst>
            </p:cNvPr>
            <p:cNvSpPr/>
            <p:nvPr/>
          </p:nvSpPr>
          <p:spPr>
            <a:xfrm>
              <a:off x="625998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0683;p52">
              <a:extLst>
                <a:ext uri="{FF2B5EF4-FFF2-40B4-BE49-F238E27FC236}">
                  <a16:creationId xmlns:a16="http://schemas.microsoft.com/office/drawing/2014/main" id="{D96B1C12-4BF0-B795-D119-22B8911978E7}"/>
                </a:ext>
              </a:extLst>
            </p:cNvPr>
            <p:cNvSpPr/>
            <p:nvPr/>
          </p:nvSpPr>
          <p:spPr>
            <a:xfrm>
              <a:off x="2400974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0684;p52">
              <a:extLst>
                <a:ext uri="{FF2B5EF4-FFF2-40B4-BE49-F238E27FC236}">
                  <a16:creationId xmlns:a16="http://schemas.microsoft.com/office/drawing/2014/main" id="{CE86DAF2-D6D2-17D6-904C-AA22C30F6967}"/>
                </a:ext>
              </a:extLst>
            </p:cNvPr>
            <p:cNvSpPr/>
            <p:nvPr/>
          </p:nvSpPr>
          <p:spPr>
            <a:xfrm>
              <a:off x="225307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0685;p52">
              <a:extLst>
                <a:ext uri="{FF2B5EF4-FFF2-40B4-BE49-F238E27FC236}">
                  <a16:creationId xmlns:a16="http://schemas.microsoft.com/office/drawing/2014/main" id="{216D5B67-7DBA-F36F-4D48-502F85B2765E}"/>
                </a:ext>
              </a:extLst>
            </p:cNvPr>
            <p:cNvSpPr/>
            <p:nvPr/>
          </p:nvSpPr>
          <p:spPr>
            <a:xfrm>
              <a:off x="208667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0686;p52">
              <a:extLst>
                <a:ext uri="{FF2B5EF4-FFF2-40B4-BE49-F238E27FC236}">
                  <a16:creationId xmlns:a16="http://schemas.microsoft.com/office/drawing/2014/main" id="{83A039AB-43CA-8DC4-1292-E721F9DF9BFD}"/>
                </a:ext>
              </a:extLst>
            </p:cNvPr>
            <p:cNvSpPr/>
            <p:nvPr/>
          </p:nvSpPr>
          <p:spPr>
            <a:xfrm>
              <a:off x="195724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0687;p52">
              <a:extLst>
                <a:ext uri="{FF2B5EF4-FFF2-40B4-BE49-F238E27FC236}">
                  <a16:creationId xmlns:a16="http://schemas.microsoft.com/office/drawing/2014/main" id="{7C197622-6D78-0752-4E17-F62C79750895}"/>
                </a:ext>
              </a:extLst>
            </p:cNvPr>
            <p:cNvSpPr/>
            <p:nvPr/>
          </p:nvSpPr>
          <p:spPr>
            <a:xfrm>
              <a:off x="1790857" y="192286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0688;p52">
              <a:extLst>
                <a:ext uri="{FF2B5EF4-FFF2-40B4-BE49-F238E27FC236}">
                  <a16:creationId xmlns:a16="http://schemas.microsoft.com/office/drawing/2014/main" id="{0CC6A1A6-651B-27A3-3AF4-45647C1F662D}"/>
                </a:ext>
              </a:extLst>
            </p:cNvPr>
            <p:cNvSpPr/>
            <p:nvPr/>
          </p:nvSpPr>
          <p:spPr>
            <a:xfrm>
              <a:off x="164291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0689;p52">
              <a:extLst>
                <a:ext uri="{FF2B5EF4-FFF2-40B4-BE49-F238E27FC236}">
                  <a16:creationId xmlns:a16="http://schemas.microsoft.com/office/drawing/2014/main" id="{94511F49-E3D9-2B91-6F46-C4D4264F0EB9}"/>
                </a:ext>
              </a:extLst>
            </p:cNvPr>
            <p:cNvSpPr/>
            <p:nvPr/>
          </p:nvSpPr>
          <p:spPr>
            <a:xfrm>
              <a:off x="1513494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0690;p52">
              <a:extLst>
                <a:ext uri="{FF2B5EF4-FFF2-40B4-BE49-F238E27FC236}">
                  <a16:creationId xmlns:a16="http://schemas.microsoft.com/office/drawing/2014/main" id="{04B0C37F-6D7F-62B7-1FD0-2D98F2ED7F24}"/>
                </a:ext>
              </a:extLst>
            </p:cNvPr>
            <p:cNvSpPr/>
            <p:nvPr/>
          </p:nvSpPr>
          <p:spPr>
            <a:xfrm>
              <a:off x="1347094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0691;p52">
              <a:extLst>
                <a:ext uri="{FF2B5EF4-FFF2-40B4-BE49-F238E27FC236}">
                  <a16:creationId xmlns:a16="http://schemas.microsoft.com/office/drawing/2014/main" id="{4D0FBD12-D283-B1F0-ED3F-E16499286C97}"/>
                </a:ext>
              </a:extLst>
            </p:cNvPr>
            <p:cNvSpPr/>
            <p:nvPr/>
          </p:nvSpPr>
          <p:spPr>
            <a:xfrm>
              <a:off x="119917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0692;p52">
              <a:extLst>
                <a:ext uri="{FF2B5EF4-FFF2-40B4-BE49-F238E27FC236}">
                  <a16:creationId xmlns:a16="http://schemas.microsoft.com/office/drawing/2014/main" id="{479425AE-E668-ACA1-BEC4-E5C58D499B67}"/>
                </a:ext>
              </a:extLst>
            </p:cNvPr>
            <p:cNvSpPr/>
            <p:nvPr/>
          </p:nvSpPr>
          <p:spPr>
            <a:xfrm>
              <a:off x="1069761" y="192286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0693;p52">
              <a:extLst>
                <a:ext uri="{FF2B5EF4-FFF2-40B4-BE49-F238E27FC236}">
                  <a16:creationId xmlns:a16="http://schemas.microsoft.com/office/drawing/2014/main" id="{B0EAC3ED-EAA9-FC55-8870-AAE123EE8A52}"/>
                </a:ext>
              </a:extLst>
            </p:cNvPr>
            <p:cNvSpPr/>
            <p:nvPr/>
          </p:nvSpPr>
          <p:spPr>
            <a:xfrm>
              <a:off x="903361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0694;p52">
              <a:extLst>
                <a:ext uri="{FF2B5EF4-FFF2-40B4-BE49-F238E27FC236}">
                  <a16:creationId xmlns:a16="http://schemas.microsoft.com/office/drawing/2014/main" id="{5D12A3D8-676E-77D4-F37A-80A82C2BB6CC}"/>
                </a:ext>
              </a:extLst>
            </p:cNvPr>
            <p:cNvSpPr/>
            <p:nvPr/>
          </p:nvSpPr>
          <p:spPr>
            <a:xfrm>
              <a:off x="755430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0695;p52">
              <a:extLst>
                <a:ext uri="{FF2B5EF4-FFF2-40B4-BE49-F238E27FC236}">
                  <a16:creationId xmlns:a16="http://schemas.microsoft.com/office/drawing/2014/main" id="{3FC25D24-4B39-9491-4F9C-BA2BA618348A}"/>
                </a:ext>
              </a:extLst>
            </p:cNvPr>
            <p:cNvSpPr/>
            <p:nvPr/>
          </p:nvSpPr>
          <p:spPr>
            <a:xfrm>
              <a:off x="625998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0696;p52">
              <a:extLst>
                <a:ext uri="{FF2B5EF4-FFF2-40B4-BE49-F238E27FC236}">
                  <a16:creationId xmlns:a16="http://schemas.microsoft.com/office/drawing/2014/main" id="{BD54E6A7-EABE-E5F2-66E4-8FA54E699FA6}"/>
                </a:ext>
              </a:extLst>
            </p:cNvPr>
            <p:cNvSpPr/>
            <p:nvPr/>
          </p:nvSpPr>
          <p:spPr>
            <a:xfrm>
              <a:off x="459598" y="192286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0697;p52">
              <a:extLst>
                <a:ext uri="{FF2B5EF4-FFF2-40B4-BE49-F238E27FC236}">
                  <a16:creationId xmlns:a16="http://schemas.microsoft.com/office/drawing/2014/main" id="{04465FEE-3ABB-8965-C251-FE73E35C23E2}"/>
                </a:ext>
              </a:extLst>
            </p:cNvPr>
            <p:cNvSpPr/>
            <p:nvPr/>
          </p:nvSpPr>
          <p:spPr>
            <a:xfrm>
              <a:off x="311697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0698;p52">
              <a:extLst>
                <a:ext uri="{FF2B5EF4-FFF2-40B4-BE49-F238E27FC236}">
                  <a16:creationId xmlns:a16="http://schemas.microsoft.com/office/drawing/2014/main" id="{0A578A1E-872D-7395-D7C9-C419A115F579}"/>
                </a:ext>
              </a:extLst>
            </p:cNvPr>
            <p:cNvSpPr/>
            <p:nvPr/>
          </p:nvSpPr>
          <p:spPr>
            <a:xfrm>
              <a:off x="2400974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0699;p52">
              <a:extLst>
                <a:ext uri="{FF2B5EF4-FFF2-40B4-BE49-F238E27FC236}">
                  <a16:creationId xmlns:a16="http://schemas.microsoft.com/office/drawing/2014/main" id="{94142611-9E4E-1BC3-214D-70A034FB6A8E}"/>
                </a:ext>
              </a:extLst>
            </p:cNvPr>
            <p:cNvSpPr/>
            <p:nvPr/>
          </p:nvSpPr>
          <p:spPr>
            <a:xfrm>
              <a:off x="225307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0700;p52">
              <a:extLst>
                <a:ext uri="{FF2B5EF4-FFF2-40B4-BE49-F238E27FC236}">
                  <a16:creationId xmlns:a16="http://schemas.microsoft.com/office/drawing/2014/main" id="{0664DEA1-3216-CDD8-D86E-443D1CA597FB}"/>
                </a:ext>
              </a:extLst>
            </p:cNvPr>
            <p:cNvSpPr/>
            <p:nvPr/>
          </p:nvSpPr>
          <p:spPr>
            <a:xfrm>
              <a:off x="208667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0701;p52">
              <a:extLst>
                <a:ext uri="{FF2B5EF4-FFF2-40B4-BE49-F238E27FC236}">
                  <a16:creationId xmlns:a16="http://schemas.microsoft.com/office/drawing/2014/main" id="{90020A6D-0B67-F5F5-07EE-DE5FD65884AA}"/>
                </a:ext>
              </a:extLst>
            </p:cNvPr>
            <p:cNvSpPr/>
            <p:nvPr/>
          </p:nvSpPr>
          <p:spPr>
            <a:xfrm>
              <a:off x="195724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0702;p52">
              <a:extLst>
                <a:ext uri="{FF2B5EF4-FFF2-40B4-BE49-F238E27FC236}">
                  <a16:creationId xmlns:a16="http://schemas.microsoft.com/office/drawing/2014/main" id="{8409D3C0-964F-207E-6955-9E27C945BE9B}"/>
                </a:ext>
              </a:extLst>
            </p:cNvPr>
            <p:cNvSpPr/>
            <p:nvPr/>
          </p:nvSpPr>
          <p:spPr>
            <a:xfrm>
              <a:off x="1790857" y="175648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0703;p52">
              <a:extLst>
                <a:ext uri="{FF2B5EF4-FFF2-40B4-BE49-F238E27FC236}">
                  <a16:creationId xmlns:a16="http://schemas.microsoft.com/office/drawing/2014/main" id="{BDF4D276-AC41-06DF-F4C2-EF3F4B3CE411}"/>
                </a:ext>
              </a:extLst>
            </p:cNvPr>
            <p:cNvSpPr/>
            <p:nvPr/>
          </p:nvSpPr>
          <p:spPr>
            <a:xfrm>
              <a:off x="164291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0704;p52">
              <a:extLst>
                <a:ext uri="{FF2B5EF4-FFF2-40B4-BE49-F238E27FC236}">
                  <a16:creationId xmlns:a16="http://schemas.microsoft.com/office/drawing/2014/main" id="{F0D8285A-6DDF-DB5E-8621-F759F3BD495C}"/>
                </a:ext>
              </a:extLst>
            </p:cNvPr>
            <p:cNvSpPr/>
            <p:nvPr/>
          </p:nvSpPr>
          <p:spPr>
            <a:xfrm>
              <a:off x="1513494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0705;p52">
              <a:extLst>
                <a:ext uri="{FF2B5EF4-FFF2-40B4-BE49-F238E27FC236}">
                  <a16:creationId xmlns:a16="http://schemas.microsoft.com/office/drawing/2014/main" id="{B1952892-01B4-6738-6646-50E2E4B08A3A}"/>
                </a:ext>
              </a:extLst>
            </p:cNvPr>
            <p:cNvSpPr/>
            <p:nvPr/>
          </p:nvSpPr>
          <p:spPr>
            <a:xfrm>
              <a:off x="1347094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0706;p52">
              <a:extLst>
                <a:ext uri="{FF2B5EF4-FFF2-40B4-BE49-F238E27FC236}">
                  <a16:creationId xmlns:a16="http://schemas.microsoft.com/office/drawing/2014/main" id="{18127D49-5BF6-5E9B-45EA-8198A3A748E2}"/>
                </a:ext>
              </a:extLst>
            </p:cNvPr>
            <p:cNvSpPr/>
            <p:nvPr/>
          </p:nvSpPr>
          <p:spPr>
            <a:xfrm>
              <a:off x="119917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0707;p52">
              <a:extLst>
                <a:ext uri="{FF2B5EF4-FFF2-40B4-BE49-F238E27FC236}">
                  <a16:creationId xmlns:a16="http://schemas.microsoft.com/office/drawing/2014/main" id="{3CB162E6-8689-33F6-89B4-E9170F0EC471}"/>
                </a:ext>
              </a:extLst>
            </p:cNvPr>
            <p:cNvSpPr/>
            <p:nvPr/>
          </p:nvSpPr>
          <p:spPr>
            <a:xfrm>
              <a:off x="1069761" y="175648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0708;p52">
              <a:extLst>
                <a:ext uri="{FF2B5EF4-FFF2-40B4-BE49-F238E27FC236}">
                  <a16:creationId xmlns:a16="http://schemas.microsoft.com/office/drawing/2014/main" id="{E9EDDDA7-9BE7-388C-9584-0B8EE3FBB6CA}"/>
                </a:ext>
              </a:extLst>
            </p:cNvPr>
            <p:cNvSpPr/>
            <p:nvPr/>
          </p:nvSpPr>
          <p:spPr>
            <a:xfrm>
              <a:off x="903361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0709;p52">
              <a:extLst>
                <a:ext uri="{FF2B5EF4-FFF2-40B4-BE49-F238E27FC236}">
                  <a16:creationId xmlns:a16="http://schemas.microsoft.com/office/drawing/2014/main" id="{6648388D-C0E9-FD3A-3615-E0E09FBEC310}"/>
                </a:ext>
              </a:extLst>
            </p:cNvPr>
            <p:cNvSpPr/>
            <p:nvPr/>
          </p:nvSpPr>
          <p:spPr>
            <a:xfrm>
              <a:off x="755430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0710;p52">
              <a:extLst>
                <a:ext uri="{FF2B5EF4-FFF2-40B4-BE49-F238E27FC236}">
                  <a16:creationId xmlns:a16="http://schemas.microsoft.com/office/drawing/2014/main" id="{52D7579E-E33C-D974-F108-39ED4DE4999D}"/>
                </a:ext>
              </a:extLst>
            </p:cNvPr>
            <p:cNvSpPr/>
            <p:nvPr/>
          </p:nvSpPr>
          <p:spPr>
            <a:xfrm>
              <a:off x="625998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0711;p52">
              <a:extLst>
                <a:ext uri="{FF2B5EF4-FFF2-40B4-BE49-F238E27FC236}">
                  <a16:creationId xmlns:a16="http://schemas.microsoft.com/office/drawing/2014/main" id="{802F3125-6068-58A7-3722-EF86A3C061B9}"/>
                </a:ext>
              </a:extLst>
            </p:cNvPr>
            <p:cNvSpPr/>
            <p:nvPr/>
          </p:nvSpPr>
          <p:spPr>
            <a:xfrm>
              <a:off x="459598" y="175648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0712;p52">
              <a:extLst>
                <a:ext uri="{FF2B5EF4-FFF2-40B4-BE49-F238E27FC236}">
                  <a16:creationId xmlns:a16="http://schemas.microsoft.com/office/drawing/2014/main" id="{FDAB68D0-9C22-1802-52A8-AE67CC7CB002}"/>
                </a:ext>
              </a:extLst>
            </p:cNvPr>
            <p:cNvSpPr/>
            <p:nvPr/>
          </p:nvSpPr>
          <p:spPr>
            <a:xfrm>
              <a:off x="311697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0713;p52">
              <a:extLst>
                <a:ext uri="{FF2B5EF4-FFF2-40B4-BE49-F238E27FC236}">
                  <a16:creationId xmlns:a16="http://schemas.microsoft.com/office/drawing/2014/main" id="{70029620-B49A-520C-CE68-DDD320AEC7BD}"/>
                </a:ext>
              </a:extLst>
            </p:cNvPr>
            <p:cNvSpPr/>
            <p:nvPr/>
          </p:nvSpPr>
          <p:spPr>
            <a:xfrm>
              <a:off x="2400974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0714;p52">
              <a:extLst>
                <a:ext uri="{FF2B5EF4-FFF2-40B4-BE49-F238E27FC236}">
                  <a16:creationId xmlns:a16="http://schemas.microsoft.com/office/drawing/2014/main" id="{5415ECB0-9A19-91C7-89CD-0929BD74D4E3}"/>
                </a:ext>
              </a:extLst>
            </p:cNvPr>
            <p:cNvSpPr/>
            <p:nvPr/>
          </p:nvSpPr>
          <p:spPr>
            <a:xfrm>
              <a:off x="225307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0715;p52">
              <a:extLst>
                <a:ext uri="{FF2B5EF4-FFF2-40B4-BE49-F238E27FC236}">
                  <a16:creationId xmlns:a16="http://schemas.microsoft.com/office/drawing/2014/main" id="{0513D46A-05E9-D212-DE5D-8AE4ECA31CD2}"/>
                </a:ext>
              </a:extLst>
            </p:cNvPr>
            <p:cNvSpPr/>
            <p:nvPr/>
          </p:nvSpPr>
          <p:spPr>
            <a:xfrm>
              <a:off x="208667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0716;p52">
              <a:extLst>
                <a:ext uri="{FF2B5EF4-FFF2-40B4-BE49-F238E27FC236}">
                  <a16:creationId xmlns:a16="http://schemas.microsoft.com/office/drawing/2014/main" id="{2792B476-95E3-CD3D-68F1-0AE9390C61FA}"/>
                </a:ext>
              </a:extLst>
            </p:cNvPr>
            <p:cNvSpPr/>
            <p:nvPr/>
          </p:nvSpPr>
          <p:spPr>
            <a:xfrm>
              <a:off x="195724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0717;p52">
              <a:extLst>
                <a:ext uri="{FF2B5EF4-FFF2-40B4-BE49-F238E27FC236}">
                  <a16:creationId xmlns:a16="http://schemas.microsoft.com/office/drawing/2014/main" id="{EE1D9ABD-D16A-C4D5-B2B9-991A91DC18D1}"/>
                </a:ext>
              </a:extLst>
            </p:cNvPr>
            <p:cNvSpPr/>
            <p:nvPr/>
          </p:nvSpPr>
          <p:spPr>
            <a:xfrm>
              <a:off x="1790857" y="162704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0718;p52">
              <a:extLst>
                <a:ext uri="{FF2B5EF4-FFF2-40B4-BE49-F238E27FC236}">
                  <a16:creationId xmlns:a16="http://schemas.microsoft.com/office/drawing/2014/main" id="{CEA435C9-8A2C-D291-A792-F62CBA405F08}"/>
                </a:ext>
              </a:extLst>
            </p:cNvPr>
            <p:cNvSpPr/>
            <p:nvPr/>
          </p:nvSpPr>
          <p:spPr>
            <a:xfrm>
              <a:off x="164291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0719;p52">
              <a:extLst>
                <a:ext uri="{FF2B5EF4-FFF2-40B4-BE49-F238E27FC236}">
                  <a16:creationId xmlns:a16="http://schemas.microsoft.com/office/drawing/2014/main" id="{55D019A9-EB38-4794-ACAD-43B8614FAC24}"/>
                </a:ext>
              </a:extLst>
            </p:cNvPr>
            <p:cNvSpPr/>
            <p:nvPr/>
          </p:nvSpPr>
          <p:spPr>
            <a:xfrm>
              <a:off x="1513494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0720;p52">
              <a:extLst>
                <a:ext uri="{FF2B5EF4-FFF2-40B4-BE49-F238E27FC236}">
                  <a16:creationId xmlns:a16="http://schemas.microsoft.com/office/drawing/2014/main" id="{6F69979F-B19C-9812-26FA-931CAF167852}"/>
                </a:ext>
              </a:extLst>
            </p:cNvPr>
            <p:cNvSpPr/>
            <p:nvPr/>
          </p:nvSpPr>
          <p:spPr>
            <a:xfrm>
              <a:off x="1347094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0721;p52">
              <a:extLst>
                <a:ext uri="{FF2B5EF4-FFF2-40B4-BE49-F238E27FC236}">
                  <a16:creationId xmlns:a16="http://schemas.microsoft.com/office/drawing/2014/main" id="{4C145C53-0E41-11E2-AA7B-ABC1B627E4EF}"/>
                </a:ext>
              </a:extLst>
            </p:cNvPr>
            <p:cNvSpPr/>
            <p:nvPr/>
          </p:nvSpPr>
          <p:spPr>
            <a:xfrm>
              <a:off x="119917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0722;p52">
              <a:extLst>
                <a:ext uri="{FF2B5EF4-FFF2-40B4-BE49-F238E27FC236}">
                  <a16:creationId xmlns:a16="http://schemas.microsoft.com/office/drawing/2014/main" id="{F43012B6-49D5-DF66-8A06-9D163446A9BA}"/>
                </a:ext>
              </a:extLst>
            </p:cNvPr>
            <p:cNvSpPr/>
            <p:nvPr/>
          </p:nvSpPr>
          <p:spPr>
            <a:xfrm>
              <a:off x="1069761" y="162704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0723;p52">
              <a:extLst>
                <a:ext uri="{FF2B5EF4-FFF2-40B4-BE49-F238E27FC236}">
                  <a16:creationId xmlns:a16="http://schemas.microsoft.com/office/drawing/2014/main" id="{8AB1CD5B-3D77-1015-8169-69B999A19E01}"/>
                </a:ext>
              </a:extLst>
            </p:cNvPr>
            <p:cNvSpPr/>
            <p:nvPr/>
          </p:nvSpPr>
          <p:spPr>
            <a:xfrm>
              <a:off x="903361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0724;p52">
              <a:extLst>
                <a:ext uri="{FF2B5EF4-FFF2-40B4-BE49-F238E27FC236}">
                  <a16:creationId xmlns:a16="http://schemas.microsoft.com/office/drawing/2014/main" id="{A6995B7D-DC06-1501-73BF-4099FDBDF364}"/>
                </a:ext>
              </a:extLst>
            </p:cNvPr>
            <p:cNvSpPr/>
            <p:nvPr/>
          </p:nvSpPr>
          <p:spPr>
            <a:xfrm>
              <a:off x="755430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0725;p52">
              <a:extLst>
                <a:ext uri="{FF2B5EF4-FFF2-40B4-BE49-F238E27FC236}">
                  <a16:creationId xmlns:a16="http://schemas.microsoft.com/office/drawing/2014/main" id="{2FE84A14-0C4D-476D-8405-DF094804E169}"/>
                </a:ext>
              </a:extLst>
            </p:cNvPr>
            <p:cNvSpPr/>
            <p:nvPr/>
          </p:nvSpPr>
          <p:spPr>
            <a:xfrm>
              <a:off x="625998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0726;p52">
              <a:extLst>
                <a:ext uri="{FF2B5EF4-FFF2-40B4-BE49-F238E27FC236}">
                  <a16:creationId xmlns:a16="http://schemas.microsoft.com/office/drawing/2014/main" id="{E9DDB73B-0C0E-8711-2A3D-6DC3499C1674}"/>
                </a:ext>
              </a:extLst>
            </p:cNvPr>
            <p:cNvSpPr/>
            <p:nvPr/>
          </p:nvSpPr>
          <p:spPr>
            <a:xfrm>
              <a:off x="459598" y="162704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0727;p52">
              <a:extLst>
                <a:ext uri="{FF2B5EF4-FFF2-40B4-BE49-F238E27FC236}">
                  <a16:creationId xmlns:a16="http://schemas.microsoft.com/office/drawing/2014/main" id="{6F8EE8A3-02A8-D3D2-0000-2B9497ED2415}"/>
                </a:ext>
              </a:extLst>
            </p:cNvPr>
            <p:cNvSpPr/>
            <p:nvPr/>
          </p:nvSpPr>
          <p:spPr>
            <a:xfrm>
              <a:off x="311697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0728;p52">
              <a:extLst>
                <a:ext uri="{FF2B5EF4-FFF2-40B4-BE49-F238E27FC236}">
                  <a16:creationId xmlns:a16="http://schemas.microsoft.com/office/drawing/2014/main" id="{EEA972D5-163B-5A3E-5627-794868A68A3F}"/>
                </a:ext>
              </a:extLst>
            </p:cNvPr>
            <p:cNvSpPr/>
            <p:nvPr/>
          </p:nvSpPr>
          <p:spPr>
            <a:xfrm>
              <a:off x="2400974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0729;p52">
              <a:extLst>
                <a:ext uri="{FF2B5EF4-FFF2-40B4-BE49-F238E27FC236}">
                  <a16:creationId xmlns:a16="http://schemas.microsoft.com/office/drawing/2014/main" id="{E2E1034B-1770-86E6-393D-D7A0919FB246}"/>
                </a:ext>
              </a:extLst>
            </p:cNvPr>
            <p:cNvSpPr/>
            <p:nvPr/>
          </p:nvSpPr>
          <p:spPr>
            <a:xfrm>
              <a:off x="225307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0730;p52">
              <a:extLst>
                <a:ext uri="{FF2B5EF4-FFF2-40B4-BE49-F238E27FC236}">
                  <a16:creationId xmlns:a16="http://schemas.microsoft.com/office/drawing/2014/main" id="{6C3D76FA-EE3F-3BFA-44A4-272216971D5E}"/>
                </a:ext>
              </a:extLst>
            </p:cNvPr>
            <p:cNvSpPr/>
            <p:nvPr/>
          </p:nvSpPr>
          <p:spPr>
            <a:xfrm>
              <a:off x="208667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0731;p52">
              <a:extLst>
                <a:ext uri="{FF2B5EF4-FFF2-40B4-BE49-F238E27FC236}">
                  <a16:creationId xmlns:a16="http://schemas.microsoft.com/office/drawing/2014/main" id="{ED67355F-19A4-0787-C1C2-AC912EB769BC}"/>
                </a:ext>
              </a:extLst>
            </p:cNvPr>
            <p:cNvSpPr/>
            <p:nvPr/>
          </p:nvSpPr>
          <p:spPr>
            <a:xfrm>
              <a:off x="195724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0732;p52">
              <a:extLst>
                <a:ext uri="{FF2B5EF4-FFF2-40B4-BE49-F238E27FC236}">
                  <a16:creationId xmlns:a16="http://schemas.microsoft.com/office/drawing/2014/main" id="{A360F7B0-555E-6FD2-8824-6E06A3489A7F}"/>
                </a:ext>
              </a:extLst>
            </p:cNvPr>
            <p:cNvSpPr/>
            <p:nvPr/>
          </p:nvSpPr>
          <p:spPr>
            <a:xfrm>
              <a:off x="1790857" y="1460633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0733;p52">
              <a:extLst>
                <a:ext uri="{FF2B5EF4-FFF2-40B4-BE49-F238E27FC236}">
                  <a16:creationId xmlns:a16="http://schemas.microsoft.com/office/drawing/2014/main" id="{302221FB-3A61-1467-F0C8-1CA20DD7F89B}"/>
                </a:ext>
              </a:extLst>
            </p:cNvPr>
            <p:cNvSpPr/>
            <p:nvPr/>
          </p:nvSpPr>
          <p:spPr>
            <a:xfrm>
              <a:off x="164291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0734;p52">
              <a:extLst>
                <a:ext uri="{FF2B5EF4-FFF2-40B4-BE49-F238E27FC236}">
                  <a16:creationId xmlns:a16="http://schemas.microsoft.com/office/drawing/2014/main" id="{6915C2C8-8734-F2AF-6480-74EE92589D78}"/>
                </a:ext>
              </a:extLst>
            </p:cNvPr>
            <p:cNvSpPr/>
            <p:nvPr/>
          </p:nvSpPr>
          <p:spPr>
            <a:xfrm>
              <a:off x="1513494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0735;p52">
              <a:extLst>
                <a:ext uri="{FF2B5EF4-FFF2-40B4-BE49-F238E27FC236}">
                  <a16:creationId xmlns:a16="http://schemas.microsoft.com/office/drawing/2014/main" id="{2F5E2880-403A-1E74-3E40-B0A39BF2A5DE}"/>
                </a:ext>
              </a:extLst>
            </p:cNvPr>
            <p:cNvSpPr/>
            <p:nvPr/>
          </p:nvSpPr>
          <p:spPr>
            <a:xfrm>
              <a:off x="1347094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0736;p52">
              <a:extLst>
                <a:ext uri="{FF2B5EF4-FFF2-40B4-BE49-F238E27FC236}">
                  <a16:creationId xmlns:a16="http://schemas.microsoft.com/office/drawing/2014/main" id="{1E49A246-7B5A-3DAB-6107-38656E98C33D}"/>
                </a:ext>
              </a:extLst>
            </p:cNvPr>
            <p:cNvSpPr/>
            <p:nvPr/>
          </p:nvSpPr>
          <p:spPr>
            <a:xfrm>
              <a:off x="119917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0737;p52">
              <a:extLst>
                <a:ext uri="{FF2B5EF4-FFF2-40B4-BE49-F238E27FC236}">
                  <a16:creationId xmlns:a16="http://schemas.microsoft.com/office/drawing/2014/main" id="{74A7A8D5-77EE-8C4A-2664-7C95750B54C7}"/>
                </a:ext>
              </a:extLst>
            </p:cNvPr>
            <p:cNvSpPr/>
            <p:nvPr/>
          </p:nvSpPr>
          <p:spPr>
            <a:xfrm>
              <a:off x="1069761" y="1460633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0738;p52">
              <a:extLst>
                <a:ext uri="{FF2B5EF4-FFF2-40B4-BE49-F238E27FC236}">
                  <a16:creationId xmlns:a16="http://schemas.microsoft.com/office/drawing/2014/main" id="{9F3EAD08-7E57-4420-9295-D537E5216AD9}"/>
                </a:ext>
              </a:extLst>
            </p:cNvPr>
            <p:cNvSpPr/>
            <p:nvPr/>
          </p:nvSpPr>
          <p:spPr>
            <a:xfrm>
              <a:off x="903361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0739;p52">
              <a:extLst>
                <a:ext uri="{FF2B5EF4-FFF2-40B4-BE49-F238E27FC236}">
                  <a16:creationId xmlns:a16="http://schemas.microsoft.com/office/drawing/2014/main" id="{D952F56C-1570-56A5-CAA3-3F53EEBC8466}"/>
                </a:ext>
              </a:extLst>
            </p:cNvPr>
            <p:cNvSpPr/>
            <p:nvPr/>
          </p:nvSpPr>
          <p:spPr>
            <a:xfrm>
              <a:off x="755430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0740;p52">
              <a:extLst>
                <a:ext uri="{FF2B5EF4-FFF2-40B4-BE49-F238E27FC236}">
                  <a16:creationId xmlns:a16="http://schemas.microsoft.com/office/drawing/2014/main" id="{FD99951B-641F-49B4-27FF-29D7258A6AB4}"/>
                </a:ext>
              </a:extLst>
            </p:cNvPr>
            <p:cNvSpPr/>
            <p:nvPr/>
          </p:nvSpPr>
          <p:spPr>
            <a:xfrm>
              <a:off x="625998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0741;p52">
              <a:extLst>
                <a:ext uri="{FF2B5EF4-FFF2-40B4-BE49-F238E27FC236}">
                  <a16:creationId xmlns:a16="http://schemas.microsoft.com/office/drawing/2014/main" id="{D677203E-16FF-785F-240B-CE7BA9D77E3E}"/>
                </a:ext>
              </a:extLst>
            </p:cNvPr>
            <p:cNvSpPr/>
            <p:nvPr/>
          </p:nvSpPr>
          <p:spPr>
            <a:xfrm>
              <a:off x="459598" y="1460633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0742;p52">
              <a:extLst>
                <a:ext uri="{FF2B5EF4-FFF2-40B4-BE49-F238E27FC236}">
                  <a16:creationId xmlns:a16="http://schemas.microsoft.com/office/drawing/2014/main" id="{29ED25A6-CC82-EFCE-B4DC-7A4AFD683F4D}"/>
                </a:ext>
              </a:extLst>
            </p:cNvPr>
            <p:cNvSpPr/>
            <p:nvPr/>
          </p:nvSpPr>
          <p:spPr>
            <a:xfrm>
              <a:off x="311697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0743;p52">
              <a:extLst>
                <a:ext uri="{FF2B5EF4-FFF2-40B4-BE49-F238E27FC236}">
                  <a16:creationId xmlns:a16="http://schemas.microsoft.com/office/drawing/2014/main" id="{2583CB13-95E7-899A-EC18-97EE067C3AAC}"/>
                </a:ext>
              </a:extLst>
            </p:cNvPr>
            <p:cNvSpPr/>
            <p:nvPr/>
          </p:nvSpPr>
          <p:spPr>
            <a:xfrm>
              <a:off x="2400974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0744;p52">
              <a:extLst>
                <a:ext uri="{FF2B5EF4-FFF2-40B4-BE49-F238E27FC236}">
                  <a16:creationId xmlns:a16="http://schemas.microsoft.com/office/drawing/2014/main" id="{C299C972-1B0C-667F-C7A8-6865F951C5C0}"/>
                </a:ext>
              </a:extLst>
            </p:cNvPr>
            <p:cNvSpPr/>
            <p:nvPr/>
          </p:nvSpPr>
          <p:spPr>
            <a:xfrm>
              <a:off x="225307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0745;p52">
              <a:extLst>
                <a:ext uri="{FF2B5EF4-FFF2-40B4-BE49-F238E27FC236}">
                  <a16:creationId xmlns:a16="http://schemas.microsoft.com/office/drawing/2014/main" id="{4D788B9A-E4CB-159A-32F6-546C6D670270}"/>
                </a:ext>
              </a:extLst>
            </p:cNvPr>
            <p:cNvSpPr/>
            <p:nvPr/>
          </p:nvSpPr>
          <p:spPr>
            <a:xfrm>
              <a:off x="208667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0746;p52">
              <a:extLst>
                <a:ext uri="{FF2B5EF4-FFF2-40B4-BE49-F238E27FC236}">
                  <a16:creationId xmlns:a16="http://schemas.microsoft.com/office/drawing/2014/main" id="{5787712F-E7F0-B158-032D-BAA6185552F6}"/>
                </a:ext>
              </a:extLst>
            </p:cNvPr>
            <p:cNvSpPr/>
            <p:nvPr/>
          </p:nvSpPr>
          <p:spPr>
            <a:xfrm>
              <a:off x="195724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0747;p52">
              <a:extLst>
                <a:ext uri="{FF2B5EF4-FFF2-40B4-BE49-F238E27FC236}">
                  <a16:creationId xmlns:a16="http://schemas.microsoft.com/office/drawing/2014/main" id="{19DAF6D5-A47C-2396-11B9-3800B9E4FC7E}"/>
                </a:ext>
              </a:extLst>
            </p:cNvPr>
            <p:cNvSpPr/>
            <p:nvPr/>
          </p:nvSpPr>
          <p:spPr>
            <a:xfrm>
              <a:off x="1790857" y="1331201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0748;p52">
              <a:extLst>
                <a:ext uri="{FF2B5EF4-FFF2-40B4-BE49-F238E27FC236}">
                  <a16:creationId xmlns:a16="http://schemas.microsoft.com/office/drawing/2014/main" id="{F071525A-BDA3-7E5F-CA15-2BB6BB78ABDB}"/>
                </a:ext>
              </a:extLst>
            </p:cNvPr>
            <p:cNvSpPr/>
            <p:nvPr/>
          </p:nvSpPr>
          <p:spPr>
            <a:xfrm>
              <a:off x="164291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0749;p52">
              <a:extLst>
                <a:ext uri="{FF2B5EF4-FFF2-40B4-BE49-F238E27FC236}">
                  <a16:creationId xmlns:a16="http://schemas.microsoft.com/office/drawing/2014/main" id="{83B68C02-8FDA-FFD7-E4AE-D407CB562072}"/>
                </a:ext>
              </a:extLst>
            </p:cNvPr>
            <p:cNvSpPr/>
            <p:nvPr/>
          </p:nvSpPr>
          <p:spPr>
            <a:xfrm>
              <a:off x="1513494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0750;p52">
              <a:extLst>
                <a:ext uri="{FF2B5EF4-FFF2-40B4-BE49-F238E27FC236}">
                  <a16:creationId xmlns:a16="http://schemas.microsoft.com/office/drawing/2014/main" id="{CBEDE89F-5C6E-C0E1-5AB1-55AAE6F8CC6F}"/>
                </a:ext>
              </a:extLst>
            </p:cNvPr>
            <p:cNvSpPr/>
            <p:nvPr/>
          </p:nvSpPr>
          <p:spPr>
            <a:xfrm>
              <a:off x="1347094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0751;p52">
              <a:extLst>
                <a:ext uri="{FF2B5EF4-FFF2-40B4-BE49-F238E27FC236}">
                  <a16:creationId xmlns:a16="http://schemas.microsoft.com/office/drawing/2014/main" id="{90FDE926-E070-FA59-00E2-13DFA977CA04}"/>
                </a:ext>
              </a:extLst>
            </p:cNvPr>
            <p:cNvSpPr/>
            <p:nvPr/>
          </p:nvSpPr>
          <p:spPr>
            <a:xfrm>
              <a:off x="119917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0752;p52">
              <a:extLst>
                <a:ext uri="{FF2B5EF4-FFF2-40B4-BE49-F238E27FC236}">
                  <a16:creationId xmlns:a16="http://schemas.microsoft.com/office/drawing/2014/main" id="{AEE92E2E-4643-B6C2-E26C-59E06211D3AC}"/>
                </a:ext>
              </a:extLst>
            </p:cNvPr>
            <p:cNvSpPr/>
            <p:nvPr/>
          </p:nvSpPr>
          <p:spPr>
            <a:xfrm>
              <a:off x="1069761" y="1331201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0753;p52">
              <a:extLst>
                <a:ext uri="{FF2B5EF4-FFF2-40B4-BE49-F238E27FC236}">
                  <a16:creationId xmlns:a16="http://schemas.microsoft.com/office/drawing/2014/main" id="{03E5E6DB-1653-00A9-B9E3-47E6AC9F9036}"/>
                </a:ext>
              </a:extLst>
            </p:cNvPr>
            <p:cNvSpPr/>
            <p:nvPr/>
          </p:nvSpPr>
          <p:spPr>
            <a:xfrm>
              <a:off x="903361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0754;p52">
              <a:extLst>
                <a:ext uri="{FF2B5EF4-FFF2-40B4-BE49-F238E27FC236}">
                  <a16:creationId xmlns:a16="http://schemas.microsoft.com/office/drawing/2014/main" id="{8AE56178-C95B-1F5B-499A-B33EBABC5340}"/>
                </a:ext>
              </a:extLst>
            </p:cNvPr>
            <p:cNvSpPr/>
            <p:nvPr/>
          </p:nvSpPr>
          <p:spPr>
            <a:xfrm>
              <a:off x="755430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0755;p52">
              <a:extLst>
                <a:ext uri="{FF2B5EF4-FFF2-40B4-BE49-F238E27FC236}">
                  <a16:creationId xmlns:a16="http://schemas.microsoft.com/office/drawing/2014/main" id="{44732500-5F3C-2F5E-C159-987698FF42EF}"/>
                </a:ext>
              </a:extLst>
            </p:cNvPr>
            <p:cNvSpPr/>
            <p:nvPr/>
          </p:nvSpPr>
          <p:spPr>
            <a:xfrm>
              <a:off x="625998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0756;p52">
              <a:extLst>
                <a:ext uri="{FF2B5EF4-FFF2-40B4-BE49-F238E27FC236}">
                  <a16:creationId xmlns:a16="http://schemas.microsoft.com/office/drawing/2014/main" id="{03C5A0F5-8F7A-41DE-3D22-567E1B3166C3}"/>
                </a:ext>
              </a:extLst>
            </p:cNvPr>
            <p:cNvSpPr/>
            <p:nvPr/>
          </p:nvSpPr>
          <p:spPr>
            <a:xfrm>
              <a:off x="459598" y="1331201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0757;p52">
              <a:extLst>
                <a:ext uri="{FF2B5EF4-FFF2-40B4-BE49-F238E27FC236}">
                  <a16:creationId xmlns:a16="http://schemas.microsoft.com/office/drawing/2014/main" id="{CCE58601-0365-1852-C964-CD693A3F0C30}"/>
                </a:ext>
              </a:extLst>
            </p:cNvPr>
            <p:cNvSpPr/>
            <p:nvPr/>
          </p:nvSpPr>
          <p:spPr>
            <a:xfrm>
              <a:off x="2400974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0758;p52">
              <a:extLst>
                <a:ext uri="{FF2B5EF4-FFF2-40B4-BE49-F238E27FC236}">
                  <a16:creationId xmlns:a16="http://schemas.microsoft.com/office/drawing/2014/main" id="{CFD78330-B295-D5B6-2BFF-1B79D9339C08}"/>
                </a:ext>
              </a:extLst>
            </p:cNvPr>
            <p:cNvSpPr/>
            <p:nvPr/>
          </p:nvSpPr>
          <p:spPr>
            <a:xfrm>
              <a:off x="2253074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0759;p52">
              <a:extLst>
                <a:ext uri="{FF2B5EF4-FFF2-40B4-BE49-F238E27FC236}">
                  <a16:creationId xmlns:a16="http://schemas.microsoft.com/office/drawing/2014/main" id="{ED6C1DC1-8F04-B253-A1E3-A196B7416D5A}"/>
                </a:ext>
              </a:extLst>
            </p:cNvPr>
            <p:cNvSpPr/>
            <p:nvPr/>
          </p:nvSpPr>
          <p:spPr>
            <a:xfrm>
              <a:off x="208667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0760;p52">
              <a:extLst>
                <a:ext uri="{FF2B5EF4-FFF2-40B4-BE49-F238E27FC236}">
                  <a16:creationId xmlns:a16="http://schemas.microsoft.com/office/drawing/2014/main" id="{80785580-F6B6-F0F2-88D8-2C2983A4D80C}"/>
                </a:ext>
              </a:extLst>
            </p:cNvPr>
            <p:cNvSpPr/>
            <p:nvPr/>
          </p:nvSpPr>
          <p:spPr>
            <a:xfrm>
              <a:off x="195724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0761;p52">
              <a:extLst>
                <a:ext uri="{FF2B5EF4-FFF2-40B4-BE49-F238E27FC236}">
                  <a16:creationId xmlns:a16="http://schemas.microsoft.com/office/drawing/2014/main" id="{1046BF68-1059-8A81-31F2-5BC23393B20D}"/>
                </a:ext>
              </a:extLst>
            </p:cNvPr>
            <p:cNvSpPr/>
            <p:nvPr/>
          </p:nvSpPr>
          <p:spPr>
            <a:xfrm>
              <a:off x="1790857" y="1183285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0762;p52">
              <a:extLst>
                <a:ext uri="{FF2B5EF4-FFF2-40B4-BE49-F238E27FC236}">
                  <a16:creationId xmlns:a16="http://schemas.microsoft.com/office/drawing/2014/main" id="{644F9B99-AC06-A746-07DD-56F8026FD67B}"/>
                </a:ext>
              </a:extLst>
            </p:cNvPr>
            <p:cNvSpPr/>
            <p:nvPr/>
          </p:nvSpPr>
          <p:spPr>
            <a:xfrm>
              <a:off x="164291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0763;p52">
              <a:extLst>
                <a:ext uri="{FF2B5EF4-FFF2-40B4-BE49-F238E27FC236}">
                  <a16:creationId xmlns:a16="http://schemas.microsoft.com/office/drawing/2014/main" id="{37E86A1C-C79A-1BC1-3BF9-6F187029416D}"/>
                </a:ext>
              </a:extLst>
            </p:cNvPr>
            <p:cNvSpPr/>
            <p:nvPr/>
          </p:nvSpPr>
          <p:spPr>
            <a:xfrm>
              <a:off x="1513494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0764;p52">
              <a:extLst>
                <a:ext uri="{FF2B5EF4-FFF2-40B4-BE49-F238E27FC236}">
                  <a16:creationId xmlns:a16="http://schemas.microsoft.com/office/drawing/2014/main" id="{7389F0C1-C961-B5DE-1E55-228B6DC48BB9}"/>
                </a:ext>
              </a:extLst>
            </p:cNvPr>
            <p:cNvSpPr/>
            <p:nvPr/>
          </p:nvSpPr>
          <p:spPr>
            <a:xfrm>
              <a:off x="1347094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0765;p52">
              <a:extLst>
                <a:ext uri="{FF2B5EF4-FFF2-40B4-BE49-F238E27FC236}">
                  <a16:creationId xmlns:a16="http://schemas.microsoft.com/office/drawing/2014/main" id="{2AE44059-E507-3DE3-E332-C77CD1AED199}"/>
                </a:ext>
              </a:extLst>
            </p:cNvPr>
            <p:cNvSpPr/>
            <p:nvPr/>
          </p:nvSpPr>
          <p:spPr>
            <a:xfrm>
              <a:off x="119917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0766;p52">
              <a:extLst>
                <a:ext uri="{FF2B5EF4-FFF2-40B4-BE49-F238E27FC236}">
                  <a16:creationId xmlns:a16="http://schemas.microsoft.com/office/drawing/2014/main" id="{3C49DD89-51B0-D63F-18C2-967AE3F0FDE9}"/>
                </a:ext>
              </a:extLst>
            </p:cNvPr>
            <p:cNvSpPr/>
            <p:nvPr/>
          </p:nvSpPr>
          <p:spPr>
            <a:xfrm>
              <a:off x="1069761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0767;p52">
              <a:extLst>
                <a:ext uri="{FF2B5EF4-FFF2-40B4-BE49-F238E27FC236}">
                  <a16:creationId xmlns:a16="http://schemas.microsoft.com/office/drawing/2014/main" id="{86529DE2-E9D6-EA79-CFED-B7AAEDF931D7}"/>
                </a:ext>
              </a:extLst>
            </p:cNvPr>
            <p:cNvSpPr/>
            <p:nvPr/>
          </p:nvSpPr>
          <p:spPr>
            <a:xfrm>
              <a:off x="903361" y="1183285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0768;p52">
              <a:extLst>
                <a:ext uri="{FF2B5EF4-FFF2-40B4-BE49-F238E27FC236}">
                  <a16:creationId xmlns:a16="http://schemas.microsoft.com/office/drawing/2014/main" id="{1D3504CD-1FC0-3542-2AA0-E2CA3899A2DA}"/>
                </a:ext>
              </a:extLst>
            </p:cNvPr>
            <p:cNvSpPr/>
            <p:nvPr/>
          </p:nvSpPr>
          <p:spPr>
            <a:xfrm>
              <a:off x="755430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0769;p52">
              <a:extLst>
                <a:ext uri="{FF2B5EF4-FFF2-40B4-BE49-F238E27FC236}">
                  <a16:creationId xmlns:a16="http://schemas.microsoft.com/office/drawing/2014/main" id="{77D098AF-B0DA-EC51-79D8-7B1AE22A420B}"/>
                </a:ext>
              </a:extLst>
            </p:cNvPr>
            <p:cNvSpPr/>
            <p:nvPr/>
          </p:nvSpPr>
          <p:spPr>
            <a:xfrm>
              <a:off x="626013" y="1183285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2" y="9523"/>
                  </a:lnTo>
                  <a:lnTo>
                    <a:pt x="833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0770;p52">
              <a:extLst>
                <a:ext uri="{FF2B5EF4-FFF2-40B4-BE49-F238E27FC236}">
                  <a16:creationId xmlns:a16="http://schemas.microsoft.com/office/drawing/2014/main" id="{5188418D-5713-1A60-1AC2-3F38F2209BF3}"/>
                </a:ext>
              </a:extLst>
            </p:cNvPr>
            <p:cNvSpPr/>
            <p:nvPr/>
          </p:nvSpPr>
          <p:spPr>
            <a:xfrm>
              <a:off x="2400974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0771;p52">
              <a:extLst>
                <a:ext uri="{FF2B5EF4-FFF2-40B4-BE49-F238E27FC236}">
                  <a16:creationId xmlns:a16="http://schemas.microsoft.com/office/drawing/2014/main" id="{BD8C0D5A-DAB1-B29C-C262-0FF331991E5E}"/>
                </a:ext>
              </a:extLst>
            </p:cNvPr>
            <p:cNvSpPr/>
            <p:nvPr/>
          </p:nvSpPr>
          <p:spPr>
            <a:xfrm>
              <a:off x="2253074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0772;p52">
              <a:extLst>
                <a:ext uri="{FF2B5EF4-FFF2-40B4-BE49-F238E27FC236}">
                  <a16:creationId xmlns:a16="http://schemas.microsoft.com/office/drawing/2014/main" id="{BF969C14-4280-92B6-C854-068B1FF8C30F}"/>
                </a:ext>
              </a:extLst>
            </p:cNvPr>
            <p:cNvSpPr/>
            <p:nvPr/>
          </p:nvSpPr>
          <p:spPr>
            <a:xfrm>
              <a:off x="208667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0773;p52">
              <a:extLst>
                <a:ext uri="{FF2B5EF4-FFF2-40B4-BE49-F238E27FC236}">
                  <a16:creationId xmlns:a16="http://schemas.microsoft.com/office/drawing/2014/main" id="{388251B3-0DD1-B17A-E614-7A8C635971BE}"/>
                </a:ext>
              </a:extLst>
            </p:cNvPr>
            <p:cNvSpPr/>
            <p:nvPr/>
          </p:nvSpPr>
          <p:spPr>
            <a:xfrm>
              <a:off x="195724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0774;p52">
              <a:extLst>
                <a:ext uri="{FF2B5EF4-FFF2-40B4-BE49-F238E27FC236}">
                  <a16:creationId xmlns:a16="http://schemas.microsoft.com/office/drawing/2014/main" id="{364A996B-AFCC-DC41-F9FA-93BADB43D35E}"/>
                </a:ext>
              </a:extLst>
            </p:cNvPr>
            <p:cNvSpPr/>
            <p:nvPr/>
          </p:nvSpPr>
          <p:spPr>
            <a:xfrm>
              <a:off x="1790857" y="101690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0775;p52">
              <a:extLst>
                <a:ext uri="{FF2B5EF4-FFF2-40B4-BE49-F238E27FC236}">
                  <a16:creationId xmlns:a16="http://schemas.microsoft.com/office/drawing/2014/main" id="{913B6841-4A56-B48C-734F-6C5982ABDCC8}"/>
                </a:ext>
              </a:extLst>
            </p:cNvPr>
            <p:cNvSpPr/>
            <p:nvPr/>
          </p:nvSpPr>
          <p:spPr>
            <a:xfrm>
              <a:off x="164291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0776;p52">
              <a:extLst>
                <a:ext uri="{FF2B5EF4-FFF2-40B4-BE49-F238E27FC236}">
                  <a16:creationId xmlns:a16="http://schemas.microsoft.com/office/drawing/2014/main" id="{A55105E2-C15F-FFE8-D61C-1291885CD1B0}"/>
                </a:ext>
              </a:extLst>
            </p:cNvPr>
            <p:cNvSpPr/>
            <p:nvPr/>
          </p:nvSpPr>
          <p:spPr>
            <a:xfrm>
              <a:off x="1513494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0777;p52">
              <a:extLst>
                <a:ext uri="{FF2B5EF4-FFF2-40B4-BE49-F238E27FC236}">
                  <a16:creationId xmlns:a16="http://schemas.microsoft.com/office/drawing/2014/main" id="{3FA04360-7A3B-157C-EB18-3AB057204C00}"/>
                </a:ext>
              </a:extLst>
            </p:cNvPr>
            <p:cNvSpPr/>
            <p:nvPr/>
          </p:nvSpPr>
          <p:spPr>
            <a:xfrm>
              <a:off x="1347094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0778;p52">
              <a:extLst>
                <a:ext uri="{FF2B5EF4-FFF2-40B4-BE49-F238E27FC236}">
                  <a16:creationId xmlns:a16="http://schemas.microsoft.com/office/drawing/2014/main" id="{BDB2B5E4-80FC-FE37-03CC-F6688178BCFB}"/>
                </a:ext>
              </a:extLst>
            </p:cNvPr>
            <p:cNvSpPr/>
            <p:nvPr/>
          </p:nvSpPr>
          <p:spPr>
            <a:xfrm>
              <a:off x="1199178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0779;p52">
              <a:extLst>
                <a:ext uri="{FF2B5EF4-FFF2-40B4-BE49-F238E27FC236}">
                  <a16:creationId xmlns:a16="http://schemas.microsoft.com/office/drawing/2014/main" id="{15A7F04F-3EFF-77DC-88CD-13DC8432250B}"/>
                </a:ext>
              </a:extLst>
            </p:cNvPr>
            <p:cNvSpPr/>
            <p:nvPr/>
          </p:nvSpPr>
          <p:spPr>
            <a:xfrm>
              <a:off x="1069761" y="1016900"/>
              <a:ext cx="129432" cy="166400"/>
            </a:xfrm>
            <a:custGeom>
              <a:avLst/>
              <a:gdLst/>
              <a:ahLst/>
              <a:cxnLst/>
              <a:rect l="l" t="t" r="r" b="b"/>
              <a:pathLst>
                <a:path w="833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0780;p52">
              <a:extLst>
                <a:ext uri="{FF2B5EF4-FFF2-40B4-BE49-F238E27FC236}">
                  <a16:creationId xmlns:a16="http://schemas.microsoft.com/office/drawing/2014/main" id="{474915B6-410A-1E94-4579-57D0AB3C1AB3}"/>
                </a:ext>
              </a:extLst>
            </p:cNvPr>
            <p:cNvSpPr/>
            <p:nvPr/>
          </p:nvSpPr>
          <p:spPr>
            <a:xfrm>
              <a:off x="903361" y="101690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0781;p52">
              <a:extLst>
                <a:ext uri="{FF2B5EF4-FFF2-40B4-BE49-F238E27FC236}">
                  <a16:creationId xmlns:a16="http://schemas.microsoft.com/office/drawing/2014/main" id="{768F031C-C3B2-1F3D-9A64-5D4C4A47A7DD}"/>
                </a:ext>
              </a:extLst>
            </p:cNvPr>
            <p:cNvSpPr/>
            <p:nvPr/>
          </p:nvSpPr>
          <p:spPr>
            <a:xfrm>
              <a:off x="755430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0782;p52">
              <a:extLst>
                <a:ext uri="{FF2B5EF4-FFF2-40B4-BE49-F238E27FC236}">
                  <a16:creationId xmlns:a16="http://schemas.microsoft.com/office/drawing/2014/main" id="{6462DB8C-3A5D-9D58-838D-31FDAF5103B6}"/>
                </a:ext>
              </a:extLst>
            </p:cNvPr>
            <p:cNvSpPr/>
            <p:nvPr/>
          </p:nvSpPr>
          <p:spPr>
            <a:xfrm>
              <a:off x="2400974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0783;p52">
              <a:extLst>
                <a:ext uri="{FF2B5EF4-FFF2-40B4-BE49-F238E27FC236}">
                  <a16:creationId xmlns:a16="http://schemas.microsoft.com/office/drawing/2014/main" id="{F924692D-5CB8-60D3-D82D-C3C0516B8445}"/>
                </a:ext>
              </a:extLst>
            </p:cNvPr>
            <p:cNvSpPr/>
            <p:nvPr/>
          </p:nvSpPr>
          <p:spPr>
            <a:xfrm>
              <a:off x="2253074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0784;p52">
              <a:extLst>
                <a:ext uri="{FF2B5EF4-FFF2-40B4-BE49-F238E27FC236}">
                  <a16:creationId xmlns:a16="http://schemas.microsoft.com/office/drawing/2014/main" id="{AEAE4EC5-0AA7-0C51-0DFD-067F2F03BE87}"/>
                </a:ext>
              </a:extLst>
            </p:cNvPr>
            <p:cNvSpPr/>
            <p:nvPr/>
          </p:nvSpPr>
          <p:spPr>
            <a:xfrm>
              <a:off x="208667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0785;p52">
              <a:extLst>
                <a:ext uri="{FF2B5EF4-FFF2-40B4-BE49-F238E27FC236}">
                  <a16:creationId xmlns:a16="http://schemas.microsoft.com/office/drawing/2014/main" id="{12C207D1-825B-7CF8-1B48-687515C9064B}"/>
                </a:ext>
              </a:extLst>
            </p:cNvPr>
            <p:cNvSpPr/>
            <p:nvPr/>
          </p:nvSpPr>
          <p:spPr>
            <a:xfrm>
              <a:off x="195724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0786;p52">
              <a:extLst>
                <a:ext uri="{FF2B5EF4-FFF2-40B4-BE49-F238E27FC236}">
                  <a16:creationId xmlns:a16="http://schemas.microsoft.com/office/drawing/2014/main" id="{CD6913B5-9B9E-4772-69C5-AAEA8F263E49}"/>
                </a:ext>
              </a:extLst>
            </p:cNvPr>
            <p:cNvSpPr/>
            <p:nvPr/>
          </p:nvSpPr>
          <p:spPr>
            <a:xfrm>
              <a:off x="1790857" y="887468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0787;p52">
              <a:extLst>
                <a:ext uri="{FF2B5EF4-FFF2-40B4-BE49-F238E27FC236}">
                  <a16:creationId xmlns:a16="http://schemas.microsoft.com/office/drawing/2014/main" id="{FF0488E0-C3A5-5A1B-D96D-FFCE3ABD058E}"/>
                </a:ext>
              </a:extLst>
            </p:cNvPr>
            <p:cNvSpPr/>
            <p:nvPr/>
          </p:nvSpPr>
          <p:spPr>
            <a:xfrm>
              <a:off x="164291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0788;p52">
              <a:extLst>
                <a:ext uri="{FF2B5EF4-FFF2-40B4-BE49-F238E27FC236}">
                  <a16:creationId xmlns:a16="http://schemas.microsoft.com/office/drawing/2014/main" id="{5297C39D-68DE-652F-676F-0EC6AC193554}"/>
                </a:ext>
              </a:extLst>
            </p:cNvPr>
            <p:cNvSpPr/>
            <p:nvPr/>
          </p:nvSpPr>
          <p:spPr>
            <a:xfrm>
              <a:off x="1513494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0789;p52">
              <a:extLst>
                <a:ext uri="{FF2B5EF4-FFF2-40B4-BE49-F238E27FC236}">
                  <a16:creationId xmlns:a16="http://schemas.microsoft.com/office/drawing/2014/main" id="{F0CC19EF-B7F6-1EFC-969D-74DC44DCFA1C}"/>
                </a:ext>
              </a:extLst>
            </p:cNvPr>
            <p:cNvSpPr/>
            <p:nvPr/>
          </p:nvSpPr>
          <p:spPr>
            <a:xfrm>
              <a:off x="1347094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0790;p52">
              <a:extLst>
                <a:ext uri="{FF2B5EF4-FFF2-40B4-BE49-F238E27FC236}">
                  <a16:creationId xmlns:a16="http://schemas.microsoft.com/office/drawing/2014/main" id="{42230C27-DF67-D29C-8754-2629DF0DA823}"/>
                </a:ext>
              </a:extLst>
            </p:cNvPr>
            <p:cNvSpPr/>
            <p:nvPr/>
          </p:nvSpPr>
          <p:spPr>
            <a:xfrm>
              <a:off x="1199178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0791;p52">
              <a:extLst>
                <a:ext uri="{FF2B5EF4-FFF2-40B4-BE49-F238E27FC236}">
                  <a16:creationId xmlns:a16="http://schemas.microsoft.com/office/drawing/2014/main" id="{32445EE9-8263-BA5C-2E76-19902C249398}"/>
                </a:ext>
              </a:extLst>
            </p:cNvPr>
            <p:cNvSpPr/>
            <p:nvPr/>
          </p:nvSpPr>
          <p:spPr>
            <a:xfrm>
              <a:off x="1069761" y="887468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0792;p52">
              <a:extLst>
                <a:ext uri="{FF2B5EF4-FFF2-40B4-BE49-F238E27FC236}">
                  <a16:creationId xmlns:a16="http://schemas.microsoft.com/office/drawing/2014/main" id="{B288C1DB-15E0-73DD-4B18-E416A530E172}"/>
                </a:ext>
              </a:extLst>
            </p:cNvPr>
            <p:cNvSpPr/>
            <p:nvPr/>
          </p:nvSpPr>
          <p:spPr>
            <a:xfrm>
              <a:off x="903361" y="887468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3" y="833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0793;p52">
              <a:extLst>
                <a:ext uri="{FF2B5EF4-FFF2-40B4-BE49-F238E27FC236}">
                  <a16:creationId xmlns:a16="http://schemas.microsoft.com/office/drawing/2014/main" id="{85E56B5B-DC8A-A034-5391-C0992CC19489}"/>
                </a:ext>
              </a:extLst>
            </p:cNvPr>
            <p:cNvSpPr/>
            <p:nvPr/>
          </p:nvSpPr>
          <p:spPr>
            <a:xfrm>
              <a:off x="755430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0794;p52">
              <a:extLst>
                <a:ext uri="{FF2B5EF4-FFF2-40B4-BE49-F238E27FC236}">
                  <a16:creationId xmlns:a16="http://schemas.microsoft.com/office/drawing/2014/main" id="{316DC7BF-A848-E5F6-83C8-3E3896095B02}"/>
                </a:ext>
              </a:extLst>
            </p:cNvPr>
            <p:cNvSpPr/>
            <p:nvPr/>
          </p:nvSpPr>
          <p:spPr>
            <a:xfrm>
              <a:off x="2400974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0795;p52">
              <a:extLst>
                <a:ext uri="{FF2B5EF4-FFF2-40B4-BE49-F238E27FC236}">
                  <a16:creationId xmlns:a16="http://schemas.microsoft.com/office/drawing/2014/main" id="{77A8E00E-85D9-1EC0-81D9-5D582110C365}"/>
                </a:ext>
              </a:extLst>
            </p:cNvPr>
            <p:cNvSpPr/>
            <p:nvPr/>
          </p:nvSpPr>
          <p:spPr>
            <a:xfrm>
              <a:off x="2253074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0796;p52">
              <a:extLst>
                <a:ext uri="{FF2B5EF4-FFF2-40B4-BE49-F238E27FC236}">
                  <a16:creationId xmlns:a16="http://schemas.microsoft.com/office/drawing/2014/main" id="{10418AF7-2FCA-16E9-E7E8-3D22398CA358}"/>
                </a:ext>
              </a:extLst>
            </p:cNvPr>
            <p:cNvSpPr/>
            <p:nvPr/>
          </p:nvSpPr>
          <p:spPr>
            <a:xfrm>
              <a:off x="208667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0797;p52">
              <a:extLst>
                <a:ext uri="{FF2B5EF4-FFF2-40B4-BE49-F238E27FC236}">
                  <a16:creationId xmlns:a16="http://schemas.microsoft.com/office/drawing/2014/main" id="{AF7CE637-190A-DB29-B8A0-79216CEFF41C}"/>
                </a:ext>
              </a:extLst>
            </p:cNvPr>
            <p:cNvSpPr/>
            <p:nvPr/>
          </p:nvSpPr>
          <p:spPr>
            <a:xfrm>
              <a:off x="195724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8334" y="952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0798;p52">
              <a:extLst>
                <a:ext uri="{FF2B5EF4-FFF2-40B4-BE49-F238E27FC236}">
                  <a16:creationId xmlns:a16="http://schemas.microsoft.com/office/drawing/2014/main" id="{FFFC09AD-8D83-9AE6-9D74-350D0D9A3DA0}"/>
                </a:ext>
              </a:extLst>
            </p:cNvPr>
            <p:cNvSpPr/>
            <p:nvPr/>
          </p:nvSpPr>
          <p:spPr>
            <a:xfrm>
              <a:off x="1790857" y="739552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0799;p52">
              <a:extLst>
                <a:ext uri="{FF2B5EF4-FFF2-40B4-BE49-F238E27FC236}">
                  <a16:creationId xmlns:a16="http://schemas.microsoft.com/office/drawing/2014/main" id="{6B759844-E967-B67F-2D54-B3FABBB5F23C}"/>
                </a:ext>
              </a:extLst>
            </p:cNvPr>
            <p:cNvSpPr/>
            <p:nvPr/>
          </p:nvSpPr>
          <p:spPr>
            <a:xfrm>
              <a:off x="164291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0800;p52">
              <a:extLst>
                <a:ext uri="{FF2B5EF4-FFF2-40B4-BE49-F238E27FC236}">
                  <a16:creationId xmlns:a16="http://schemas.microsoft.com/office/drawing/2014/main" id="{C5A1B793-1717-4E2F-6E47-236B4F0494FB}"/>
                </a:ext>
              </a:extLst>
            </p:cNvPr>
            <p:cNvSpPr/>
            <p:nvPr/>
          </p:nvSpPr>
          <p:spPr>
            <a:xfrm>
              <a:off x="1513494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0801;p52">
              <a:extLst>
                <a:ext uri="{FF2B5EF4-FFF2-40B4-BE49-F238E27FC236}">
                  <a16:creationId xmlns:a16="http://schemas.microsoft.com/office/drawing/2014/main" id="{595D662D-5FF5-46DB-449B-1DB255AA4DFD}"/>
                </a:ext>
              </a:extLst>
            </p:cNvPr>
            <p:cNvSpPr/>
            <p:nvPr/>
          </p:nvSpPr>
          <p:spPr>
            <a:xfrm>
              <a:off x="1347094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0802;p52">
              <a:extLst>
                <a:ext uri="{FF2B5EF4-FFF2-40B4-BE49-F238E27FC236}">
                  <a16:creationId xmlns:a16="http://schemas.microsoft.com/office/drawing/2014/main" id="{5A62DC70-2098-D359-C061-C246F242DC86}"/>
                </a:ext>
              </a:extLst>
            </p:cNvPr>
            <p:cNvSpPr/>
            <p:nvPr/>
          </p:nvSpPr>
          <p:spPr>
            <a:xfrm>
              <a:off x="1199178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0803;p52">
              <a:extLst>
                <a:ext uri="{FF2B5EF4-FFF2-40B4-BE49-F238E27FC236}">
                  <a16:creationId xmlns:a16="http://schemas.microsoft.com/office/drawing/2014/main" id="{1DA38653-81E1-3FAC-83E0-66133BA7A0DD}"/>
                </a:ext>
              </a:extLst>
            </p:cNvPr>
            <p:cNvSpPr/>
            <p:nvPr/>
          </p:nvSpPr>
          <p:spPr>
            <a:xfrm>
              <a:off x="1069761" y="739552"/>
              <a:ext cx="129432" cy="147932"/>
            </a:xfrm>
            <a:custGeom>
              <a:avLst/>
              <a:gdLst/>
              <a:ahLst/>
              <a:cxnLst/>
              <a:rect l="l" t="t" r="r" b="b"/>
              <a:pathLst>
                <a:path w="833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0804;p52">
              <a:extLst>
                <a:ext uri="{FF2B5EF4-FFF2-40B4-BE49-F238E27FC236}">
                  <a16:creationId xmlns:a16="http://schemas.microsoft.com/office/drawing/2014/main" id="{D7FBAA76-8017-7F84-5A57-A9AB25D21467}"/>
                </a:ext>
              </a:extLst>
            </p:cNvPr>
            <p:cNvSpPr/>
            <p:nvPr/>
          </p:nvSpPr>
          <p:spPr>
            <a:xfrm>
              <a:off x="903361" y="739552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3" y="952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0805;p52">
              <a:extLst>
                <a:ext uri="{FF2B5EF4-FFF2-40B4-BE49-F238E27FC236}">
                  <a16:creationId xmlns:a16="http://schemas.microsoft.com/office/drawing/2014/main" id="{53DE4D42-F1B6-1849-70FB-A3CF43381043}"/>
                </a:ext>
              </a:extLst>
            </p:cNvPr>
            <p:cNvSpPr/>
            <p:nvPr/>
          </p:nvSpPr>
          <p:spPr>
            <a:xfrm>
              <a:off x="2400974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0806;p52">
              <a:extLst>
                <a:ext uri="{FF2B5EF4-FFF2-40B4-BE49-F238E27FC236}">
                  <a16:creationId xmlns:a16="http://schemas.microsoft.com/office/drawing/2014/main" id="{DCFD93D7-E97E-2BEC-BB11-856765D2ED5A}"/>
                </a:ext>
              </a:extLst>
            </p:cNvPr>
            <p:cNvSpPr/>
            <p:nvPr/>
          </p:nvSpPr>
          <p:spPr>
            <a:xfrm>
              <a:off x="2253074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0807;p52">
              <a:extLst>
                <a:ext uri="{FF2B5EF4-FFF2-40B4-BE49-F238E27FC236}">
                  <a16:creationId xmlns:a16="http://schemas.microsoft.com/office/drawing/2014/main" id="{FE04E715-F4B9-66D8-7EC0-7E31BDA26AA5}"/>
                </a:ext>
              </a:extLst>
            </p:cNvPr>
            <p:cNvSpPr/>
            <p:nvPr/>
          </p:nvSpPr>
          <p:spPr>
            <a:xfrm>
              <a:off x="2086674" y="573137"/>
              <a:ext cx="166415" cy="166431"/>
            </a:xfrm>
            <a:custGeom>
              <a:avLst/>
              <a:gdLst/>
              <a:ahLst/>
              <a:cxnLst/>
              <a:rect l="l" t="t" r="r" b="b"/>
              <a:pathLst>
                <a:path w="1071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0808;p52">
              <a:extLst>
                <a:ext uri="{FF2B5EF4-FFF2-40B4-BE49-F238E27FC236}">
                  <a16:creationId xmlns:a16="http://schemas.microsoft.com/office/drawing/2014/main" id="{1FB11B92-33B4-F108-7A2A-DE0B8D503E67}"/>
                </a:ext>
              </a:extLst>
            </p:cNvPr>
            <p:cNvSpPr/>
            <p:nvPr/>
          </p:nvSpPr>
          <p:spPr>
            <a:xfrm>
              <a:off x="195724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8334" y="10715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0809;p52">
              <a:extLst>
                <a:ext uri="{FF2B5EF4-FFF2-40B4-BE49-F238E27FC236}">
                  <a16:creationId xmlns:a16="http://schemas.microsoft.com/office/drawing/2014/main" id="{ECC874BD-6DF9-F580-56FE-F12F153B6A47}"/>
                </a:ext>
              </a:extLst>
            </p:cNvPr>
            <p:cNvSpPr/>
            <p:nvPr/>
          </p:nvSpPr>
          <p:spPr>
            <a:xfrm>
              <a:off x="1790857" y="573137"/>
              <a:ext cx="166400" cy="166431"/>
            </a:xfrm>
            <a:custGeom>
              <a:avLst/>
              <a:gdLst/>
              <a:ahLst/>
              <a:cxnLst/>
              <a:rect l="l" t="t" r="r" b="b"/>
              <a:pathLst>
                <a:path w="1071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3" y="10715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0810;p52">
              <a:extLst>
                <a:ext uri="{FF2B5EF4-FFF2-40B4-BE49-F238E27FC236}">
                  <a16:creationId xmlns:a16="http://schemas.microsoft.com/office/drawing/2014/main" id="{AF68DA2A-FEBD-A970-B3F6-B75189739314}"/>
                </a:ext>
              </a:extLst>
            </p:cNvPr>
            <p:cNvSpPr/>
            <p:nvPr/>
          </p:nvSpPr>
          <p:spPr>
            <a:xfrm>
              <a:off x="164291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0811;p52">
              <a:extLst>
                <a:ext uri="{FF2B5EF4-FFF2-40B4-BE49-F238E27FC236}">
                  <a16:creationId xmlns:a16="http://schemas.microsoft.com/office/drawing/2014/main" id="{F6A10250-F152-45DF-7BF1-5F8DA6A9CA6C}"/>
                </a:ext>
              </a:extLst>
            </p:cNvPr>
            <p:cNvSpPr/>
            <p:nvPr/>
          </p:nvSpPr>
          <p:spPr>
            <a:xfrm>
              <a:off x="1513494" y="573137"/>
              <a:ext cx="129432" cy="166431"/>
            </a:xfrm>
            <a:custGeom>
              <a:avLst/>
              <a:gdLst/>
              <a:ahLst/>
              <a:cxnLst/>
              <a:rect l="l" t="t" r="r" b="b"/>
              <a:pathLst>
                <a:path w="833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0812;p52">
              <a:extLst>
                <a:ext uri="{FF2B5EF4-FFF2-40B4-BE49-F238E27FC236}">
                  <a16:creationId xmlns:a16="http://schemas.microsoft.com/office/drawing/2014/main" id="{27AEE717-2348-9A34-7722-0C61F3C37785}"/>
                </a:ext>
              </a:extLst>
            </p:cNvPr>
            <p:cNvSpPr/>
            <p:nvPr/>
          </p:nvSpPr>
          <p:spPr>
            <a:xfrm>
              <a:off x="2400974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0813;p52">
              <a:extLst>
                <a:ext uri="{FF2B5EF4-FFF2-40B4-BE49-F238E27FC236}">
                  <a16:creationId xmlns:a16="http://schemas.microsoft.com/office/drawing/2014/main" id="{BD403E86-CDFE-6A17-3F27-527575CF7B10}"/>
                </a:ext>
              </a:extLst>
            </p:cNvPr>
            <p:cNvSpPr/>
            <p:nvPr/>
          </p:nvSpPr>
          <p:spPr>
            <a:xfrm>
              <a:off x="2253074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0814;p52">
              <a:extLst>
                <a:ext uri="{FF2B5EF4-FFF2-40B4-BE49-F238E27FC236}">
                  <a16:creationId xmlns:a16="http://schemas.microsoft.com/office/drawing/2014/main" id="{B7A5859C-9EE2-B8BB-4057-1B7317D75719}"/>
                </a:ext>
              </a:extLst>
            </p:cNvPr>
            <p:cNvSpPr/>
            <p:nvPr/>
          </p:nvSpPr>
          <p:spPr>
            <a:xfrm>
              <a:off x="2086674" y="443705"/>
              <a:ext cx="166415" cy="129448"/>
            </a:xfrm>
            <a:custGeom>
              <a:avLst/>
              <a:gdLst/>
              <a:ahLst/>
              <a:cxnLst/>
              <a:rect l="l" t="t" r="r" b="b"/>
              <a:pathLst>
                <a:path w="1071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0815;p52">
              <a:extLst>
                <a:ext uri="{FF2B5EF4-FFF2-40B4-BE49-F238E27FC236}">
                  <a16:creationId xmlns:a16="http://schemas.microsoft.com/office/drawing/2014/main" id="{359C9C33-4609-A1D5-CC03-1798C349D58D}"/>
                </a:ext>
              </a:extLst>
            </p:cNvPr>
            <p:cNvSpPr/>
            <p:nvPr/>
          </p:nvSpPr>
          <p:spPr>
            <a:xfrm>
              <a:off x="195724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8334" y="8334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0816;p52">
              <a:extLst>
                <a:ext uri="{FF2B5EF4-FFF2-40B4-BE49-F238E27FC236}">
                  <a16:creationId xmlns:a16="http://schemas.microsoft.com/office/drawing/2014/main" id="{4D72F7D6-ED50-49FE-AD0A-3C90E59D2BCB}"/>
                </a:ext>
              </a:extLst>
            </p:cNvPr>
            <p:cNvSpPr/>
            <p:nvPr/>
          </p:nvSpPr>
          <p:spPr>
            <a:xfrm>
              <a:off x="1790857" y="443705"/>
              <a:ext cx="166400" cy="129448"/>
            </a:xfrm>
            <a:custGeom>
              <a:avLst/>
              <a:gdLst/>
              <a:ahLst/>
              <a:cxnLst/>
              <a:rect l="l" t="t" r="r" b="b"/>
              <a:pathLst>
                <a:path w="1071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3" y="8334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0817;p52">
              <a:extLst>
                <a:ext uri="{FF2B5EF4-FFF2-40B4-BE49-F238E27FC236}">
                  <a16:creationId xmlns:a16="http://schemas.microsoft.com/office/drawing/2014/main" id="{5E4E98BE-0138-B6AF-1F91-9CCAE8355A5C}"/>
                </a:ext>
              </a:extLst>
            </p:cNvPr>
            <p:cNvSpPr/>
            <p:nvPr/>
          </p:nvSpPr>
          <p:spPr>
            <a:xfrm>
              <a:off x="164291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0818;p52">
              <a:extLst>
                <a:ext uri="{FF2B5EF4-FFF2-40B4-BE49-F238E27FC236}">
                  <a16:creationId xmlns:a16="http://schemas.microsoft.com/office/drawing/2014/main" id="{A91E6D73-B78C-87A7-15BB-02AD05B6F1B8}"/>
                </a:ext>
              </a:extLst>
            </p:cNvPr>
            <p:cNvSpPr/>
            <p:nvPr/>
          </p:nvSpPr>
          <p:spPr>
            <a:xfrm>
              <a:off x="1513494" y="443705"/>
              <a:ext cx="129432" cy="129448"/>
            </a:xfrm>
            <a:custGeom>
              <a:avLst/>
              <a:gdLst/>
              <a:ahLst/>
              <a:cxnLst/>
              <a:rect l="l" t="t" r="r" b="b"/>
              <a:pathLst>
                <a:path w="833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0819;p52">
              <a:extLst>
                <a:ext uri="{FF2B5EF4-FFF2-40B4-BE49-F238E27FC236}">
                  <a16:creationId xmlns:a16="http://schemas.microsoft.com/office/drawing/2014/main" id="{E15E889F-6277-D47C-DCC0-CA0AF679ABF2}"/>
                </a:ext>
              </a:extLst>
            </p:cNvPr>
            <p:cNvSpPr/>
            <p:nvPr/>
          </p:nvSpPr>
          <p:spPr>
            <a:xfrm>
              <a:off x="2400974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0820;p52">
              <a:extLst>
                <a:ext uri="{FF2B5EF4-FFF2-40B4-BE49-F238E27FC236}">
                  <a16:creationId xmlns:a16="http://schemas.microsoft.com/office/drawing/2014/main" id="{22D9DB37-5C59-C9FA-8176-D2FA026BE16A}"/>
                </a:ext>
              </a:extLst>
            </p:cNvPr>
            <p:cNvSpPr/>
            <p:nvPr/>
          </p:nvSpPr>
          <p:spPr>
            <a:xfrm>
              <a:off x="2253074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0821;p52">
              <a:extLst>
                <a:ext uri="{FF2B5EF4-FFF2-40B4-BE49-F238E27FC236}">
                  <a16:creationId xmlns:a16="http://schemas.microsoft.com/office/drawing/2014/main" id="{3BD25281-85A6-5ADB-5524-013FC0E6770B}"/>
                </a:ext>
              </a:extLst>
            </p:cNvPr>
            <p:cNvSpPr/>
            <p:nvPr/>
          </p:nvSpPr>
          <p:spPr>
            <a:xfrm>
              <a:off x="2086674" y="277320"/>
              <a:ext cx="166415" cy="166400"/>
            </a:xfrm>
            <a:custGeom>
              <a:avLst/>
              <a:gdLst/>
              <a:ahLst/>
              <a:cxnLst/>
              <a:rect l="l" t="t" r="r" b="b"/>
              <a:pathLst>
                <a:path w="1071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0822;p52">
              <a:extLst>
                <a:ext uri="{FF2B5EF4-FFF2-40B4-BE49-F238E27FC236}">
                  <a16:creationId xmlns:a16="http://schemas.microsoft.com/office/drawing/2014/main" id="{F68214E2-4A28-9F84-B477-02A3FE9EDDD3}"/>
                </a:ext>
              </a:extLst>
            </p:cNvPr>
            <p:cNvSpPr/>
            <p:nvPr/>
          </p:nvSpPr>
          <p:spPr>
            <a:xfrm>
              <a:off x="195724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8334" y="1071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0823;p52">
              <a:extLst>
                <a:ext uri="{FF2B5EF4-FFF2-40B4-BE49-F238E27FC236}">
                  <a16:creationId xmlns:a16="http://schemas.microsoft.com/office/drawing/2014/main" id="{4E685DAA-0089-2EBD-783C-88076ECF9FB9}"/>
                </a:ext>
              </a:extLst>
            </p:cNvPr>
            <p:cNvSpPr/>
            <p:nvPr/>
          </p:nvSpPr>
          <p:spPr>
            <a:xfrm>
              <a:off x="1790857" y="277320"/>
              <a:ext cx="166400" cy="166400"/>
            </a:xfrm>
            <a:custGeom>
              <a:avLst/>
              <a:gdLst/>
              <a:ahLst/>
              <a:cxnLst/>
              <a:rect l="l" t="t" r="r" b="b"/>
              <a:pathLst>
                <a:path w="1071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3" y="1071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0824;p52">
              <a:extLst>
                <a:ext uri="{FF2B5EF4-FFF2-40B4-BE49-F238E27FC236}">
                  <a16:creationId xmlns:a16="http://schemas.microsoft.com/office/drawing/2014/main" id="{245E2445-AF75-665A-95AB-A28721EF6364}"/>
                </a:ext>
              </a:extLst>
            </p:cNvPr>
            <p:cNvSpPr/>
            <p:nvPr/>
          </p:nvSpPr>
          <p:spPr>
            <a:xfrm>
              <a:off x="164291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0825;p52">
              <a:extLst>
                <a:ext uri="{FF2B5EF4-FFF2-40B4-BE49-F238E27FC236}">
                  <a16:creationId xmlns:a16="http://schemas.microsoft.com/office/drawing/2014/main" id="{F742441C-9A3A-2E91-BD44-3271870219B5}"/>
                </a:ext>
              </a:extLst>
            </p:cNvPr>
            <p:cNvSpPr/>
            <p:nvPr/>
          </p:nvSpPr>
          <p:spPr>
            <a:xfrm>
              <a:off x="2400974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0826;p52">
              <a:extLst>
                <a:ext uri="{FF2B5EF4-FFF2-40B4-BE49-F238E27FC236}">
                  <a16:creationId xmlns:a16="http://schemas.microsoft.com/office/drawing/2014/main" id="{A70A2FCB-E96E-D266-D7C8-484C9EBD6954}"/>
                </a:ext>
              </a:extLst>
            </p:cNvPr>
            <p:cNvSpPr/>
            <p:nvPr/>
          </p:nvSpPr>
          <p:spPr>
            <a:xfrm>
              <a:off x="2253074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0827;p52">
              <a:extLst>
                <a:ext uri="{FF2B5EF4-FFF2-40B4-BE49-F238E27FC236}">
                  <a16:creationId xmlns:a16="http://schemas.microsoft.com/office/drawing/2014/main" id="{1910408E-A614-C8BA-06B3-B4AC3A947372}"/>
                </a:ext>
              </a:extLst>
            </p:cNvPr>
            <p:cNvSpPr/>
            <p:nvPr/>
          </p:nvSpPr>
          <p:spPr>
            <a:xfrm>
              <a:off x="2086674" y="129404"/>
              <a:ext cx="166415" cy="147932"/>
            </a:xfrm>
            <a:custGeom>
              <a:avLst/>
              <a:gdLst/>
              <a:ahLst/>
              <a:cxnLst/>
              <a:rect l="l" t="t" r="r" b="b"/>
              <a:pathLst>
                <a:path w="1071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0828;p52">
              <a:extLst>
                <a:ext uri="{FF2B5EF4-FFF2-40B4-BE49-F238E27FC236}">
                  <a16:creationId xmlns:a16="http://schemas.microsoft.com/office/drawing/2014/main" id="{083CFB8A-1262-3F0C-7C1B-1343469AFEFD}"/>
                </a:ext>
              </a:extLst>
            </p:cNvPr>
            <p:cNvSpPr/>
            <p:nvPr/>
          </p:nvSpPr>
          <p:spPr>
            <a:xfrm>
              <a:off x="195724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8334" y="9523"/>
                  </a:lnTo>
                  <a:lnTo>
                    <a:pt x="83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0829;p52">
              <a:extLst>
                <a:ext uri="{FF2B5EF4-FFF2-40B4-BE49-F238E27FC236}">
                  <a16:creationId xmlns:a16="http://schemas.microsoft.com/office/drawing/2014/main" id="{D003FF6F-81FE-3EEE-0E16-43E9AA9DFA34}"/>
                </a:ext>
              </a:extLst>
            </p:cNvPr>
            <p:cNvSpPr/>
            <p:nvPr/>
          </p:nvSpPr>
          <p:spPr>
            <a:xfrm>
              <a:off x="1790857" y="129404"/>
              <a:ext cx="166400" cy="147932"/>
            </a:xfrm>
            <a:custGeom>
              <a:avLst/>
              <a:gdLst/>
              <a:ahLst/>
              <a:cxnLst/>
              <a:rect l="l" t="t" r="r" b="b"/>
              <a:pathLst>
                <a:path w="1071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3" y="9523"/>
                  </a:lnTo>
                  <a:lnTo>
                    <a:pt x="1071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0830;p52">
              <a:extLst>
                <a:ext uri="{FF2B5EF4-FFF2-40B4-BE49-F238E27FC236}">
                  <a16:creationId xmlns:a16="http://schemas.microsoft.com/office/drawing/2014/main" id="{865ACF8F-A8C8-A58E-CB5C-14EC62BAFDD3}"/>
                </a:ext>
              </a:extLst>
            </p:cNvPr>
            <p:cNvSpPr/>
            <p:nvPr/>
          </p:nvSpPr>
          <p:spPr>
            <a:xfrm>
              <a:off x="2400974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0831;p52">
              <a:extLst>
                <a:ext uri="{FF2B5EF4-FFF2-40B4-BE49-F238E27FC236}">
                  <a16:creationId xmlns:a16="http://schemas.microsoft.com/office/drawing/2014/main" id="{984374BE-38BB-980F-D93C-56291C66569A}"/>
                </a:ext>
              </a:extLst>
            </p:cNvPr>
            <p:cNvSpPr/>
            <p:nvPr/>
          </p:nvSpPr>
          <p:spPr>
            <a:xfrm>
              <a:off x="2253074" y="-12"/>
              <a:ext cx="147916" cy="129432"/>
            </a:xfrm>
            <a:custGeom>
              <a:avLst/>
              <a:gdLst/>
              <a:ahLst/>
              <a:cxnLst/>
              <a:rect l="l" t="t" r="r" b="b"/>
              <a:pathLst>
                <a:path w="9523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0832;p52">
              <a:extLst>
                <a:ext uri="{FF2B5EF4-FFF2-40B4-BE49-F238E27FC236}">
                  <a16:creationId xmlns:a16="http://schemas.microsoft.com/office/drawing/2014/main" id="{A823D026-D7AF-FD0E-28DC-29C10B9E13FF}"/>
                </a:ext>
              </a:extLst>
            </p:cNvPr>
            <p:cNvSpPr/>
            <p:nvPr/>
          </p:nvSpPr>
          <p:spPr>
            <a:xfrm>
              <a:off x="2086674" y="-12"/>
              <a:ext cx="166415" cy="129432"/>
            </a:xfrm>
            <a:custGeom>
              <a:avLst/>
              <a:gdLst/>
              <a:ahLst/>
              <a:cxnLst/>
              <a:rect l="l" t="t" r="r" b="b"/>
              <a:pathLst>
                <a:path w="1071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10713" y="8333"/>
                  </a:lnTo>
                  <a:lnTo>
                    <a:pt x="107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0833;p52">
              <a:extLst>
                <a:ext uri="{FF2B5EF4-FFF2-40B4-BE49-F238E27FC236}">
                  <a16:creationId xmlns:a16="http://schemas.microsoft.com/office/drawing/2014/main" id="{0DBAA028-06A3-F73F-AC86-1DE8398C9ABB}"/>
                </a:ext>
              </a:extLst>
            </p:cNvPr>
            <p:cNvSpPr/>
            <p:nvPr/>
          </p:nvSpPr>
          <p:spPr>
            <a:xfrm>
              <a:off x="195724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8334" y="8333"/>
                  </a:lnTo>
                  <a:lnTo>
                    <a:pt x="833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0834;p52">
              <a:extLst>
                <a:ext uri="{FF2B5EF4-FFF2-40B4-BE49-F238E27FC236}">
                  <a16:creationId xmlns:a16="http://schemas.microsoft.com/office/drawing/2014/main" id="{8FC59748-7209-A7F0-BDA0-9848226ED8C4}"/>
                </a:ext>
              </a:extLst>
            </p:cNvPr>
            <p:cNvSpPr/>
            <p:nvPr/>
          </p:nvSpPr>
          <p:spPr>
            <a:xfrm>
              <a:off x="253040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0835;p52">
              <a:extLst>
                <a:ext uri="{FF2B5EF4-FFF2-40B4-BE49-F238E27FC236}">
                  <a16:creationId xmlns:a16="http://schemas.microsoft.com/office/drawing/2014/main" id="{B08E59DA-A844-AD17-7DCE-299723549B80}"/>
                </a:ext>
              </a:extLst>
            </p:cNvPr>
            <p:cNvSpPr/>
            <p:nvPr/>
          </p:nvSpPr>
          <p:spPr>
            <a:xfrm>
              <a:off x="2678322" y="2070781"/>
              <a:ext cx="129448" cy="147916"/>
            </a:xfrm>
            <a:custGeom>
              <a:avLst/>
              <a:gdLst/>
              <a:ahLst/>
              <a:cxnLst/>
              <a:rect l="l" t="t" r="r" b="b"/>
              <a:pathLst>
                <a:path w="833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0836;p52">
              <a:extLst>
                <a:ext uri="{FF2B5EF4-FFF2-40B4-BE49-F238E27FC236}">
                  <a16:creationId xmlns:a16="http://schemas.microsoft.com/office/drawing/2014/main" id="{0C8D00FA-0DFB-6CEA-8F38-7BC9B97E29BA}"/>
                </a:ext>
              </a:extLst>
            </p:cNvPr>
            <p:cNvSpPr/>
            <p:nvPr/>
          </p:nvSpPr>
          <p:spPr>
            <a:xfrm>
              <a:off x="2807755" y="2070781"/>
              <a:ext cx="166431" cy="147916"/>
            </a:xfrm>
            <a:custGeom>
              <a:avLst/>
              <a:gdLst/>
              <a:ahLst/>
              <a:cxnLst/>
              <a:rect l="l" t="t" r="r" b="b"/>
              <a:pathLst>
                <a:path w="10715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0837;p52">
              <a:extLst>
                <a:ext uri="{FF2B5EF4-FFF2-40B4-BE49-F238E27FC236}">
                  <a16:creationId xmlns:a16="http://schemas.microsoft.com/office/drawing/2014/main" id="{CF75BB37-2095-F452-30B8-15C8F013E11E}"/>
                </a:ext>
              </a:extLst>
            </p:cNvPr>
            <p:cNvSpPr/>
            <p:nvPr/>
          </p:nvSpPr>
          <p:spPr>
            <a:xfrm>
              <a:off x="2974170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0838;p52">
              <a:extLst>
                <a:ext uri="{FF2B5EF4-FFF2-40B4-BE49-F238E27FC236}">
                  <a16:creationId xmlns:a16="http://schemas.microsoft.com/office/drawing/2014/main" id="{AD9F5109-6960-44FB-47FD-9F91D64530C8}"/>
                </a:ext>
              </a:extLst>
            </p:cNvPr>
            <p:cNvSpPr/>
            <p:nvPr/>
          </p:nvSpPr>
          <p:spPr>
            <a:xfrm>
              <a:off x="312208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0839;p52">
              <a:extLst>
                <a:ext uri="{FF2B5EF4-FFF2-40B4-BE49-F238E27FC236}">
                  <a16:creationId xmlns:a16="http://schemas.microsoft.com/office/drawing/2014/main" id="{6C5FCFCB-33A4-AC0C-B544-0FB29F66E344}"/>
                </a:ext>
              </a:extLst>
            </p:cNvPr>
            <p:cNvSpPr/>
            <p:nvPr/>
          </p:nvSpPr>
          <p:spPr>
            <a:xfrm>
              <a:off x="326998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0840;p52">
              <a:extLst>
                <a:ext uri="{FF2B5EF4-FFF2-40B4-BE49-F238E27FC236}">
                  <a16:creationId xmlns:a16="http://schemas.microsoft.com/office/drawing/2014/main" id="{0817D94F-3940-AF84-1248-D027F4C87D2A}"/>
                </a:ext>
              </a:extLst>
            </p:cNvPr>
            <p:cNvSpPr/>
            <p:nvPr/>
          </p:nvSpPr>
          <p:spPr>
            <a:xfrm>
              <a:off x="341790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0841;p52">
              <a:extLst>
                <a:ext uri="{FF2B5EF4-FFF2-40B4-BE49-F238E27FC236}">
                  <a16:creationId xmlns:a16="http://schemas.microsoft.com/office/drawing/2014/main" id="{89466E97-CB3E-8672-77E7-9B53CC059A47}"/>
                </a:ext>
              </a:extLst>
            </p:cNvPr>
            <p:cNvSpPr/>
            <p:nvPr/>
          </p:nvSpPr>
          <p:spPr>
            <a:xfrm>
              <a:off x="3565818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0842;p52">
              <a:extLst>
                <a:ext uri="{FF2B5EF4-FFF2-40B4-BE49-F238E27FC236}">
                  <a16:creationId xmlns:a16="http://schemas.microsoft.com/office/drawing/2014/main" id="{7DD4E272-320B-AFF3-E918-F2A52DB91F4D}"/>
                </a:ext>
              </a:extLst>
            </p:cNvPr>
            <p:cNvSpPr/>
            <p:nvPr/>
          </p:nvSpPr>
          <p:spPr>
            <a:xfrm>
              <a:off x="3713719" y="2070781"/>
              <a:ext cx="147963" cy="147916"/>
            </a:xfrm>
            <a:custGeom>
              <a:avLst/>
              <a:gdLst/>
              <a:ahLst/>
              <a:cxnLst/>
              <a:rect l="l" t="t" r="r" b="b"/>
              <a:pathLst>
                <a:path w="9526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0843;p52">
              <a:extLst>
                <a:ext uri="{FF2B5EF4-FFF2-40B4-BE49-F238E27FC236}">
                  <a16:creationId xmlns:a16="http://schemas.microsoft.com/office/drawing/2014/main" id="{E197FF48-9B27-C3DE-9C48-B8BC9CC2474B}"/>
                </a:ext>
              </a:extLst>
            </p:cNvPr>
            <p:cNvSpPr/>
            <p:nvPr/>
          </p:nvSpPr>
          <p:spPr>
            <a:xfrm>
              <a:off x="3861666" y="2070781"/>
              <a:ext cx="147916" cy="147916"/>
            </a:xfrm>
            <a:custGeom>
              <a:avLst/>
              <a:gdLst/>
              <a:ahLst/>
              <a:cxnLst/>
              <a:rect l="l" t="t" r="r" b="b"/>
              <a:pathLst>
                <a:path w="9523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0844;p52">
              <a:extLst>
                <a:ext uri="{FF2B5EF4-FFF2-40B4-BE49-F238E27FC236}">
                  <a16:creationId xmlns:a16="http://schemas.microsoft.com/office/drawing/2014/main" id="{8CB64657-D45E-FE43-8148-F17A5353B627}"/>
                </a:ext>
              </a:extLst>
            </p:cNvPr>
            <p:cNvSpPr/>
            <p:nvPr/>
          </p:nvSpPr>
          <p:spPr>
            <a:xfrm>
              <a:off x="4009566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0845;p52">
              <a:extLst>
                <a:ext uri="{FF2B5EF4-FFF2-40B4-BE49-F238E27FC236}">
                  <a16:creationId xmlns:a16="http://schemas.microsoft.com/office/drawing/2014/main" id="{B1DC95BE-BFBB-AEFA-7115-6D1F21AE5C9C}"/>
                </a:ext>
              </a:extLst>
            </p:cNvPr>
            <p:cNvSpPr/>
            <p:nvPr/>
          </p:nvSpPr>
          <p:spPr>
            <a:xfrm>
              <a:off x="4157482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1" y="0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0846;p52">
              <a:extLst>
                <a:ext uri="{FF2B5EF4-FFF2-40B4-BE49-F238E27FC236}">
                  <a16:creationId xmlns:a16="http://schemas.microsoft.com/office/drawing/2014/main" id="{0C3268EA-9E4F-B477-1734-9DD727FD2266}"/>
                </a:ext>
              </a:extLst>
            </p:cNvPr>
            <p:cNvSpPr/>
            <p:nvPr/>
          </p:nvSpPr>
          <p:spPr>
            <a:xfrm>
              <a:off x="4305398" y="2070781"/>
              <a:ext cx="147932" cy="147916"/>
            </a:xfrm>
            <a:custGeom>
              <a:avLst/>
              <a:gdLst/>
              <a:ahLst/>
              <a:cxnLst/>
              <a:rect l="l" t="t" r="r" b="b"/>
              <a:pathLst>
                <a:path w="9524" h="9523" extrusionOk="0">
                  <a:moveTo>
                    <a:pt x="0" y="0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0847;p52">
              <a:extLst>
                <a:ext uri="{FF2B5EF4-FFF2-40B4-BE49-F238E27FC236}">
                  <a16:creationId xmlns:a16="http://schemas.microsoft.com/office/drawing/2014/main" id="{CE4A9C33-9545-B674-8DDC-34EE84441200}"/>
                </a:ext>
              </a:extLst>
            </p:cNvPr>
            <p:cNvSpPr/>
            <p:nvPr/>
          </p:nvSpPr>
          <p:spPr>
            <a:xfrm>
              <a:off x="253040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0848;p52">
              <a:extLst>
                <a:ext uri="{FF2B5EF4-FFF2-40B4-BE49-F238E27FC236}">
                  <a16:creationId xmlns:a16="http://schemas.microsoft.com/office/drawing/2014/main" id="{027FB639-F151-A756-03BF-954B7C333B6B}"/>
                </a:ext>
              </a:extLst>
            </p:cNvPr>
            <p:cNvSpPr/>
            <p:nvPr/>
          </p:nvSpPr>
          <p:spPr>
            <a:xfrm>
              <a:off x="2678322" y="192286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0849;p52">
              <a:extLst>
                <a:ext uri="{FF2B5EF4-FFF2-40B4-BE49-F238E27FC236}">
                  <a16:creationId xmlns:a16="http://schemas.microsoft.com/office/drawing/2014/main" id="{C411DAEC-E507-348F-FC78-186E166475F7}"/>
                </a:ext>
              </a:extLst>
            </p:cNvPr>
            <p:cNvSpPr/>
            <p:nvPr/>
          </p:nvSpPr>
          <p:spPr>
            <a:xfrm>
              <a:off x="2807755" y="192286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0850;p52">
              <a:extLst>
                <a:ext uri="{FF2B5EF4-FFF2-40B4-BE49-F238E27FC236}">
                  <a16:creationId xmlns:a16="http://schemas.microsoft.com/office/drawing/2014/main" id="{EE367078-56E9-7398-0FA2-AA2D7878D52F}"/>
                </a:ext>
              </a:extLst>
            </p:cNvPr>
            <p:cNvSpPr/>
            <p:nvPr/>
          </p:nvSpPr>
          <p:spPr>
            <a:xfrm>
              <a:off x="2974170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0851;p52">
              <a:extLst>
                <a:ext uri="{FF2B5EF4-FFF2-40B4-BE49-F238E27FC236}">
                  <a16:creationId xmlns:a16="http://schemas.microsoft.com/office/drawing/2014/main" id="{F8115C68-7958-63AE-D77D-F2E056845526}"/>
                </a:ext>
              </a:extLst>
            </p:cNvPr>
            <p:cNvSpPr/>
            <p:nvPr/>
          </p:nvSpPr>
          <p:spPr>
            <a:xfrm>
              <a:off x="312208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0852;p52">
              <a:extLst>
                <a:ext uri="{FF2B5EF4-FFF2-40B4-BE49-F238E27FC236}">
                  <a16:creationId xmlns:a16="http://schemas.microsoft.com/office/drawing/2014/main" id="{D5D94631-11ED-A20C-1810-26D2F194DD60}"/>
                </a:ext>
              </a:extLst>
            </p:cNvPr>
            <p:cNvSpPr/>
            <p:nvPr/>
          </p:nvSpPr>
          <p:spPr>
            <a:xfrm>
              <a:off x="326998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0853;p52">
              <a:extLst>
                <a:ext uri="{FF2B5EF4-FFF2-40B4-BE49-F238E27FC236}">
                  <a16:creationId xmlns:a16="http://schemas.microsoft.com/office/drawing/2014/main" id="{F93EBC8E-441C-B42C-6406-B5D64B328F4C}"/>
                </a:ext>
              </a:extLst>
            </p:cNvPr>
            <p:cNvSpPr/>
            <p:nvPr/>
          </p:nvSpPr>
          <p:spPr>
            <a:xfrm>
              <a:off x="341790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0854;p52">
              <a:extLst>
                <a:ext uri="{FF2B5EF4-FFF2-40B4-BE49-F238E27FC236}">
                  <a16:creationId xmlns:a16="http://schemas.microsoft.com/office/drawing/2014/main" id="{5B9FFE2D-14B8-DD51-B5DA-76D85779BF09}"/>
                </a:ext>
              </a:extLst>
            </p:cNvPr>
            <p:cNvSpPr/>
            <p:nvPr/>
          </p:nvSpPr>
          <p:spPr>
            <a:xfrm>
              <a:off x="3565818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0855;p52">
              <a:extLst>
                <a:ext uri="{FF2B5EF4-FFF2-40B4-BE49-F238E27FC236}">
                  <a16:creationId xmlns:a16="http://schemas.microsoft.com/office/drawing/2014/main" id="{08253F2E-62A3-0CB5-3950-56196159E005}"/>
                </a:ext>
              </a:extLst>
            </p:cNvPr>
            <p:cNvSpPr/>
            <p:nvPr/>
          </p:nvSpPr>
          <p:spPr>
            <a:xfrm>
              <a:off x="3713719" y="192286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0856;p52">
              <a:extLst>
                <a:ext uri="{FF2B5EF4-FFF2-40B4-BE49-F238E27FC236}">
                  <a16:creationId xmlns:a16="http://schemas.microsoft.com/office/drawing/2014/main" id="{C436023B-144E-5CF9-86F2-81C27818FB23}"/>
                </a:ext>
              </a:extLst>
            </p:cNvPr>
            <p:cNvSpPr/>
            <p:nvPr/>
          </p:nvSpPr>
          <p:spPr>
            <a:xfrm>
              <a:off x="3861666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0857;p52">
              <a:extLst>
                <a:ext uri="{FF2B5EF4-FFF2-40B4-BE49-F238E27FC236}">
                  <a16:creationId xmlns:a16="http://schemas.microsoft.com/office/drawing/2014/main" id="{4A1B9989-83DD-6A8F-5B2B-EFC239E6F606}"/>
                </a:ext>
              </a:extLst>
            </p:cNvPr>
            <p:cNvSpPr/>
            <p:nvPr/>
          </p:nvSpPr>
          <p:spPr>
            <a:xfrm>
              <a:off x="4009566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0858;p52">
              <a:extLst>
                <a:ext uri="{FF2B5EF4-FFF2-40B4-BE49-F238E27FC236}">
                  <a16:creationId xmlns:a16="http://schemas.microsoft.com/office/drawing/2014/main" id="{18B65580-238D-776F-DC30-B96BF94EC65C}"/>
                </a:ext>
              </a:extLst>
            </p:cNvPr>
            <p:cNvSpPr/>
            <p:nvPr/>
          </p:nvSpPr>
          <p:spPr>
            <a:xfrm>
              <a:off x="4157482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0859;p52">
              <a:extLst>
                <a:ext uri="{FF2B5EF4-FFF2-40B4-BE49-F238E27FC236}">
                  <a16:creationId xmlns:a16="http://schemas.microsoft.com/office/drawing/2014/main" id="{D05E3BF3-46A2-18E0-5A90-503026330A55}"/>
                </a:ext>
              </a:extLst>
            </p:cNvPr>
            <p:cNvSpPr/>
            <p:nvPr/>
          </p:nvSpPr>
          <p:spPr>
            <a:xfrm>
              <a:off x="4305398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0860;p52">
              <a:extLst>
                <a:ext uri="{FF2B5EF4-FFF2-40B4-BE49-F238E27FC236}">
                  <a16:creationId xmlns:a16="http://schemas.microsoft.com/office/drawing/2014/main" id="{184CE49C-6C38-04C2-B8D7-A955004623CC}"/>
                </a:ext>
              </a:extLst>
            </p:cNvPr>
            <p:cNvSpPr/>
            <p:nvPr/>
          </p:nvSpPr>
          <p:spPr>
            <a:xfrm>
              <a:off x="4453314" y="192286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0861;p52">
              <a:extLst>
                <a:ext uri="{FF2B5EF4-FFF2-40B4-BE49-F238E27FC236}">
                  <a16:creationId xmlns:a16="http://schemas.microsoft.com/office/drawing/2014/main" id="{9A2CED15-D067-9B7F-3D02-CDE10564AFC4}"/>
                </a:ext>
              </a:extLst>
            </p:cNvPr>
            <p:cNvSpPr/>
            <p:nvPr/>
          </p:nvSpPr>
          <p:spPr>
            <a:xfrm>
              <a:off x="4601215" y="192286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0862;p52">
              <a:extLst>
                <a:ext uri="{FF2B5EF4-FFF2-40B4-BE49-F238E27FC236}">
                  <a16:creationId xmlns:a16="http://schemas.microsoft.com/office/drawing/2014/main" id="{21330833-C4E9-8B00-E072-06B2BE728DFC}"/>
                </a:ext>
              </a:extLst>
            </p:cNvPr>
            <p:cNvSpPr/>
            <p:nvPr/>
          </p:nvSpPr>
          <p:spPr>
            <a:xfrm>
              <a:off x="253040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0863;p52">
              <a:extLst>
                <a:ext uri="{FF2B5EF4-FFF2-40B4-BE49-F238E27FC236}">
                  <a16:creationId xmlns:a16="http://schemas.microsoft.com/office/drawing/2014/main" id="{8C583807-44E3-73A7-4FAC-76D7632BEA86}"/>
                </a:ext>
              </a:extLst>
            </p:cNvPr>
            <p:cNvSpPr/>
            <p:nvPr/>
          </p:nvSpPr>
          <p:spPr>
            <a:xfrm>
              <a:off x="2678322" y="175648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0864;p52">
              <a:extLst>
                <a:ext uri="{FF2B5EF4-FFF2-40B4-BE49-F238E27FC236}">
                  <a16:creationId xmlns:a16="http://schemas.microsoft.com/office/drawing/2014/main" id="{535258C9-F6C1-B1C2-FB43-ABF79D445040}"/>
                </a:ext>
              </a:extLst>
            </p:cNvPr>
            <p:cNvSpPr/>
            <p:nvPr/>
          </p:nvSpPr>
          <p:spPr>
            <a:xfrm>
              <a:off x="2807755" y="175648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0865;p52">
              <a:extLst>
                <a:ext uri="{FF2B5EF4-FFF2-40B4-BE49-F238E27FC236}">
                  <a16:creationId xmlns:a16="http://schemas.microsoft.com/office/drawing/2014/main" id="{2D46BA13-8B20-0584-46BA-92FF5DB1E8F0}"/>
                </a:ext>
              </a:extLst>
            </p:cNvPr>
            <p:cNvSpPr/>
            <p:nvPr/>
          </p:nvSpPr>
          <p:spPr>
            <a:xfrm>
              <a:off x="2974170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0866;p52">
              <a:extLst>
                <a:ext uri="{FF2B5EF4-FFF2-40B4-BE49-F238E27FC236}">
                  <a16:creationId xmlns:a16="http://schemas.microsoft.com/office/drawing/2014/main" id="{F8B0B14D-D344-872C-7685-B9FA23A70D9A}"/>
                </a:ext>
              </a:extLst>
            </p:cNvPr>
            <p:cNvSpPr/>
            <p:nvPr/>
          </p:nvSpPr>
          <p:spPr>
            <a:xfrm>
              <a:off x="312208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0867;p52">
              <a:extLst>
                <a:ext uri="{FF2B5EF4-FFF2-40B4-BE49-F238E27FC236}">
                  <a16:creationId xmlns:a16="http://schemas.microsoft.com/office/drawing/2014/main" id="{4EB27B3F-D837-C522-A54A-56B46EBC2CF7}"/>
                </a:ext>
              </a:extLst>
            </p:cNvPr>
            <p:cNvSpPr/>
            <p:nvPr/>
          </p:nvSpPr>
          <p:spPr>
            <a:xfrm>
              <a:off x="326998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0868;p52">
              <a:extLst>
                <a:ext uri="{FF2B5EF4-FFF2-40B4-BE49-F238E27FC236}">
                  <a16:creationId xmlns:a16="http://schemas.microsoft.com/office/drawing/2014/main" id="{2589E005-FC38-30C8-2AE9-E1F2D6C4E226}"/>
                </a:ext>
              </a:extLst>
            </p:cNvPr>
            <p:cNvSpPr/>
            <p:nvPr/>
          </p:nvSpPr>
          <p:spPr>
            <a:xfrm>
              <a:off x="341790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0869;p52">
              <a:extLst>
                <a:ext uri="{FF2B5EF4-FFF2-40B4-BE49-F238E27FC236}">
                  <a16:creationId xmlns:a16="http://schemas.microsoft.com/office/drawing/2014/main" id="{C11ED41D-5A4B-E2EF-6809-445DBE81F627}"/>
                </a:ext>
              </a:extLst>
            </p:cNvPr>
            <p:cNvSpPr/>
            <p:nvPr/>
          </p:nvSpPr>
          <p:spPr>
            <a:xfrm>
              <a:off x="3565818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0870;p52">
              <a:extLst>
                <a:ext uri="{FF2B5EF4-FFF2-40B4-BE49-F238E27FC236}">
                  <a16:creationId xmlns:a16="http://schemas.microsoft.com/office/drawing/2014/main" id="{9654B634-5E2B-31E1-BA77-BA93538E871C}"/>
                </a:ext>
              </a:extLst>
            </p:cNvPr>
            <p:cNvSpPr/>
            <p:nvPr/>
          </p:nvSpPr>
          <p:spPr>
            <a:xfrm>
              <a:off x="3713719" y="175648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0871;p52">
              <a:extLst>
                <a:ext uri="{FF2B5EF4-FFF2-40B4-BE49-F238E27FC236}">
                  <a16:creationId xmlns:a16="http://schemas.microsoft.com/office/drawing/2014/main" id="{68C7762C-DA8D-136D-8B18-0521F3323EC2}"/>
                </a:ext>
              </a:extLst>
            </p:cNvPr>
            <p:cNvSpPr/>
            <p:nvPr/>
          </p:nvSpPr>
          <p:spPr>
            <a:xfrm>
              <a:off x="3861666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0872;p52">
              <a:extLst>
                <a:ext uri="{FF2B5EF4-FFF2-40B4-BE49-F238E27FC236}">
                  <a16:creationId xmlns:a16="http://schemas.microsoft.com/office/drawing/2014/main" id="{1F45CFC8-54AC-24CD-A3C9-93899BC3B44D}"/>
                </a:ext>
              </a:extLst>
            </p:cNvPr>
            <p:cNvSpPr/>
            <p:nvPr/>
          </p:nvSpPr>
          <p:spPr>
            <a:xfrm>
              <a:off x="4009566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0873;p52">
              <a:extLst>
                <a:ext uri="{FF2B5EF4-FFF2-40B4-BE49-F238E27FC236}">
                  <a16:creationId xmlns:a16="http://schemas.microsoft.com/office/drawing/2014/main" id="{A7A25927-9F42-9871-4967-D9B9E59E4436}"/>
                </a:ext>
              </a:extLst>
            </p:cNvPr>
            <p:cNvSpPr/>
            <p:nvPr/>
          </p:nvSpPr>
          <p:spPr>
            <a:xfrm>
              <a:off x="4157482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0874;p52">
              <a:extLst>
                <a:ext uri="{FF2B5EF4-FFF2-40B4-BE49-F238E27FC236}">
                  <a16:creationId xmlns:a16="http://schemas.microsoft.com/office/drawing/2014/main" id="{39E40BCF-2050-E837-7523-F1A68646F06D}"/>
                </a:ext>
              </a:extLst>
            </p:cNvPr>
            <p:cNvSpPr/>
            <p:nvPr/>
          </p:nvSpPr>
          <p:spPr>
            <a:xfrm>
              <a:off x="4305398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0875;p52">
              <a:extLst>
                <a:ext uri="{FF2B5EF4-FFF2-40B4-BE49-F238E27FC236}">
                  <a16:creationId xmlns:a16="http://schemas.microsoft.com/office/drawing/2014/main" id="{B84B5CAF-593A-4B36-53B7-AD249799C080}"/>
                </a:ext>
              </a:extLst>
            </p:cNvPr>
            <p:cNvSpPr/>
            <p:nvPr/>
          </p:nvSpPr>
          <p:spPr>
            <a:xfrm>
              <a:off x="4453314" y="175648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0876;p52">
              <a:extLst>
                <a:ext uri="{FF2B5EF4-FFF2-40B4-BE49-F238E27FC236}">
                  <a16:creationId xmlns:a16="http://schemas.microsoft.com/office/drawing/2014/main" id="{55C2884B-BBEA-FB13-3794-994E863FFA81}"/>
                </a:ext>
              </a:extLst>
            </p:cNvPr>
            <p:cNvSpPr/>
            <p:nvPr/>
          </p:nvSpPr>
          <p:spPr>
            <a:xfrm>
              <a:off x="4601215" y="175648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0877;p52">
              <a:extLst>
                <a:ext uri="{FF2B5EF4-FFF2-40B4-BE49-F238E27FC236}">
                  <a16:creationId xmlns:a16="http://schemas.microsoft.com/office/drawing/2014/main" id="{7BF8007A-1333-BB37-C7E7-FD2CF59383EF}"/>
                </a:ext>
              </a:extLst>
            </p:cNvPr>
            <p:cNvSpPr/>
            <p:nvPr/>
          </p:nvSpPr>
          <p:spPr>
            <a:xfrm>
              <a:off x="253040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0878;p52">
              <a:extLst>
                <a:ext uri="{FF2B5EF4-FFF2-40B4-BE49-F238E27FC236}">
                  <a16:creationId xmlns:a16="http://schemas.microsoft.com/office/drawing/2014/main" id="{7C0B31CC-99BE-90C4-66CF-628AE55188AE}"/>
                </a:ext>
              </a:extLst>
            </p:cNvPr>
            <p:cNvSpPr/>
            <p:nvPr/>
          </p:nvSpPr>
          <p:spPr>
            <a:xfrm>
              <a:off x="2678322" y="162704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0879;p52">
              <a:extLst>
                <a:ext uri="{FF2B5EF4-FFF2-40B4-BE49-F238E27FC236}">
                  <a16:creationId xmlns:a16="http://schemas.microsoft.com/office/drawing/2014/main" id="{04F179F8-E9EF-B4C5-042C-280489A2BE66}"/>
                </a:ext>
              </a:extLst>
            </p:cNvPr>
            <p:cNvSpPr/>
            <p:nvPr/>
          </p:nvSpPr>
          <p:spPr>
            <a:xfrm>
              <a:off x="2807755" y="162704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0880;p52">
              <a:extLst>
                <a:ext uri="{FF2B5EF4-FFF2-40B4-BE49-F238E27FC236}">
                  <a16:creationId xmlns:a16="http://schemas.microsoft.com/office/drawing/2014/main" id="{A26EF818-B1B6-FC6C-1CA4-1CA00C0BA11C}"/>
                </a:ext>
              </a:extLst>
            </p:cNvPr>
            <p:cNvSpPr/>
            <p:nvPr/>
          </p:nvSpPr>
          <p:spPr>
            <a:xfrm>
              <a:off x="2974170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0881;p52">
              <a:extLst>
                <a:ext uri="{FF2B5EF4-FFF2-40B4-BE49-F238E27FC236}">
                  <a16:creationId xmlns:a16="http://schemas.microsoft.com/office/drawing/2014/main" id="{CD2858AE-BF59-F40A-0C5B-5245B0CF04E9}"/>
                </a:ext>
              </a:extLst>
            </p:cNvPr>
            <p:cNvSpPr/>
            <p:nvPr/>
          </p:nvSpPr>
          <p:spPr>
            <a:xfrm>
              <a:off x="312208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0882;p52">
              <a:extLst>
                <a:ext uri="{FF2B5EF4-FFF2-40B4-BE49-F238E27FC236}">
                  <a16:creationId xmlns:a16="http://schemas.microsoft.com/office/drawing/2014/main" id="{9F686B3E-8FA3-C400-78F6-F87DB44AA930}"/>
                </a:ext>
              </a:extLst>
            </p:cNvPr>
            <p:cNvSpPr/>
            <p:nvPr/>
          </p:nvSpPr>
          <p:spPr>
            <a:xfrm>
              <a:off x="326998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0883;p52">
              <a:extLst>
                <a:ext uri="{FF2B5EF4-FFF2-40B4-BE49-F238E27FC236}">
                  <a16:creationId xmlns:a16="http://schemas.microsoft.com/office/drawing/2014/main" id="{4A554E11-9C46-C677-A8BD-29B8F80BB225}"/>
                </a:ext>
              </a:extLst>
            </p:cNvPr>
            <p:cNvSpPr/>
            <p:nvPr/>
          </p:nvSpPr>
          <p:spPr>
            <a:xfrm>
              <a:off x="341790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0884;p52">
              <a:extLst>
                <a:ext uri="{FF2B5EF4-FFF2-40B4-BE49-F238E27FC236}">
                  <a16:creationId xmlns:a16="http://schemas.microsoft.com/office/drawing/2014/main" id="{BA658982-F496-9593-87A6-990587F83E45}"/>
                </a:ext>
              </a:extLst>
            </p:cNvPr>
            <p:cNvSpPr/>
            <p:nvPr/>
          </p:nvSpPr>
          <p:spPr>
            <a:xfrm>
              <a:off x="3565818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0885;p52">
              <a:extLst>
                <a:ext uri="{FF2B5EF4-FFF2-40B4-BE49-F238E27FC236}">
                  <a16:creationId xmlns:a16="http://schemas.microsoft.com/office/drawing/2014/main" id="{E60F9441-753F-7CDB-5BF0-12E8B328EFD6}"/>
                </a:ext>
              </a:extLst>
            </p:cNvPr>
            <p:cNvSpPr/>
            <p:nvPr/>
          </p:nvSpPr>
          <p:spPr>
            <a:xfrm>
              <a:off x="3713719" y="162704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0886;p52">
              <a:extLst>
                <a:ext uri="{FF2B5EF4-FFF2-40B4-BE49-F238E27FC236}">
                  <a16:creationId xmlns:a16="http://schemas.microsoft.com/office/drawing/2014/main" id="{513DEB25-3EA3-A94F-6014-7BAF2B20A789}"/>
                </a:ext>
              </a:extLst>
            </p:cNvPr>
            <p:cNvSpPr/>
            <p:nvPr/>
          </p:nvSpPr>
          <p:spPr>
            <a:xfrm>
              <a:off x="3861666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0887;p52">
              <a:extLst>
                <a:ext uri="{FF2B5EF4-FFF2-40B4-BE49-F238E27FC236}">
                  <a16:creationId xmlns:a16="http://schemas.microsoft.com/office/drawing/2014/main" id="{FCDC797F-7399-3B72-6324-FFF4BE9A5901}"/>
                </a:ext>
              </a:extLst>
            </p:cNvPr>
            <p:cNvSpPr/>
            <p:nvPr/>
          </p:nvSpPr>
          <p:spPr>
            <a:xfrm>
              <a:off x="4009566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0888;p52">
              <a:extLst>
                <a:ext uri="{FF2B5EF4-FFF2-40B4-BE49-F238E27FC236}">
                  <a16:creationId xmlns:a16="http://schemas.microsoft.com/office/drawing/2014/main" id="{2E7FF407-D88E-96E0-8F1F-8BEE7E3330B8}"/>
                </a:ext>
              </a:extLst>
            </p:cNvPr>
            <p:cNvSpPr/>
            <p:nvPr/>
          </p:nvSpPr>
          <p:spPr>
            <a:xfrm>
              <a:off x="4157482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0889;p52">
              <a:extLst>
                <a:ext uri="{FF2B5EF4-FFF2-40B4-BE49-F238E27FC236}">
                  <a16:creationId xmlns:a16="http://schemas.microsoft.com/office/drawing/2014/main" id="{972E0F47-C555-2231-83B8-6ADE646A26EC}"/>
                </a:ext>
              </a:extLst>
            </p:cNvPr>
            <p:cNvSpPr/>
            <p:nvPr/>
          </p:nvSpPr>
          <p:spPr>
            <a:xfrm>
              <a:off x="4305398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0890;p52">
              <a:extLst>
                <a:ext uri="{FF2B5EF4-FFF2-40B4-BE49-F238E27FC236}">
                  <a16:creationId xmlns:a16="http://schemas.microsoft.com/office/drawing/2014/main" id="{A8D8D9F2-E4B3-1BF7-EC68-0A652A201800}"/>
                </a:ext>
              </a:extLst>
            </p:cNvPr>
            <p:cNvSpPr/>
            <p:nvPr/>
          </p:nvSpPr>
          <p:spPr>
            <a:xfrm>
              <a:off x="4453314" y="162704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0891;p52">
              <a:extLst>
                <a:ext uri="{FF2B5EF4-FFF2-40B4-BE49-F238E27FC236}">
                  <a16:creationId xmlns:a16="http://schemas.microsoft.com/office/drawing/2014/main" id="{3AE01E74-ED1A-AD71-F882-D0BE66277030}"/>
                </a:ext>
              </a:extLst>
            </p:cNvPr>
            <p:cNvSpPr/>
            <p:nvPr/>
          </p:nvSpPr>
          <p:spPr>
            <a:xfrm>
              <a:off x="4601215" y="162704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0892;p52">
              <a:extLst>
                <a:ext uri="{FF2B5EF4-FFF2-40B4-BE49-F238E27FC236}">
                  <a16:creationId xmlns:a16="http://schemas.microsoft.com/office/drawing/2014/main" id="{09351AB5-4EA5-9D1D-39B3-98DCFBD4B561}"/>
                </a:ext>
              </a:extLst>
            </p:cNvPr>
            <p:cNvSpPr/>
            <p:nvPr/>
          </p:nvSpPr>
          <p:spPr>
            <a:xfrm>
              <a:off x="253040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0893;p52">
              <a:extLst>
                <a:ext uri="{FF2B5EF4-FFF2-40B4-BE49-F238E27FC236}">
                  <a16:creationId xmlns:a16="http://schemas.microsoft.com/office/drawing/2014/main" id="{47829249-7459-FC8C-5656-7814FE60E7B2}"/>
                </a:ext>
              </a:extLst>
            </p:cNvPr>
            <p:cNvSpPr/>
            <p:nvPr/>
          </p:nvSpPr>
          <p:spPr>
            <a:xfrm>
              <a:off x="2678322" y="1460633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0894;p52">
              <a:extLst>
                <a:ext uri="{FF2B5EF4-FFF2-40B4-BE49-F238E27FC236}">
                  <a16:creationId xmlns:a16="http://schemas.microsoft.com/office/drawing/2014/main" id="{38822CC0-C457-79A5-A517-5CF51C0877B3}"/>
                </a:ext>
              </a:extLst>
            </p:cNvPr>
            <p:cNvSpPr/>
            <p:nvPr/>
          </p:nvSpPr>
          <p:spPr>
            <a:xfrm>
              <a:off x="2807755" y="1460633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0895;p52">
              <a:extLst>
                <a:ext uri="{FF2B5EF4-FFF2-40B4-BE49-F238E27FC236}">
                  <a16:creationId xmlns:a16="http://schemas.microsoft.com/office/drawing/2014/main" id="{452FE2CD-9947-75B3-D66F-48AFF77D3CEC}"/>
                </a:ext>
              </a:extLst>
            </p:cNvPr>
            <p:cNvSpPr/>
            <p:nvPr/>
          </p:nvSpPr>
          <p:spPr>
            <a:xfrm>
              <a:off x="2974170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0896;p52">
              <a:extLst>
                <a:ext uri="{FF2B5EF4-FFF2-40B4-BE49-F238E27FC236}">
                  <a16:creationId xmlns:a16="http://schemas.microsoft.com/office/drawing/2014/main" id="{387488AB-715A-8ACB-9C1C-31CE071FBC83}"/>
                </a:ext>
              </a:extLst>
            </p:cNvPr>
            <p:cNvSpPr/>
            <p:nvPr/>
          </p:nvSpPr>
          <p:spPr>
            <a:xfrm>
              <a:off x="312208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0897;p52">
              <a:extLst>
                <a:ext uri="{FF2B5EF4-FFF2-40B4-BE49-F238E27FC236}">
                  <a16:creationId xmlns:a16="http://schemas.microsoft.com/office/drawing/2014/main" id="{FA6530BB-3510-1615-4A30-081A7E63A320}"/>
                </a:ext>
              </a:extLst>
            </p:cNvPr>
            <p:cNvSpPr/>
            <p:nvPr/>
          </p:nvSpPr>
          <p:spPr>
            <a:xfrm>
              <a:off x="326998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0898;p52">
              <a:extLst>
                <a:ext uri="{FF2B5EF4-FFF2-40B4-BE49-F238E27FC236}">
                  <a16:creationId xmlns:a16="http://schemas.microsoft.com/office/drawing/2014/main" id="{07E56E62-1E8D-B3B1-2F65-1ECBF8FB6673}"/>
                </a:ext>
              </a:extLst>
            </p:cNvPr>
            <p:cNvSpPr/>
            <p:nvPr/>
          </p:nvSpPr>
          <p:spPr>
            <a:xfrm>
              <a:off x="341790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0899;p52">
              <a:extLst>
                <a:ext uri="{FF2B5EF4-FFF2-40B4-BE49-F238E27FC236}">
                  <a16:creationId xmlns:a16="http://schemas.microsoft.com/office/drawing/2014/main" id="{5DD5130F-C31D-2A64-359F-4BB797A481D1}"/>
                </a:ext>
              </a:extLst>
            </p:cNvPr>
            <p:cNvSpPr/>
            <p:nvPr/>
          </p:nvSpPr>
          <p:spPr>
            <a:xfrm>
              <a:off x="3565818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0900;p52">
              <a:extLst>
                <a:ext uri="{FF2B5EF4-FFF2-40B4-BE49-F238E27FC236}">
                  <a16:creationId xmlns:a16="http://schemas.microsoft.com/office/drawing/2014/main" id="{C273BBF5-D9E8-8BA3-9F1E-9183EB40E960}"/>
                </a:ext>
              </a:extLst>
            </p:cNvPr>
            <p:cNvSpPr/>
            <p:nvPr/>
          </p:nvSpPr>
          <p:spPr>
            <a:xfrm>
              <a:off x="3713719" y="1460633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0901;p52">
              <a:extLst>
                <a:ext uri="{FF2B5EF4-FFF2-40B4-BE49-F238E27FC236}">
                  <a16:creationId xmlns:a16="http://schemas.microsoft.com/office/drawing/2014/main" id="{A9F7F2DE-989F-F3EF-D028-746D8C49D849}"/>
                </a:ext>
              </a:extLst>
            </p:cNvPr>
            <p:cNvSpPr/>
            <p:nvPr/>
          </p:nvSpPr>
          <p:spPr>
            <a:xfrm>
              <a:off x="3861666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0902;p52">
              <a:extLst>
                <a:ext uri="{FF2B5EF4-FFF2-40B4-BE49-F238E27FC236}">
                  <a16:creationId xmlns:a16="http://schemas.microsoft.com/office/drawing/2014/main" id="{3A0E43FC-481D-D08F-A5C6-9633CD248F02}"/>
                </a:ext>
              </a:extLst>
            </p:cNvPr>
            <p:cNvSpPr/>
            <p:nvPr/>
          </p:nvSpPr>
          <p:spPr>
            <a:xfrm>
              <a:off x="4009566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0903;p52">
              <a:extLst>
                <a:ext uri="{FF2B5EF4-FFF2-40B4-BE49-F238E27FC236}">
                  <a16:creationId xmlns:a16="http://schemas.microsoft.com/office/drawing/2014/main" id="{5D23B343-DB90-7601-F0DB-35D5BE5D1454}"/>
                </a:ext>
              </a:extLst>
            </p:cNvPr>
            <p:cNvSpPr/>
            <p:nvPr/>
          </p:nvSpPr>
          <p:spPr>
            <a:xfrm>
              <a:off x="4157482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0904;p52">
              <a:extLst>
                <a:ext uri="{FF2B5EF4-FFF2-40B4-BE49-F238E27FC236}">
                  <a16:creationId xmlns:a16="http://schemas.microsoft.com/office/drawing/2014/main" id="{D27C623C-362E-25FF-833B-CC0C337D360E}"/>
                </a:ext>
              </a:extLst>
            </p:cNvPr>
            <p:cNvSpPr/>
            <p:nvPr/>
          </p:nvSpPr>
          <p:spPr>
            <a:xfrm>
              <a:off x="4305398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0905;p52">
              <a:extLst>
                <a:ext uri="{FF2B5EF4-FFF2-40B4-BE49-F238E27FC236}">
                  <a16:creationId xmlns:a16="http://schemas.microsoft.com/office/drawing/2014/main" id="{16C2AFD9-E688-B785-4710-EDF6D65AA42C}"/>
                </a:ext>
              </a:extLst>
            </p:cNvPr>
            <p:cNvSpPr/>
            <p:nvPr/>
          </p:nvSpPr>
          <p:spPr>
            <a:xfrm>
              <a:off x="4453314" y="1460633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0906;p52">
              <a:extLst>
                <a:ext uri="{FF2B5EF4-FFF2-40B4-BE49-F238E27FC236}">
                  <a16:creationId xmlns:a16="http://schemas.microsoft.com/office/drawing/2014/main" id="{64370D68-A505-937B-AB06-5F01E13088D5}"/>
                </a:ext>
              </a:extLst>
            </p:cNvPr>
            <p:cNvSpPr/>
            <p:nvPr/>
          </p:nvSpPr>
          <p:spPr>
            <a:xfrm>
              <a:off x="4601215" y="1460633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0907;p52">
              <a:extLst>
                <a:ext uri="{FF2B5EF4-FFF2-40B4-BE49-F238E27FC236}">
                  <a16:creationId xmlns:a16="http://schemas.microsoft.com/office/drawing/2014/main" id="{6A2C34B7-60BF-CD98-3F03-54720CD34BD2}"/>
                </a:ext>
              </a:extLst>
            </p:cNvPr>
            <p:cNvSpPr/>
            <p:nvPr/>
          </p:nvSpPr>
          <p:spPr>
            <a:xfrm>
              <a:off x="253040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0908;p52">
              <a:extLst>
                <a:ext uri="{FF2B5EF4-FFF2-40B4-BE49-F238E27FC236}">
                  <a16:creationId xmlns:a16="http://schemas.microsoft.com/office/drawing/2014/main" id="{F27FA8D2-73CB-2E93-0D11-5813D73756FD}"/>
                </a:ext>
              </a:extLst>
            </p:cNvPr>
            <p:cNvSpPr/>
            <p:nvPr/>
          </p:nvSpPr>
          <p:spPr>
            <a:xfrm>
              <a:off x="2678322" y="1331201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0909;p52">
              <a:extLst>
                <a:ext uri="{FF2B5EF4-FFF2-40B4-BE49-F238E27FC236}">
                  <a16:creationId xmlns:a16="http://schemas.microsoft.com/office/drawing/2014/main" id="{C034056B-0474-ED8B-81D3-8BEB990FC626}"/>
                </a:ext>
              </a:extLst>
            </p:cNvPr>
            <p:cNvSpPr/>
            <p:nvPr/>
          </p:nvSpPr>
          <p:spPr>
            <a:xfrm>
              <a:off x="2807755" y="1331201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0910;p52">
              <a:extLst>
                <a:ext uri="{FF2B5EF4-FFF2-40B4-BE49-F238E27FC236}">
                  <a16:creationId xmlns:a16="http://schemas.microsoft.com/office/drawing/2014/main" id="{D9873F06-3753-11D7-6D85-A2AB43C3D1F6}"/>
                </a:ext>
              </a:extLst>
            </p:cNvPr>
            <p:cNvSpPr/>
            <p:nvPr/>
          </p:nvSpPr>
          <p:spPr>
            <a:xfrm>
              <a:off x="2974170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0911;p52">
              <a:extLst>
                <a:ext uri="{FF2B5EF4-FFF2-40B4-BE49-F238E27FC236}">
                  <a16:creationId xmlns:a16="http://schemas.microsoft.com/office/drawing/2014/main" id="{54CE335E-319F-792C-FF51-664686C912F2}"/>
                </a:ext>
              </a:extLst>
            </p:cNvPr>
            <p:cNvSpPr/>
            <p:nvPr/>
          </p:nvSpPr>
          <p:spPr>
            <a:xfrm>
              <a:off x="312208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0912;p52">
              <a:extLst>
                <a:ext uri="{FF2B5EF4-FFF2-40B4-BE49-F238E27FC236}">
                  <a16:creationId xmlns:a16="http://schemas.microsoft.com/office/drawing/2014/main" id="{5B34321B-4211-4474-23EC-8CF5A011BE72}"/>
                </a:ext>
              </a:extLst>
            </p:cNvPr>
            <p:cNvSpPr/>
            <p:nvPr/>
          </p:nvSpPr>
          <p:spPr>
            <a:xfrm>
              <a:off x="326998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0913;p52">
              <a:extLst>
                <a:ext uri="{FF2B5EF4-FFF2-40B4-BE49-F238E27FC236}">
                  <a16:creationId xmlns:a16="http://schemas.microsoft.com/office/drawing/2014/main" id="{99AB9B34-6FF6-E027-9774-2034C1345A49}"/>
                </a:ext>
              </a:extLst>
            </p:cNvPr>
            <p:cNvSpPr/>
            <p:nvPr/>
          </p:nvSpPr>
          <p:spPr>
            <a:xfrm>
              <a:off x="341790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0914;p52">
              <a:extLst>
                <a:ext uri="{FF2B5EF4-FFF2-40B4-BE49-F238E27FC236}">
                  <a16:creationId xmlns:a16="http://schemas.microsoft.com/office/drawing/2014/main" id="{E21DE0DB-93A0-EAA6-0A64-14A008408463}"/>
                </a:ext>
              </a:extLst>
            </p:cNvPr>
            <p:cNvSpPr/>
            <p:nvPr/>
          </p:nvSpPr>
          <p:spPr>
            <a:xfrm>
              <a:off x="3565818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0915;p52">
              <a:extLst>
                <a:ext uri="{FF2B5EF4-FFF2-40B4-BE49-F238E27FC236}">
                  <a16:creationId xmlns:a16="http://schemas.microsoft.com/office/drawing/2014/main" id="{A0BE5C1A-FD93-6E5B-0483-E0B390387268}"/>
                </a:ext>
              </a:extLst>
            </p:cNvPr>
            <p:cNvSpPr/>
            <p:nvPr/>
          </p:nvSpPr>
          <p:spPr>
            <a:xfrm>
              <a:off x="3713719" y="1331201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0916;p52">
              <a:extLst>
                <a:ext uri="{FF2B5EF4-FFF2-40B4-BE49-F238E27FC236}">
                  <a16:creationId xmlns:a16="http://schemas.microsoft.com/office/drawing/2014/main" id="{C5D568DA-562A-7777-D22D-6855864BAB66}"/>
                </a:ext>
              </a:extLst>
            </p:cNvPr>
            <p:cNvSpPr/>
            <p:nvPr/>
          </p:nvSpPr>
          <p:spPr>
            <a:xfrm>
              <a:off x="3861666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0917;p52">
              <a:extLst>
                <a:ext uri="{FF2B5EF4-FFF2-40B4-BE49-F238E27FC236}">
                  <a16:creationId xmlns:a16="http://schemas.microsoft.com/office/drawing/2014/main" id="{5E11CB48-FDFD-D057-116F-2AB5D7F1049F}"/>
                </a:ext>
              </a:extLst>
            </p:cNvPr>
            <p:cNvSpPr/>
            <p:nvPr/>
          </p:nvSpPr>
          <p:spPr>
            <a:xfrm>
              <a:off x="4009566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0918;p52">
              <a:extLst>
                <a:ext uri="{FF2B5EF4-FFF2-40B4-BE49-F238E27FC236}">
                  <a16:creationId xmlns:a16="http://schemas.microsoft.com/office/drawing/2014/main" id="{D4DFB277-6E48-C490-65E7-727FC3C02395}"/>
                </a:ext>
              </a:extLst>
            </p:cNvPr>
            <p:cNvSpPr/>
            <p:nvPr/>
          </p:nvSpPr>
          <p:spPr>
            <a:xfrm>
              <a:off x="4157482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0919;p52">
              <a:extLst>
                <a:ext uri="{FF2B5EF4-FFF2-40B4-BE49-F238E27FC236}">
                  <a16:creationId xmlns:a16="http://schemas.microsoft.com/office/drawing/2014/main" id="{B02FA230-0B8D-7BD2-AEF6-61939B61C0B2}"/>
                </a:ext>
              </a:extLst>
            </p:cNvPr>
            <p:cNvSpPr/>
            <p:nvPr/>
          </p:nvSpPr>
          <p:spPr>
            <a:xfrm>
              <a:off x="4305398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0920;p52">
              <a:extLst>
                <a:ext uri="{FF2B5EF4-FFF2-40B4-BE49-F238E27FC236}">
                  <a16:creationId xmlns:a16="http://schemas.microsoft.com/office/drawing/2014/main" id="{092CE850-08C3-C28C-15F3-09FEAE596981}"/>
                </a:ext>
              </a:extLst>
            </p:cNvPr>
            <p:cNvSpPr/>
            <p:nvPr/>
          </p:nvSpPr>
          <p:spPr>
            <a:xfrm>
              <a:off x="4453314" y="1331201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0921;p52">
              <a:extLst>
                <a:ext uri="{FF2B5EF4-FFF2-40B4-BE49-F238E27FC236}">
                  <a16:creationId xmlns:a16="http://schemas.microsoft.com/office/drawing/2014/main" id="{A068A079-E40F-39DD-7325-7C9F55051465}"/>
                </a:ext>
              </a:extLst>
            </p:cNvPr>
            <p:cNvSpPr/>
            <p:nvPr/>
          </p:nvSpPr>
          <p:spPr>
            <a:xfrm>
              <a:off x="4601215" y="1331201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0922;p52">
              <a:extLst>
                <a:ext uri="{FF2B5EF4-FFF2-40B4-BE49-F238E27FC236}">
                  <a16:creationId xmlns:a16="http://schemas.microsoft.com/office/drawing/2014/main" id="{EFBAD157-28BF-59C6-E555-AEBCD41C15D5}"/>
                </a:ext>
              </a:extLst>
            </p:cNvPr>
            <p:cNvSpPr/>
            <p:nvPr/>
          </p:nvSpPr>
          <p:spPr>
            <a:xfrm>
              <a:off x="253040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0923;p52">
              <a:extLst>
                <a:ext uri="{FF2B5EF4-FFF2-40B4-BE49-F238E27FC236}">
                  <a16:creationId xmlns:a16="http://schemas.microsoft.com/office/drawing/2014/main" id="{F46EA9B1-D5B7-AE36-A378-29400EF7B0D8}"/>
                </a:ext>
              </a:extLst>
            </p:cNvPr>
            <p:cNvSpPr/>
            <p:nvPr/>
          </p:nvSpPr>
          <p:spPr>
            <a:xfrm>
              <a:off x="2678322" y="1183285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0924;p52">
              <a:extLst>
                <a:ext uri="{FF2B5EF4-FFF2-40B4-BE49-F238E27FC236}">
                  <a16:creationId xmlns:a16="http://schemas.microsoft.com/office/drawing/2014/main" id="{6763E180-9ED9-BABA-9432-9C766638D479}"/>
                </a:ext>
              </a:extLst>
            </p:cNvPr>
            <p:cNvSpPr/>
            <p:nvPr/>
          </p:nvSpPr>
          <p:spPr>
            <a:xfrm>
              <a:off x="2807755" y="1183285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0925;p52">
              <a:extLst>
                <a:ext uri="{FF2B5EF4-FFF2-40B4-BE49-F238E27FC236}">
                  <a16:creationId xmlns:a16="http://schemas.microsoft.com/office/drawing/2014/main" id="{AFDDE317-B37C-69A1-BABF-0A061DD327D0}"/>
                </a:ext>
              </a:extLst>
            </p:cNvPr>
            <p:cNvSpPr/>
            <p:nvPr/>
          </p:nvSpPr>
          <p:spPr>
            <a:xfrm>
              <a:off x="2974170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0926;p52">
              <a:extLst>
                <a:ext uri="{FF2B5EF4-FFF2-40B4-BE49-F238E27FC236}">
                  <a16:creationId xmlns:a16="http://schemas.microsoft.com/office/drawing/2014/main" id="{C4F8AE4D-A7AD-F22B-7CA1-06934BC6E27C}"/>
                </a:ext>
              </a:extLst>
            </p:cNvPr>
            <p:cNvSpPr/>
            <p:nvPr/>
          </p:nvSpPr>
          <p:spPr>
            <a:xfrm>
              <a:off x="312208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0927;p52">
              <a:extLst>
                <a:ext uri="{FF2B5EF4-FFF2-40B4-BE49-F238E27FC236}">
                  <a16:creationId xmlns:a16="http://schemas.microsoft.com/office/drawing/2014/main" id="{87D37FCF-1CCC-178C-E984-3CE961FB04B0}"/>
                </a:ext>
              </a:extLst>
            </p:cNvPr>
            <p:cNvSpPr/>
            <p:nvPr/>
          </p:nvSpPr>
          <p:spPr>
            <a:xfrm>
              <a:off x="326998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0928;p52">
              <a:extLst>
                <a:ext uri="{FF2B5EF4-FFF2-40B4-BE49-F238E27FC236}">
                  <a16:creationId xmlns:a16="http://schemas.microsoft.com/office/drawing/2014/main" id="{214E712B-B249-3D47-5A87-4845F7A7F3A3}"/>
                </a:ext>
              </a:extLst>
            </p:cNvPr>
            <p:cNvSpPr/>
            <p:nvPr/>
          </p:nvSpPr>
          <p:spPr>
            <a:xfrm>
              <a:off x="341790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0929;p52">
              <a:extLst>
                <a:ext uri="{FF2B5EF4-FFF2-40B4-BE49-F238E27FC236}">
                  <a16:creationId xmlns:a16="http://schemas.microsoft.com/office/drawing/2014/main" id="{8283969D-2855-F8B6-FE07-91C99DD77599}"/>
                </a:ext>
              </a:extLst>
            </p:cNvPr>
            <p:cNvSpPr/>
            <p:nvPr/>
          </p:nvSpPr>
          <p:spPr>
            <a:xfrm>
              <a:off x="3565818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0930;p52">
              <a:extLst>
                <a:ext uri="{FF2B5EF4-FFF2-40B4-BE49-F238E27FC236}">
                  <a16:creationId xmlns:a16="http://schemas.microsoft.com/office/drawing/2014/main" id="{9B017289-DEA1-1E53-0C33-083868C7B8FA}"/>
                </a:ext>
              </a:extLst>
            </p:cNvPr>
            <p:cNvSpPr/>
            <p:nvPr/>
          </p:nvSpPr>
          <p:spPr>
            <a:xfrm>
              <a:off x="3713719" y="1183285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5" y="952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0931;p52">
              <a:extLst>
                <a:ext uri="{FF2B5EF4-FFF2-40B4-BE49-F238E27FC236}">
                  <a16:creationId xmlns:a16="http://schemas.microsoft.com/office/drawing/2014/main" id="{CA34C944-01FD-D6A4-EFBA-09A170B66AF6}"/>
                </a:ext>
              </a:extLst>
            </p:cNvPr>
            <p:cNvSpPr/>
            <p:nvPr/>
          </p:nvSpPr>
          <p:spPr>
            <a:xfrm>
              <a:off x="3861666" y="1183285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0932;p52">
              <a:extLst>
                <a:ext uri="{FF2B5EF4-FFF2-40B4-BE49-F238E27FC236}">
                  <a16:creationId xmlns:a16="http://schemas.microsoft.com/office/drawing/2014/main" id="{B41F05D6-437E-7BD5-B35A-2EC5CEE41D39}"/>
                </a:ext>
              </a:extLst>
            </p:cNvPr>
            <p:cNvSpPr/>
            <p:nvPr/>
          </p:nvSpPr>
          <p:spPr>
            <a:xfrm>
              <a:off x="4009566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4" y="952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0933;p52">
              <a:extLst>
                <a:ext uri="{FF2B5EF4-FFF2-40B4-BE49-F238E27FC236}">
                  <a16:creationId xmlns:a16="http://schemas.microsoft.com/office/drawing/2014/main" id="{4257DF90-73CC-C63A-1890-91E39805BAC8}"/>
                </a:ext>
              </a:extLst>
            </p:cNvPr>
            <p:cNvSpPr/>
            <p:nvPr/>
          </p:nvSpPr>
          <p:spPr>
            <a:xfrm>
              <a:off x="4157482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0934;p52">
              <a:extLst>
                <a:ext uri="{FF2B5EF4-FFF2-40B4-BE49-F238E27FC236}">
                  <a16:creationId xmlns:a16="http://schemas.microsoft.com/office/drawing/2014/main" id="{4083B307-DCA9-6F5B-6465-D77ABBFD67E8}"/>
                </a:ext>
              </a:extLst>
            </p:cNvPr>
            <p:cNvSpPr/>
            <p:nvPr/>
          </p:nvSpPr>
          <p:spPr>
            <a:xfrm>
              <a:off x="4305398" y="1183285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0935;p52">
              <a:extLst>
                <a:ext uri="{FF2B5EF4-FFF2-40B4-BE49-F238E27FC236}">
                  <a16:creationId xmlns:a16="http://schemas.microsoft.com/office/drawing/2014/main" id="{BE091DAF-CB02-8213-C6E6-5CA02FE64592}"/>
                </a:ext>
              </a:extLst>
            </p:cNvPr>
            <p:cNvSpPr/>
            <p:nvPr/>
          </p:nvSpPr>
          <p:spPr>
            <a:xfrm>
              <a:off x="253040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0936;p52">
              <a:extLst>
                <a:ext uri="{FF2B5EF4-FFF2-40B4-BE49-F238E27FC236}">
                  <a16:creationId xmlns:a16="http://schemas.microsoft.com/office/drawing/2014/main" id="{8E26B72B-25F1-76A1-5042-F12B82389F74}"/>
                </a:ext>
              </a:extLst>
            </p:cNvPr>
            <p:cNvSpPr/>
            <p:nvPr/>
          </p:nvSpPr>
          <p:spPr>
            <a:xfrm>
              <a:off x="2678322" y="101690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0937;p52">
              <a:extLst>
                <a:ext uri="{FF2B5EF4-FFF2-40B4-BE49-F238E27FC236}">
                  <a16:creationId xmlns:a16="http://schemas.microsoft.com/office/drawing/2014/main" id="{378D8D11-29FA-91E5-44D4-84F370E3FB4F}"/>
                </a:ext>
              </a:extLst>
            </p:cNvPr>
            <p:cNvSpPr/>
            <p:nvPr/>
          </p:nvSpPr>
          <p:spPr>
            <a:xfrm>
              <a:off x="2807755" y="101690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0938;p52">
              <a:extLst>
                <a:ext uri="{FF2B5EF4-FFF2-40B4-BE49-F238E27FC236}">
                  <a16:creationId xmlns:a16="http://schemas.microsoft.com/office/drawing/2014/main" id="{14EFEFA5-85A7-2A99-25DF-ABB0F5C686B9}"/>
                </a:ext>
              </a:extLst>
            </p:cNvPr>
            <p:cNvSpPr/>
            <p:nvPr/>
          </p:nvSpPr>
          <p:spPr>
            <a:xfrm>
              <a:off x="2974170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0939;p52">
              <a:extLst>
                <a:ext uri="{FF2B5EF4-FFF2-40B4-BE49-F238E27FC236}">
                  <a16:creationId xmlns:a16="http://schemas.microsoft.com/office/drawing/2014/main" id="{F4DC16FB-F959-3FFA-90E7-59348EE78B1D}"/>
                </a:ext>
              </a:extLst>
            </p:cNvPr>
            <p:cNvSpPr/>
            <p:nvPr/>
          </p:nvSpPr>
          <p:spPr>
            <a:xfrm>
              <a:off x="312208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0940;p52">
              <a:extLst>
                <a:ext uri="{FF2B5EF4-FFF2-40B4-BE49-F238E27FC236}">
                  <a16:creationId xmlns:a16="http://schemas.microsoft.com/office/drawing/2014/main" id="{F4D31D67-F4A2-7170-F49D-8180AF3D907F}"/>
                </a:ext>
              </a:extLst>
            </p:cNvPr>
            <p:cNvSpPr/>
            <p:nvPr/>
          </p:nvSpPr>
          <p:spPr>
            <a:xfrm>
              <a:off x="326998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0941;p52">
              <a:extLst>
                <a:ext uri="{FF2B5EF4-FFF2-40B4-BE49-F238E27FC236}">
                  <a16:creationId xmlns:a16="http://schemas.microsoft.com/office/drawing/2014/main" id="{4B3E47D8-E06F-0F70-33A5-ADB976E751EF}"/>
                </a:ext>
              </a:extLst>
            </p:cNvPr>
            <p:cNvSpPr/>
            <p:nvPr/>
          </p:nvSpPr>
          <p:spPr>
            <a:xfrm>
              <a:off x="341790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0942;p52">
              <a:extLst>
                <a:ext uri="{FF2B5EF4-FFF2-40B4-BE49-F238E27FC236}">
                  <a16:creationId xmlns:a16="http://schemas.microsoft.com/office/drawing/2014/main" id="{4BD06CD8-03A3-2ECF-2CD6-6F72658D008A}"/>
                </a:ext>
              </a:extLst>
            </p:cNvPr>
            <p:cNvSpPr/>
            <p:nvPr/>
          </p:nvSpPr>
          <p:spPr>
            <a:xfrm>
              <a:off x="3565818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0943;p52">
              <a:extLst>
                <a:ext uri="{FF2B5EF4-FFF2-40B4-BE49-F238E27FC236}">
                  <a16:creationId xmlns:a16="http://schemas.microsoft.com/office/drawing/2014/main" id="{F870EC9A-779D-D3EA-2BC0-08CF2B860A52}"/>
                </a:ext>
              </a:extLst>
            </p:cNvPr>
            <p:cNvSpPr/>
            <p:nvPr/>
          </p:nvSpPr>
          <p:spPr>
            <a:xfrm>
              <a:off x="3713719" y="1016900"/>
              <a:ext cx="147963" cy="166400"/>
            </a:xfrm>
            <a:custGeom>
              <a:avLst/>
              <a:gdLst/>
              <a:ahLst/>
              <a:cxnLst/>
              <a:rect l="l" t="t" r="r" b="b"/>
              <a:pathLst>
                <a:path w="9526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5" y="10713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0944;p52">
              <a:extLst>
                <a:ext uri="{FF2B5EF4-FFF2-40B4-BE49-F238E27FC236}">
                  <a16:creationId xmlns:a16="http://schemas.microsoft.com/office/drawing/2014/main" id="{0D9EBC1B-5CD6-B0A3-4976-85F71E95A69D}"/>
                </a:ext>
              </a:extLst>
            </p:cNvPr>
            <p:cNvSpPr/>
            <p:nvPr/>
          </p:nvSpPr>
          <p:spPr>
            <a:xfrm>
              <a:off x="3861666" y="101690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0945;p52">
              <a:extLst>
                <a:ext uri="{FF2B5EF4-FFF2-40B4-BE49-F238E27FC236}">
                  <a16:creationId xmlns:a16="http://schemas.microsoft.com/office/drawing/2014/main" id="{5DD10184-D310-5E3C-3FAE-5E4425A97BBA}"/>
                </a:ext>
              </a:extLst>
            </p:cNvPr>
            <p:cNvSpPr/>
            <p:nvPr/>
          </p:nvSpPr>
          <p:spPr>
            <a:xfrm>
              <a:off x="4009566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0946;p52">
              <a:extLst>
                <a:ext uri="{FF2B5EF4-FFF2-40B4-BE49-F238E27FC236}">
                  <a16:creationId xmlns:a16="http://schemas.microsoft.com/office/drawing/2014/main" id="{1C8B9E3D-5C1E-7AC7-5FE0-68B3F60442EB}"/>
                </a:ext>
              </a:extLst>
            </p:cNvPr>
            <p:cNvSpPr/>
            <p:nvPr/>
          </p:nvSpPr>
          <p:spPr>
            <a:xfrm>
              <a:off x="4157482" y="101690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0947;p52">
              <a:extLst>
                <a:ext uri="{FF2B5EF4-FFF2-40B4-BE49-F238E27FC236}">
                  <a16:creationId xmlns:a16="http://schemas.microsoft.com/office/drawing/2014/main" id="{C9DA3FAA-4D01-4733-72F1-B1AD67E95D61}"/>
                </a:ext>
              </a:extLst>
            </p:cNvPr>
            <p:cNvSpPr/>
            <p:nvPr/>
          </p:nvSpPr>
          <p:spPr>
            <a:xfrm>
              <a:off x="253040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0948;p52">
              <a:extLst>
                <a:ext uri="{FF2B5EF4-FFF2-40B4-BE49-F238E27FC236}">
                  <a16:creationId xmlns:a16="http://schemas.microsoft.com/office/drawing/2014/main" id="{7DECCC3D-191F-34F8-A275-500E308ACFE2}"/>
                </a:ext>
              </a:extLst>
            </p:cNvPr>
            <p:cNvSpPr/>
            <p:nvPr/>
          </p:nvSpPr>
          <p:spPr>
            <a:xfrm>
              <a:off x="2678322" y="887468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0949;p52">
              <a:extLst>
                <a:ext uri="{FF2B5EF4-FFF2-40B4-BE49-F238E27FC236}">
                  <a16:creationId xmlns:a16="http://schemas.microsoft.com/office/drawing/2014/main" id="{5516C0F3-E304-0A88-E90F-4B989D914004}"/>
                </a:ext>
              </a:extLst>
            </p:cNvPr>
            <p:cNvSpPr/>
            <p:nvPr/>
          </p:nvSpPr>
          <p:spPr>
            <a:xfrm>
              <a:off x="2807755" y="887468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0950;p52">
              <a:extLst>
                <a:ext uri="{FF2B5EF4-FFF2-40B4-BE49-F238E27FC236}">
                  <a16:creationId xmlns:a16="http://schemas.microsoft.com/office/drawing/2014/main" id="{8E593CB6-C9F1-BFED-F384-63215EBFE1FD}"/>
                </a:ext>
              </a:extLst>
            </p:cNvPr>
            <p:cNvSpPr/>
            <p:nvPr/>
          </p:nvSpPr>
          <p:spPr>
            <a:xfrm>
              <a:off x="2974170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0951;p52">
              <a:extLst>
                <a:ext uri="{FF2B5EF4-FFF2-40B4-BE49-F238E27FC236}">
                  <a16:creationId xmlns:a16="http://schemas.microsoft.com/office/drawing/2014/main" id="{FE664E6C-ECC6-5F84-B29D-764CA3E973F7}"/>
                </a:ext>
              </a:extLst>
            </p:cNvPr>
            <p:cNvSpPr/>
            <p:nvPr/>
          </p:nvSpPr>
          <p:spPr>
            <a:xfrm>
              <a:off x="312208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0952;p52">
              <a:extLst>
                <a:ext uri="{FF2B5EF4-FFF2-40B4-BE49-F238E27FC236}">
                  <a16:creationId xmlns:a16="http://schemas.microsoft.com/office/drawing/2014/main" id="{B20D7F1B-9F3E-79C6-773B-54A0124EE3AD}"/>
                </a:ext>
              </a:extLst>
            </p:cNvPr>
            <p:cNvSpPr/>
            <p:nvPr/>
          </p:nvSpPr>
          <p:spPr>
            <a:xfrm>
              <a:off x="326998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0953;p52">
              <a:extLst>
                <a:ext uri="{FF2B5EF4-FFF2-40B4-BE49-F238E27FC236}">
                  <a16:creationId xmlns:a16="http://schemas.microsoft.com/office/drawing/2014/main" id="{4413325A-719A-F629-4BAD-6C340C074681}"/>
                </a:ext>
              </a:extLst>
            </p:cNvPr>
            <p:cNvSpPr/>
            <p:nvPr/>
          </p:nvSpPr>
          <p:spPr>
            <a:xfrm>
              <a:off x="341790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0954;p52">
              <a:extLst>
                <a:ext uri="{FF2B5EF4-FFF2-40B4-BE49-F238E27FC236}">
                  <a16:creationId xmlns:a16="http://schemas.microsoft.com/office/drawing/2014/main" id="{7367273B-D11F-0875-7FA8-576FB31F037B}"/>
                </a:ext>
              </a:extLst>
            </p:cNvPr>
            <p:cNvSpPr/>
            <p:nvPr/>
          </p:nvSpPr>
          <p:spPr>
            <a:xfrm>
              <a:off x="3565818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0955;p52">
              <a:extLst>
                <a:ext uri="{FF2B5EF4-FFF2-40B4-BE49-F238E27FC236}">
                  <a16:creationId xmlns:a16="http://schemas.microsoft.com/office/drawing/2014/main" id="{CF0ED718-7395-B24E-8BF2-62A505141ECF}"/>
                </a:ext>
              </a:extLst>
            </p:cNvPr>
            <p:cNvSpPr/>
            <p:nvPr/>
          </p:nvSpPr>
          <p:spPr>
            <a:xfrm>
              <a:off x="3713719" y="887468"/>
              <a:ext cx="147963" cy="129448"/>
            </a:xfrm>
            <a:custGeom>
              <a:avLst/>
              <a:gdLst/>
              <a:ahLst/>
              <a:cxnLst/>
              <a:rect l="l" t="t" r="r" b="b"/>
              <a:pathLst>
                <a:path w="9526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5" y="8333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0956;p52">
              <a:extLst>
                <a:ext uri="{FF2B5EF4-FFF2-40B4-BE49-F238E27FC236}">
                  <a16:creationId xmlns:a16="http://schemas.microsoft.com/office/drawing/2014/main" id="{B5718879-CC6E-104C-C74F-E59B41FA9413}"/>
                </a:ext>
              </a:extLst>
            </p:cNvPr>
            <p:cNvSpPr/>
            <p:nvPr/>
          </p:nvSpPr>
          <p:spPr>
            <a:xfrm>
              <a:off x="3861666" y="887468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0957;p52">
              <a:extLst>
                <a:ext uri="{FF2B5EF4-FFF2-40B4-BE49-F238E27FC236}">
                  <a16:creationId xmlns:a16="http://schemas.microsoft.com/office/drawing/2014/main" id="{AED391D3-F641-5FB5-9C42-0E428A8690CB}"/>
                </a:ext>
              </a:extLst>
            </p:cNvPr>
            <p:cNvSpPr/>
            <p:nvPr/>
          </p:nvSpPr>
          <p:spPr>
            <a:xfrm>
              <a:off x="4009566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4" y="8333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0958;p52">
              <a:extLst>
                <a:ext uri="{FF2B5EF4-FFF2-40B4-BE49-F238E27FC236}">
                  <a16:creationId xmlns:a16="http://schemas.microsoft.com/office/drawing/2014/main" id="{90DC7EDA-215E-4828-9883-1B67063D848E}"/>
                </a:ext>
              </a:extLst>
            </p:cNvPr>
            <p:cNvSpPr/>
            <p:nvPr/>
          </p:nvSpPr>
          <p:spPr>
            <a:xfrm>
              <a:off x="4157482" y="887468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0959;p52">
              <a:extLst>
                <a:ext uri="{FF2B5EF4-FFF2-40B4-BE49-F238E27FC236}">
                  <a16:creationId xmlns:a16="http://schemas.microsoft.com/office/drawing/2014/main" id="{3F8C3C18-7DF3-EBED-2247-5720EF16BECA}"/>
                </a:ext>
              </a:extLst>
            </p:cNvPr>
            <p:cNvSpPr/>
            <p:nvPr/>
          </p:nvSpPr>
          <p:spPr>
            <a:xfrm>
              <a:off x="253040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0960;p52">
              <a:extLst>
                <a:ext uri="{FF2B5EF4-FFF2-40B4-BE49-F238E27FC236}">
                  <a16:creationId xmlns:a16="http://schemas.microsoft.com/office/drawing/2014/main" id="{C08A9EE9-6FF2-4037-2412-97FC463E6370}"/>
                </a:ext>
              </a:extLst>
            </p:cNvPr>
            <p:cNvSpPr/>
            <p:nvPr/>
          </p:nvSpPr>
          <p:spPr>
            <a:xfrm>
              <a:off x="2678322" y="739552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8333" y="952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0961;p52">
              <a:extLst>
                <a:ext uri="{FF2B5EF4-FFF2-40B4-BE49-F238E27FC236}">
                  <a16:creationId xmlns:a16="http://schemas.microsoft.com/office/drawing/2014/main" id="{15B74807-A507-DB24-4AA4-62F261C6485F}"/>
                </a:ext>
              </a:extLst>
            </p:cNvPr>
            <p:cNvSpPr/>
            <p:nvPr/>
          </p:nvSpPr>
          <p:spPr>
            <a:xfrm>
              <a:off x="2807755" y="739552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10714" y="952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0962;p52">
              <a:extLst>
                <a:ext uri="{FF2B5EF4-FFF2-40B4-BE49-F238E27FC236}">
                  <a16:creationId xmlns:a16="http://schemas.microsoft.com/office/drawing/2014/main" id="{4489B06E-D596-8F91-AB14-86E19917F913}"/>
                </a:ext>
              </a:extLst>
            </p:cNvPr>
            <p:cNvSpPr/>
            <p:nvPr/>
          </p:nvSpPr>
          <p:spPr>
            <a:xfrm>
              <a:off x="2974170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0963;p52">
              <a:extLst>
                <a:ext uri="{FF2B5EF4-FFF2-40B4-BE49-F238E27FC236}">
                  <a16:creationId xmlns:a16="http://schemas.microsoft.com/office/drawing/2014/main" id="{43D0A273-9182-AA70-EC07-B9F1043A7599}"/>
                </a:ext>
              </a:extLst>
            </p:cNvPr>
            <p:cNvSpPr/>
            <p:nvPr/>
          </p:nvSpPr>
          <p:spPr>
            <a:xfrm>
              <a:off x="312208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0964;p52">
              <a:extLst>
                <a:ext uri="{FF2B5EF4-FFF2-40B4-BE49-F238E27FC236}">
                  <a16:creationId xmlns:a16="http://schemas.microsoft.com/office/drawing/2014/main" id="{AA4D6978-3FA8-9797-2FAE-8C80423AEA7D}"/>
                </a:ext>
              </a:extLst>
            </p:cNvPr>
            <p:cNvSpPr/>
            <p:nvPr/>
          </p:nvSpPr>
          <p:spPr>
            <a:xfrm>
              <a:off x="326998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0965;p52">
              <a:extLst>
                <a:ext uri="{FF2B5EF4-FFF2-40B4-BE49-F238E27FC236}">
                  <a16:creationId xmlns:a16="http://schemas.microsoft.com/office/drawing/2014/main" id="{0ED4819C-F312-2AFF-1DB7-62F8062EFF0C}"/>
                </a:ext>
              </a:extLst>
            </p:cNvPr>
            <p:cNvSpPr/>
            <p:nvPr/>
          </p:nvSpPr>
          <p:spPr>
            <a:xfrm>
              <a:off x="3417902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0966;p52">
              <a:extLst>
                <a:ext uri="{FF2B5EF4-FFF2-40B4-BE49-F238E27FC236}">
                  <a16:creationId xmlns:a16="http://schemas.microsoft.com/office/drawing/2014/main" id="{BAEF5938-93B0-FD2A-126D-003AC6A80074}"/>
                </a:ext>
              </a:extLst>
            </p:cNvPr>
            <p:cNvSpPr/>
            <p:nvPr/>
          </p:nvSpPr>
          <p:spPr>
            <a:xfrm>
              <a:off x="3565818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0967;p52">
              <a:extLst>
                <a:ext uri="{FF2B5EF4-FFF2-40B4-BE49-F238E27FC236}">
                  <a16:creationId xmlns:a16="http://schemas.microsoft.com/office/drawing/2014/main" id="{8A9B5FB5-376E-9204-85EF-BE1063D66CF3}"/>
                </a:ext>
              </a:extLst>
            </p:cNvPr>
            <p:cNvSpPr/>
            <p:nvPr/>
          </p:nvSpPr>
          <p:spPr>
            <a:xfrm>
              <a:off x="3713719" y="739552"/>
              <a:ext cx="147963" cy="147932"/>
            </a:xfrm>
            <a:custGeom>
              <a:avLst/>
              <a:gdLst/>
              <a:ahLst/>
              <a:cxnLst/>
              <a:rect l="l" t="t" r="r" b="b"/>
              <a:pathLst>
                <a:path w="9526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5" y="9524"/>
                  </a:lnTo>
                  <a:lnTo>
                    <a:pt x="9525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0968;p52">
              <a:extLst>
                <a:ext uri="{FF2B5EF4-FFF2-40B4-BE49-F238E27FC236}">
                  <a16:creationId xmlns:a16="http://schemas.microsoft.com/office/drawing/2014/main" id="{00FD0E60-2E10-674D-87A0-098804F7EA00}"/>
                </a:ext>
              </a:extLst>
            </p:cNvPr>
            <p:cNvSpPr/>
            <p:nvPr/>
          </p:nvSpPr>
          <p:spPr>
            <a:xfrm>
              <a:off x="3861666" y="739552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4"/>
                  </a:lnTo>
                  <a:lnTo>
                    <a:pt x="9523" y="952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0969;p52">
              <a:extLst>
                <a:ext uri="{FF2B5EF4-FFF2-40B4-BE49-F238E27FC236}">
                  <a16:creationId xmlns:a16="http://schemas.microsoft.com/office/drawing/2014/main" id="{CE5E3E3B-CC2A-B901-155A-BB781EA690AF}"/>
                </a:ext>
              </a:extLst>
            </p:cNvPr>
            <p:cNvSpPr/>
            <p:nvPr/>
          </p:nvSpPr>
          <p:spPr>
            <a:xfrm>
              <a:off x="4009566" y="739552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4"/>
                  </a:lnTo>
                  <a:lnTo>
                    <a:pt x="9524" y="952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0970;p52">
              <a:extLst>
                <a:ext uri="{FF2B5EF4-FFF2-40B4-BE49-F238E27FC236}">
                  <a16:creationId xmlns:a16="http://schemas.microsoft.com/office/drawing/2014/main" id="{DFEE2FD7-E1D4-5EB2-7AEE-55EA7DD46D56}"/>
                </a:ext>
              </a:extLst>
            </p:cNvPr>
            <p:cNvSpPr/>
            <p:nvPr/>
          </p:nvSpPr>
          <p:spPr>
            <a:xfrm>
              <a:off x="253040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0971;p52">
              <a:extLst>
                <a:ext uri="{FF2B5EF4-FFF2-40B4-BE49-F238E27FC236}">
                  <a16:creationId xmlns:a16="http://schemas.microsoft.com/office/drawing/2014/main" id="{D9C8D366-EF67-C326-BDA7-B35F54D3C9B2}"/>
                </a:ext>
              </a:extLst>
            </p:cNvPr>
            <p:cNvSpPr/>
            <p:nvPr/>
          </p:nvSpPr>
          <p:spPr>
            <a:xfrm>
              <a:off x="2678322" y="573137"/>
              <a:ext cx="129448" cy="166431"/>
            </a:xfrm>
            <a:custGeom>
              <a:avLst/>
              <a:gdLst/>
              <a:ahLst/>
              <a:cxnLst/>
              <a:rect l="l" t="t" r="r" b="b"/>
              <a:pathLst>
                <a:path w="833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8333" y="10715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0972;p52">
              <a:extLst>
                <a:ext uri="{FF2B5EF4-FFF2-40B4-BE49-F238E27FC236}">
                  <a16:creationId xmlns:a16="http://schemas.microsoft.com/office/drawing/2014/main" id="{25B4E657-4497-EE84-6460-39537220F7AE}"/>
                </a:ext>
              </a:extLst>
            </p:cNvPr>
            <p:cNvSpPr/>
            <p:nvPr/>
          </p:nvSpPr>
          <p:spPr>
            <a:xfrm>
              <a:off x="2807755" y="573137"/>
              <a:ext cx="166431" cy="166431"/>
            </a:xfrm>
            <a:custGeom>
              <a:avLst/>
              <a:gdLst/>
              <a:ahLst/>
              <a:cxnLst/>
              <a:rect l="l" t="t" r="r" b="b"/>
              <a:pathLst>
                <a:path w="10715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10714" y="10715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0973;p52">
              <a:extLst>
                <a:ext uri="{FF2B5EF4-FFF2-40B4-BE49-F238E27FC236}">
                  <a16:creationId xmlns:a16="http://schemas.microsoft.com/office/drawing/2014/main" id="{B16E8B3B-DC06-E561-300A-9B0C6DF3C438}"/>
                </a:ext>
              </a:extLst>
            </p:cNvPr>
            <p:cNvSpPr/>
            <p:nvPr/>
          </p:nvSpPr>
          <p:spPr>
            <a:xfrm>
              <a:off x="2974170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0974;p52">
              <a:extLst>
                <a:ext uri="{FF2B5EF4-FFF2-40B4-BE49-F238E27FC236}">
                  <a16:creationId xmlns:a16="http://schemas.microsoft.com/office/drawing/2014/main" id="{0F2D1A04-0101-E966-8CCC-48DDE2ACB086}"/>
                </a:ext>
              </a:extLst>
            </p:cNvPr>
            <p:cNvSpPr/>
            <p:nvPr/>
          </p:nvSpPr>
          <p:spPr>
            <a:xfrm>
              <a:off x="3122086" y="573137"/>
              <a:ext cx="147916" cy="166431"/>
            </a:xfrm>
            <a:custGeom>
              <a:avLst/>
              <a:gdLst/>
              <a:ahLst/>
              <a:cxnLst/>
              <a:rect l="l" t="t" r="r" b="b"/>
              <a:pathLst>
                <a:path w="9523" h="10715" extrusionOk="0">
                  <a:moveTo>
                    <a:pt x="0" y="1"/>
                  </a:moveTo>
                  <a:lnTo>
                    <a:pt x="0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0975;p52">
              <a:extLst>
                <a:ext uri="{FF2B5EF4-FFF2-40B4-BE49-F238E27FC236}">
                  <a16:creationId xmlns:a16="http://schemas.microsoft.com/office/drawing/2014/main" id="{60AD0440-E2C7-D3B4-A05A-00B8DA528227}"/>
                </a:ext>
              </a:extLst>
            </p:cNvPr>
            <p:cNvSpPr/>
            <p:nvPr/>
          </p:nvSpPr>
          <p:spPr>
            <a:xfrm>
              <a:off x="3269986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4" y="10715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0976;p52">
              <a:extLst>
                <a:ext uri="{FF2B5EF4-FFF2-40B4-BE49-F238E27FC236}">
                  <a16:creationId xmlns:a16="http://schemas.microsoft.com/office/drawing/2014/main" id="{139C0F90-E4FB-8F77-AB3B-2BC8AF1B198B}"/>
                </a:ext>
              </a:extLst>
            </p:cNvPr>
            <p:cNvSpPr/>
            <p:nvPr/>
          </p:nvSpPr>
          <p:spPr>
            <a:xfrm>
              <a:off x="3417902" y="573137"/>
              <a:ext cx="147932" cy="166431"/>
            </a:xfrm>
            <a:custGeom>
              <a:avLst/>
              <a:gdLst/>
              <a:ahLst/>
              <a:cxnLst/>
              <a:rect l="l" t="t" r="r" b="b"/>
              <a:pathLst>
                <a:path w="9524" h="10715" extrusionOk="0">
                  <a:moveTo>
                    <a:pt x="1" y="1"/>
                  </a:moveTo>
                  <a:lnTo>
                    <a:pt x="1" y="10715"/>
                  </a:lnTo>
                  <a:lnTo>
                    <a:pt x="9523" y="10715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0977;p52">
              <a:extLst>
                <a:ext uri="{FF2B5EF4-FFF2-40B4-BE49-F238E27FC236}">
                  <a16:creationId xmlns:a16="http://schemas.microsoft.com/office/drawing/2014/main" id="{3E89EBFA-B599-4E39-32A2-971A745B7590}"/>
                </a:ext>
              </a:extLst>
            </p:cNvPr>
            <p:cNvSpPr/>
            <p:nvPr/>
          </p:nvSpPr>
          <p:spPr>
            <a:xfrm>
              <a:off x="253040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0978;p52">
              <a:extLst>
                <a:ext uri="{FF2B5EF4-FFF2-40B4-BE49-F238E27FC236}">
                  <a16:creationId xmlns:a16="http://schemas.microsoft.com/office/drawing/2014/main" id="{79072F92-1BFC-0988-FE9F-DFD302CA87EE}"/>
                </a:ext>
              </a:extLst>
            </p:cNvPr>
            <p:cNvSpPr/>
            <p:nvPr/>
          </p:nvSpPr>
          <p:spPr>
            <a:xfrm>
              <a:off x="2678322" y="443705"/>
              <a:ext cx="129448" cy="129448"/>
            </a:xfrm>
            <a:custGeom>
              <a:avLst/>
              <a:gdLst/>
              <a:ahLst/>
              <a:cxnLst/>
              <a:rect l="l" t="t" r="r" b="b"/>
              <a:pathLst>
                <a:path w="833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8333" y="8334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0979;p52">
              <a:extLst>
                <a:ext uri="{FF2B5EF4-FFF2-40B4-BE49-F238E27FC236}">
                  <a16:creationId xmlns:a16="http://schemas.microsoft.com/office/drawing/2014/main" id="{DD102F65-7964-47F3-D6D8-9DE767A8851C}"/>
                </a:ext>
              </a:extLst>
            </p:cNvPr>
            <p:cNvSpPr/>
            <p:nvPr/>
          </p:nvSpPr>
          <p:spPr>
            <a:xfrm>
              <a:off x="2807755" y="443705"/>
              <a:ext cx="166431" cy="129448"/>
            </a:xfrm>
            <a:custGeom>
              <a:avLst/>
              <a:gdLst/>
              <a:ahLst/>
              <a:cxnLst/>
              <a:rect l="l" t="t" r="r" b="b"/>
              <a:pathLst>
                <a:path w="10715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10714" y="8334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0980;p52">
              <a:extLst>
                <a:ext uri="{FF2B5EF4-FFF2-40B4-BE49-F238E27FC236}">
                  <a16:creationId xmlns:a16="http://schemas.microsoft.com/office/drawing/2014/main" id="{6C11ED7B-D668-37A1-FDAA-0623DB4C2636}"/>
                </a:ext>
              </a:extLst>
            </p:cNvPr>
            <p:cNvSpPr/>
            <p:nvPr/>
          </p:nvSpPr>
          <p:spPr>
            <a:xfrm>
              <a:off x="2974170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0981;p52">
              <a:extLst>
                <a:ext uri="{FF2B5EF4-FFF2-40B4-BE49-F238E27FC236}">
                  <a16:creationId xmlns:a16="http://schemas.microsoft.com/office/drawing/2014/main" id="{72D57C3B-8A01-8359-585F-3091CEA0EAC3}"/>
                </a:ext>
              </a:extLst>
            </p:cNvPr>
            <p:cNvSpPr/>
            <p:nvPr/>
          </p:nvSpPr>
          <p:spPr>
            <a:xfrm>
              <a:off x="3122086" y="443705"/>
              <a:ext cx="147916" cy="129448"/>
            </a:xfrm>
            <a:custGeom>
              <a:avLst/>
              <a:gdLst/>
              <a:ahLst/>
              <a:cxnLst/>
              <a:rect l="l" t="t" r="r" b="b"/>
              <a:pathLst>
                <a:path w="9523" h="8334" extrusionOk="0">
                  <a:moveTo>
                    <a:pt x="0" y="1"/>
                  </a:moveTo>
                  <a:lnTo>
                    <a:pt x="0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0982;p52">
              <a:extLst>
                <a:ext uri="{FF2B5EF4-FFF2-40B4-BE49-F238E27FC236}">
                  <a16:creationId xmlns:a16="http://schemas.microsoft.com/office/drawing/2014/main" id="{FD35B5F3-A830-B8C5-3DE0-0428FABE4E02}"/>
                </a:ext>
              </a:extLst>
            </p:cNvPr>
            <p:cNvSpPr/>
            <p:nvPr/>
          </p:nvSpPr>
          <p:spPr>
            <a:xfrm>
              <a:off x="3269986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4" y="8334"/>
                  </a:lnTo>
                  <a:lnTo>
                    <a:pt x="952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0983;p52">
              <a:extLst>
                <a:ext uri="{FF2B5EF4-FFF2-40B4-BE49-F238E27FC236}">
                  <a16:creationId xmlns:a16="http://schemas.microsoft.com/office/drawing/2014/main" id="{311416B3-A936-4BE1-8AA9-887E439FF86D}"/>
                </a:ext>
              </a:extLst>
            </p:cNvPr>
            <p:cNvSpPr/>
            <p:nvPr/>
          </p:nvSpPr>
          <p:spPr>
            <a:xfrm>
              <a:off x="3417902" y="443705"/>
              <a:ext cx="147932" cy="129448"/>
            </a:xfrm>
            <a:custGeom>
              <a:avLst/>
              <a:gdLst/>
              <a:ahLst/>
              <a:cxnLst/>
              <a:rect l="l" t="t" r="r" b="b"/>
              <a:pathLst>
                <a:path w="9524" h="8334" extrusionOk="0">
                  <a:moveTo>
                    <a:pt x="1" y="1"/>
                  </a:moveTo>
                  <a:lnTo>
                    <a:pt x="1" y="8334"/>
                  </a:lnTo>
                  <a:lnTo>
                    <a:pt x="9523" y="8334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0984;p52">
              <a:extLst>
                <a:ext uri="{FF2B5EF4-FFF2-40B4-BE49-F238E27FC236}">
                  <a16:creationId xmlns:a16="http://schemas.microsoft.com/office/drawing/2014/main" id="{3CC34ECA-7AF8-58DB-63BA-5CBF601EFF06}"/>
                </a:ext>
              </a:extLst>
            </p:cNvPr>
            <p:cNvSpPr/>
            <p:nvPr/>
          </p:nvSpPr>
          <p:spPr>
            <a:xfrm>
              <a:off x="253040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0985;p52">
              <a:extLst>
                <a:ext uri="{FF2B5EF4-FFF2-40B4-BE49-F238E27FC236}">
                  <a16:creationId xmlns:a16="http://schemas.microsoft.com/office/drawing/2014/main" id="{E7349CEB-6CCA-0B7E-9C18-944076793F60}"/>
                </a:ext>
              </a:extLst>
            </p:cNvPr>
            <p:cNvSpPr/>
            <p:nvPr/>
          </p:nvSpPr>
          <p:spPr>
            <a:xfrm>
              <a:off x="2678322" y="277320"/>
              <a:ext cx="129448" cy="166400"/>
            </a:xfrm>
            <a:custGeom>
              <a:avLst/>
              <a:gdLst/>
              <a:ahLst/>
              <a:cxnLst/>
              <a:rect l="l" t="t" r="r" b="b"/>
              <a:pathLst>
                <a:path w="833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8333" y="1071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0986;p52">
              <a:extLst>
                <a:ext uri="{FF2B5EF4-FFF2-40B4-BE49-F238E27FC236}">
                  <a16:creationId xmlns:a16="http://schemas.microsoft.com/office/drawing/2014/main" id="{F6009EC7-890D-314D-4B02-229AB69FBAC1}"/>
                </a:ext>
              </a:extLst>
            </p:cNvPr>
            <p:cNvSpPr/>
            <p:nvPr/>
          </p:nvSpPr>
          <p:spPr>
            <a:xfrm>
              <a:off x="2807755" y="277320"/>
              <a:ext cx="166431" cy="166400"/>
            </a:xfrm>
            <a:custGeom>
              <a:avLst/>
              <a:gdLst/>
              <a:ahLst/>
              <a:cxnLst/>
              <a:rect l="l" t="t" r="r" b="b"/>
              <a:pathLst>
                <a:path w="10715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10714" y="1071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0987;p52">
              <a:extLst>
                <a:ext uri="{FF2B5EF4-FFF2-40B4-BE49-F238E27FC236}">
                  <a16:creationId xmlns:a16="http://schemas.microsoft.com/office/drawing/2014/main" id="{1F544A3E-2086-6171-7A8E-648E2F4A4A11}"/>
                </a:ext>
              </a:extLst>
            </p:cNvPr>
            <p:cNvSpPr/>
            <p:nvPr/>
          </p:nvSpPr>
          <p:spPr>
            <a:xfrm>
              <a:off x="2974170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0988;p52">
              <a:extLst>
                <a:ext uri="{FF2B5EF4-FFF2-40B4-BE49-F238E27FC236}">
                  <a16:creationId xmlns:a16="http://schemas.microsoft.com/office/drawing/2014/main" id="{FFD20303-C3D8-1A47-C7B9-1B298E7D3224}"/>
                </a:ext>
              </a:extLst>
            </p:cNvPr>
            <p:cNvSpPr/>
            <p:nvPr/>
          </p:nvSpPr>
          <p:spPr>
            <a:xfrm>
              <a:off x="3122086" y="277320"/>
              <a:ext cx="147916" cy="166400"/>
            </a:xfrm>
            <a:custGeom>
              <a:avLst/>
              <a:gdLst/>
              <a:ahLst/>
              <a:cxnLst/>
              <a:rect l="l" t="t" r="r" b="b"/>
              <a:pathLst>
                <a:path w="9523" h="10713" extrusionOk="0">
                  <a:moveTo>
                    <a:pt x="0" y="0"/>
                  </a:moveTo>
                  <a:lnTo>
                    <a:pt x="0" y="10713"/>
                  </a:lnTo>
                  <a:lnTo>
                    <a:pt x="9523" y="1071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0989;p52">
              <a:extLst>
                <a:ext uri="{FF2B5EF4-FFF2-40B4-BE49-F238E27FC236}">
                  <a16:creationId xmlns:a16="http://schemas.microsoft.com/office/drawing/2014/main" id="{DFC91E22-FB3C-B3AC-4018-82891F689EFE}"/>
                </a:ext>
              </a:extLst>
            </p:cNvPr>
            <p:cNvSpPr/>
            <p:nvPr/>
          </p:nvSpPr>
          <p:spPr>
            <a:xfrm>
              <a:off x="3269986" y="277320"/>
              <a:ext cx="147932" cy="166400"/>
            </a:xfrm>
            <a:custGeom>
              <a:avLst/>
              <a:gdLst/>
              <a:ahLst/>
              <a:cxnLst/>
              <a:rect l="l" t="t" r="r" b="b"/>
              <a:pathLst>
                <a:path w="9524" h="10713" extrusionOk="0">
                  <a:moveTo>
                    <a:pt x="1" y="0"/>
                  </a:moveTo>
                  <a:lnTo>
                    <a:pt x="1" y="10713"/>
                  </a:lnTo>
                  <a:lnTo>
                    <a:pt x="9524" y="10713"/>
                  </a:lnTo>
                  <a:lnTo>
                    <a:pt x="952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0990;p52">
              <a:extLst>
                <a:ext uri="{FF2B5EF4-FFF2-40B4-BE49-F238E27FC236}">
                  <a16:creationId xmlns:a16="http://schemas.microsoft.com/office/drawing/2014/main" id="{0105A381-D1DB-F79A-E11B-97ED07E21CD6}"/>
                </a:ext>
              </a:extLst>
            </p:cNvPr>
            <p:cNvSpPr/>
            <p:nvPr/>
          </p:nvSpPr>
          <p:spPr>
            <a:xfrm>
              <a:off x="2530406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1" y="1"/>
                  </a:moveTo>
                  <a:lnTo>
                    <a:pt x="1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0991;p52">
              <a:extLst>
                <a:ext uri="{FF2B5EF4-FFF2-40B4-BE49-F238E27FC236}">
                  <a16:creationId xmlns:a16="http://schemas.microsoft.com/office/drawing/2014/main" id="{F9A3BA38-62DD-D502-4590-6580C1B8A413}"/>
                </a:ext>
              </a:extLst>
            </p:cNvPr>
            <p:cNvSpPr/>
            <p:nvPr/>
          </p:nvSpPr>
          <p:spPr>
            <a:xfrm>
              <a:off x="2678322" y="129404"/>
              <a:ext cx="129448" cy="147932"/>
            </a:xfrm>
            <a:custGeom>
              <a:avLst/>
              <a:gdLst/>
              <a:ahLst/>
              <a:cxnLst/>
              <a:rect l="l" t="t" r="r" b="b"/>
              <a:pathLst>
                <a:path w="833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8333" y="9523"/>
                  </a:lnTo>
                  <a:lnTo>
                    <a:pt x="833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0992;p52">
              <a:extLst>
                <a:ext uri="{FF2B5EF4-FFF2-40B4-BE49-F238E27FC236}">
                  <a16:creationId xmlns:a16="http://schemas.microsoft.com/office/drawing/2014/main" id="{5A67B3F9-DFDD-07F3-4483-A0E02D80F5DE}"/>
                </a:ext>
              </a:extLst>
            </p:cNvPr>
            <p:cNvSpPr/>
            <p:nvPr/>
          </p:nvSpPr>
          <p:spPr>
            <a:xfrm>
              <a:off x="2807755" y="129404"/>
              <a:ext cx="166431" cy="147932"/>
            </a:xfrm>
            <a:custGeom>
              <a:avLst/>
              <a:gdLst/>
              <a:ahLst/>
              <a:cxnLst/>
              <a:rect l="l" t="t" r="r" b="b"/>
              <a:pathLst>
                <a:path w="10715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10714" y="9523"/>
                  </a:lnTo>
                  <a:lnTo>
                    <a:pt x="1071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0993;p52">
              <a:extLst>
                <a:ext uri="{FF2B5EF4-FFF2-40B4-BE49-F238E27FC236}">
                  <a16:creationId xmlns:a16="http://schemas.microsoft.com/office/drawing/2014/main" id="{9F774B2F-17D2-D85F-FF8A-726A6705234D}"/>
                </a:ext>
              </a:extLst>
            </p:cNvPr>
            <p:cNvSpPr/>
            <p:nvPr/>
          </p:nvSpPr>
          <p:spPr>
            <a:xfrm>
              <a:off x="2974170" y="129404"/>
              <a:ext cx="147932" cy="147932"/>
            </a:xfrm>
            <a:custGeom>
              <a:avLst/>
              <a:gdLst/>
              <a:ahLst/>
              <a:cxnLst/>
              <a:rect l="l" t="t" r="r" b="b"/>
              <a:pathLst>
                <a:path w="9524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0994;p52">
              <a:extLst>
                <a:ext uri="{FF2B5EF4-FFF2-40B4-BE49-F238E27FC236}">
                  <a16:creationId xmlns:a16="http://schemas.microsoft.com/office/drawing/2014/main" id="{C5B51F29-D99A-942E-BF6D-83FC81479E52}"/>
                </a:ext>
              </a:extLst>
            </p:cNvPr>
            <p:cNvSpPr/>
            <p:nvPr/>
          </p:nvSpPr>
          <p:spPr>
            <a:xfrm>
              <a:off x="3122086" y="129404"/>
              <a:ext cx="147916" cy="147932"/>
            </a:xfrm>
            <a:custGeom>
              <a:avLst/>
              <a:gdLst/>
              <a:ahLst/>
              <a:cxnLst/>
              <a:rect l="l" t="t" r="r" b="b"/>
              <a:pathLst>
                <a:path w="9523" h="9524" extrusionOk="0">
                  <a:moveTo>
                    <a:pt x="0" y="1"/>
                  </a:moveTo>
                  <a:lnTo>
                    <a:pt x="0" y="9523"/>
                  </a:lnTo>
                  <a:lnTo>
                    <a:pt x="9523" y="9523"/>
                  </a:lnTo>
                  <a:lnTo>
                    <a:pt x="9523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0995;p52">
              <a:extLst>
                <a:ext uri="{FF2B5EF4-FFF2-40B4-BE49-F238E27FC236}">
                  <a16:creationId xmlns:a16="http://schemas.microsoft.com/office/drawing/2014/main" id="{2D741AE6-3677-6C67-BF1D-24F7A02604E5}"/>
                </a:ext>
              </a:extLst>
            </p:cNvPr>
            <p:cNvSpPr/>
            <p:nvPr/>
          </p:nvSpPr>
          <p:spPr>
            <a:xfrm>
              <a:off x="2530406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1" y="0"/>
                  </a:moveTo>
                  <a:lnTo>
                    <a:pt x="1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0996;p52">
              <a:extLst>
                <a:ext uri="{FF2B5EF4-FFF2-40B4-BE49-F238E27FC236}">
                  <a16:creationId xmlns:a16="http://schemas.microsoft.com/office/drawing/2014/main" id="{8AEC8509-E41B-055C-6D75-1D77F5424484}"/>
                </a:ext>
              </a:extLst>
            </p:cNvPr>
            <p:cNvSpPr/>
            <p:nvPr/>
          </p:nvSpPr>
          <p:spPr>
            <a:xfrm>
              <a:off x="2678322" y="-12"/>
              <a:ext cx="129448" cy="129432"/>
            </a:xfrm>
            <a:custGeom>
              <a:avLst/>
              <a:gdLst/>
              <a:ahLst/>
              <a:cxnLst/>
              <a:rect l="l" t="t" r="r" b="b"/>
              <a:pathLst>
                <a:path w="833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8333" y="8333"/>
                  </a:lnTo>
                  <a:lnTo>
                    <a:pt x="833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0997;p52">
              <a:extLst>
                <a:ext uri="{FF2B5EF4-FFF2-40B4-BE49-F238E27FC236}">
                  <a16:creationId xmlns:a16="http://schemas.microsoft.com/office/drawing/2014/main" id="{AD808DAC-7A10-C139-7E3E-DA790493290F}"/>
                </a:ext>
              </a:extLst>
            </p:cNvPr>
            <p:cNvSpPr/>
            <p:nvPr/>
          </p:nvSpPr>
          <p:spPr>
            <a:xfrm>
              <a:off x="2807755" y="-12"/>
              <a:ext cx="166431" cy="129432"/>
            </a:xfrm>
            <a:custGeom>
              <a:avLst/>
              <a:gdLst/>
              <a:ahLst/>
              <a:cxnLst/>
              <a:rect l="l" t="t" r="r" b="b"/>
              <a:pathLst>
                <a:path w="10715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10714" y="8333"/>
                  </a:lnTo>
                  <a:lnTo>
                    <a:pt x="10714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0998;p52">
              <a:extLst>
                <a:ext uri="{FF2B5EF4-FFF2-40B4-BE49-F238E27FC236}">
                  <a16:creationId xmlns:a16="http://schemas.microsoft.com/office/drawing/2014/main" id="{2A048600-2046-1786-C01B-123F913EBEE2}"/>
                </a:ext>
              </a:extLst>
            </p:cNvPr>
            <p:cNvSpPr/>
            <p:nvPr/>
          </p:nvSpPr>
          <p:spPr>
            <a:xfrm>
              <a:off x="2974170" y="-12"/>
              <a:ext cx="147932" cy="129432"/>
            </a:xfrm>
            <a:custGeom>
              <a:avLst/>
              <a:gdLst/>
              <a:ahLst/>
              <a:cxnLst/>
              <a:rect l="l" t="t" r="r" b="b"/>
              <a:pathLst>
                <a:path w="9524" h="8333" extrusionOk="0">
                  <a:moveTo>
                    <a:pt x="0" y="0"/>
                  </a:moveTo>
                  <a:lnTo>
                    <a:pt x="0" y="8333"/>
                  </a:lnTo>
                  <a:lnTo>
                    <a:pt x="9523" y="8333"/>
                  </a:lnTo>
                  <a:lnTo>
                    <a:pt x="952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59" name="Рисунок 1458">
            <a:extLst>
              <a:ext uri="{FF2B5EF4-FFF2-40B4-BE49-F238E27FC236}">
                <a16:creationId xmlns:a16="http://schemas.microsoft.com/office/drawing/2014/main" id="{E52D192C-060C-1912-108C-2C52DA23A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1228" y="2212328"/>
            <a:ext cx="274344" cy="274344"/>
          </a:xfrm>
          <a:prstGeom prst="rect">
            <a:avLst/>
          </a:prstGeom>
        </p:spPr>
      </p:pic>
      <p:pic>
        <p:nvPicPr>
          <p:cNvPr id="1465" name="Рисунок 1464">
            <a:extLst>
              <a:ext uri="{FF2B5EF4-FFF2-40B4-BE49-F238E27FC236}">
                <a16:creationId xmlns:a16="http://schemas.microsoft.com/office/drawing/2014/main" id="{47589EDA-403A-4766-4926-4F9B6F5BD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3554" y="4096985"/>
            <a:ext cx="274344" cy="2743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865788-2443-C4B1-0D28-C43BD324B158}"/>
              </a:ext>
            </a:extLst>
          </p:cNvPr>
          <p:cNvSpPr txBox="1"/>
          <p:nvPr/>
        </p:nvSpPr>
        <p:spPr>
          <a:xfrm>
            <a:off x="762527" y="1484369"/>
            <a:ext cx="5726795" cy="3734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1" dirty="0">
                <a:latin typeface="Comic Sans MS" panose="030F0702030302020204" pitchFamily="66" charset="0"/>
              </a:rPr>
              <a:t>Передвижение</a:t>
            </a:r>
            <a:r>
              <a:rPr lang="ru-RU" sz="2000" dirty="0">
                <a:latin typeface="Comic Sans MS" panose="030F0702030302020204" pitchFamily="66" charset="0"/>
              </a:rPr>
              <a:t>: ходьба и прыжок.</a:t>
            </a:r>
          </a:p>
          <a:p>
            <a:pPr>
              <a:lnSpc>
                <a:spcPct val="150000"/>
              </a:lnSpc>
            </a:pPr>
            <a:r>
              <a:rPr lang="ru-RU" sz="2000" b="1" dirty="0">
                <a:latin typeface="Comic Sans MS" panose="030F0702030302020204" pitchFamily="66" charset="0"/>
              </a:rPr>
              <a:t>Бой</a:t>
            </a:r>
            <a:r>
              <a:rPr lang="ru-RU" sz="2000" dirty="0">
                <a:latin typeface="Comic Sans MS" panose="030F0702030302020204" pitchFamily="66" charset="0"/>
              </a:rPr>
              <a:t>: бить врагов, чтобы зарабатывать очки.</a:t>
            </a:r>
          </a:p>
          <a:p>
            <a:pPr>
              <a:lnSpc>
                <a:spcPct val="150000"/>
              </a:lnSpc>
            </a:pPr>
            <a:r>
              <a:rPr lang="ru-RU" sz="2000" b="1" dirty="0">
                <a:latin typeface="Comic Sans MS" panose="030F0702030302020204" pitchFamily="66" charset="0"/>
              </a:rPr>
              <a:t>Цель</a:t>
            </a:r>
            <a:r>
              <a:rPr lang="ru-RU" sz="2000" dirty="0">
                <a:latin typeface="Comic Sans MS" panose="030F0702030302020204" pitchFamily="66" charset="0"/>
              </a:rPr>
              <a:t> </a:t>
            </a:r>
            <a:r>
              <a:rPr lang="ru-RU" sz="2000" b="1" dirty="0">
                <a:latin typeface="Comic Sans MS" panose="030F0702030302020204" pitchFamily="66" charset="0"/>
              </a:rPr>
              <a:t>уровня</a:t>
            </a:r>
            <a:r>
              <a:rPr lang="ru-RU" sz="2000" dirty="0">
                <a:latin typeface="Comic Sans MS" panose="030F0702030302020204" pitchFamily="66" charset="0"/>
              </a:rPr>
              <a:t>: набрать 1100 очков, чтобы перейти дальше.</a:t>
            </a:r>
          </a:p>
          <a:p>
            <a:pPr>
              <a:lnSpc>
                <a:spcPct val="150000"/>
              </a:lnSpc>
            </a:pPr>
            <a:r>
              <a:rPr lang="ru-RU" sz="2000" b="1" dirty="0">
                <a:latin typeface="Comic Sans MS" panose="030F0702030302020204" pitchFamily="66" charset="0"/>
              </a:rPr>
              <a:t>Таймер</a:t>
            </a:r>
            <a:r>
              <a:rPr lang="ru-RU" sz="2000" dirty="0">
                <a:latin typeface="Comic Sans MS" panose="030F0702030302020204" pitchFamily="66" charset="0"/>
              </a:rPr>
              <a:t>: 60 секунд на каждый уровень </a:t>
            </a:r>
            <a:r>
              <a:rPr lang="ru-RU" sz="2000" b="1" dirty="0">
                <a:latin typeface="Comic Sans MS" panose="030F0702030302020204" pitchFamily="66" charset="0"/>
              </a:rPr>
              <a:t>Победа</a:t>
            </a:r>
            <a:r>
              <a:rPr lang="ru-RU" sz="2000" dirty="0">
                <a:latin typeface="Comic Sans MS" panose="030F0702030302020204" pitchFamily="66" charset="0"/>
              </a:rPr>
              <a:t>: пройти все 3 уровня.</a:t>
            </a:r>
          </a:p>
          <a:p>
            <a:pPr>
              <a:lnSpc>
                <a:spcPct val="150000"/>
              </a:lnSpc>
            </a:pPr>
            <a:r>
              <a:rPr lang="ru-RU" sz="2000" b="1" dirty="0">
                <a:latin typeface="Comic Sans MS" panose="030F0702030302020204" pitchFamily="66" charset="0"/>
              </a:rPr>
              <a:t>Поражение</a:t>
            </a:r>
            <a:r>
              <a:rPr lang="ru-RU" sz="2000" dirty="0">
                <a:latin typeface="Comic Sans MS" panose="030F0702030302020204" pitchFamily="66" charset="0"/>
              </a:rPr>
              <a:t>: если время вышло или персонаж погиб.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0C8EB7-E673-5366-AA29-F55A917351DA}"/>
              </a:ext>
            </a:extLst>
          </p:cNvPr>
          <p:cNvSpPr txBox="1"/>
          <p:nvPr/>
        </p:nvSpPr>
        <p:spPr>
          <a:xfrm>
            <a:off x="2474686" y="5856082"/>
            <a:ext cx="96136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5400" dirty="0">
                <a:latin typeface="Lobster" panose="00000500000000000000" pitchFamily="2" charset="-52"/>
                <a:ea typeface="Mochiy Pop One" pitchFamily="2" charset="-128"/>
                <a:cs typeface="Mochiy Pop One" pitchFamily="2" charset="-128"/>
              </a:rPr>
              <a:t>ОСНОВНЫЕ МЕХАНИКИ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9ECD58F-E6A0-92FD-F9C0-F2DA2C1A7D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16398" y="1783138"/>
            <a:ext cx="3304002" cy="3519798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2D9D749B-C872-C8F5-C0D4-53FC2A0795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4026" y="6120979"/>
            <a:ext cx="445047" cy="445047"/>
          </a:xfrm>
          <a:prstGeom prst="rect">
            <a:avLst/>
          </a:prstGeom>
        </p:spPr>
      </p:pic>
      <p:pic>
        <p:nvPicPr>
          <p:cNvPr id="31" name="Google Shape;9136;p51">
            <a:extLst>
              <a:ext uri="{FF2B5EF4-FFF2-40B4-BE49-F238E27FC236}">
                <a16:creationId xmlns:a16="http://schemas.microsoft.com/office/drawing/2014/main" id="{064D280F-C6DE-3E0E-D08B-855CE6E44C60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9575563" flipH="1">
            <a:off x="-101311" y="793434"/>
            <a:ext cx="1727675" cy="7163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2811142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0">
              <a:srgbClr val="92E2D3">
                <a:lumMod val="89000"/>
                <a:lumOff val="11000"/>
              </a:srgbClr>
            </a:gs>
            <a:gs pos="56000">
              <a:srgbClr val="C1D5E7">
                <a:lumMod val="90000"/>
                <a:lumOff val="10000"/>
              </a:srgbClr>
            </a:gs>
            <a:gs pos="26000">
              <a:srgbClr val="E5CBF7">
                <a:lumMod val="90000"/>
                <a:lumOff val="10000"/>
              </a:srgbClr>
            </a:gs>
          </a:gsLst>
          <a:lin ang="30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31A06C-7DF0-7963-F692-879F21D3B9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BEBEB8-61E7-52A0-2639-14EB78070FA9}"/>
              </a:ext>
            </a:extLst>
          </p:cNvPr>
          <p:cNvSpPr txBox="1"/>
          <p:nvPr/>
        </p:nvSpPr>
        <p:spPr>
          <a:xfrm>
            <a:off x="362858" y="3545346"/>
            <a:ext cx="63843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sz="3200" b="1" dirty="0">
                <a:latin typeface="Comic Sans MS" panose="030F0702030302020204" pitchFamily="66" charset="0"/>
              </a:rPr>
              <a:t>IDE:</a:t>
            </a:r>
            <a:r>
              <a:rPr lang="en-US" sz="3200" dirty="0">
                <a:latin typeface="Comic Sans MS" panose="030F0702030302020204" pitchFamily="66" charset="0"/>
              </a:rPr>
              <a:t> Microsoft Visual Studio</a:t>
            </a:r>
          </a:p>
          <a:p>
            <a:pPr algn="just">
              <a:spcBef>
                <a:spcPts val="600"/>
              </a:spcBef>
            </a:pPr>
            <a:r>
              <a:rPr lang="ru-RU" sz="3200" b="1" dirty="0">
                <a:latin typeface="Comic Sans MS" panose="030F0702030302020204" pitchFamily="66" charset="0"/>
              </a:rPr>
              <a:t>Контроль версий:</a:t>
            </a:r>
            <a:r>
              <a:rPr lang="ru-RU" sz="3200" dirty="0">
                <a:latin typeface="Comic Sans MS" panose="030F0702030302020204" pitchFamily="66" charset="0"/>
              </a:rPr>
              <a:t> </a:t>
            </a:r>
            <a:r>
              <a:rPr lang="en-US" sz="3200" dirty="0">
                <a:latin typeface="Comic Sans MS" panose="030F0702030302020204" pitchFamily="66" charset="0"/>
              </a:rPr>
              <a:t>GitHub</a:t>
            </a:r>
          </a:p>
          <a:p>
            <a:pPr algn="just">
              <a:spcBef>
                <a:spcPts val="600"/>
              </a:spcBef>
            </a:pPr>
            <a:r>
              <a:rPr lang="ru-RU" sz="3200" b="1" dirty="0">
                <a:latin typeface="Comic Sans MS" panose="030F0702030302020204" pitchFamily="66" charset="0"/>
              </a:rPr>
              <a:t>Отрисовка спрайтов: </a:t>
            </a:r>
            <a:r>
              <a:rPr lang="en-US" sz="3200" dirty="0" err="1">
                <a:latin typeface="Comic Sans MS" panose="030F0702030302020204" pitchFamily="66" charset="0"/>
              </a:rPr>
              <a:t>Aseprite</a:t>
            </a:r>
            <a:endParaRPr lang="en-US" sz="3200" dirty="0">
              <a:latin typeface="Comic Sans MS" panose="030F0702030302020204" pitchFamily="66" charset="0"/>
            </a:endParaRPr>
          </a:p>
          <a:p>
            <a:pPr algn="just">
              <a:spcBef>
                <a:spcPts val="600"/>
              </a:spcBef>
            </a:pPr>
            <a:r>
              <a:rPr lang="ru-RU" sz="3200" b="1" dirty="0">
                <a:latin typeface="Comic Sans MS" panose="030F0702030302020204" pitchFamily="66" charset="0"/>
              </a:rPr>
              <a:t>Создание уровней:</a:t>
            </a:r>
            <a:r>
              <a:rPr lang="ru-RU" sz="3200" dirty="0">
                <a:latin typeface="Comic Sans MS" panose="030F0702030302020204" pitchFamily="66" charset="0"/>
              </a:rPr>
              <a:t> </a:t>
            </a:r>
            <a:r>
              <a:rPr lang="en-US" sz="3200" dirty="0" err="1">
                <a:latin typeface="Comic Sans MS" panose="030F0702030302020204" pitchFamily="66" charset="0"/>
              </a:rPr>
              <a:t>Tilemap</a:t>
            </a:r>
            <a:endParaRPr lang="en-US" sz="3200" dirty="0">
              <a:latin typeface="Comic Sans MS" panose="030F0702030302020204" pitchFamily="66" charset="0"/>
            </a:endParaRPr>
          </a:p>
          <a:p>
            <a:pPr algn="just">
              <a:spcBef>
                <a:spcPts val="600"/>
              </a:spcBef>
            </a:pPr>
            <a:r>
              <a:rPr lang="ru-RU" sz="3200" b="1" dirty="0">
                <a:latin typeface="Comic Sans MS" panose="030F0702030302020204" pitchFamily="66" charset="0"/>
              </a:rPr>
              <a:t>Библиотеки:</a:t>
            </a:r>
            <a:r>
              <a:rPr lang="ru-RU" sz="3200" dirty="0">
                <a:latin typeface="Comic Sans MS" panose="030F0702030302020204" pitchFamily="66" charset="0"/>
              </a:rPr>
              <a:t> </a:t>
            </a:r>
            <a:r>
              <a:rPr lang="en-US" sz="3200" dirty="0">
                <a:latin typeface="Comic Sans MS" panose="030F0702030302020204" pitchFamily="66" charset="0"/>
              </a:rPr>
              <a:t>math, </a:t>
            </a:r>
            <a:r>
              <a:rPr lang="en-US" sz="3200" dirty="0" err="1">
                <a:latin typeface="Comic Sans MS" panose="030F0702030302020204" pitchFamily="66" charset="0"/>
              </a:rPr>
              <a:t>pyganim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B70038-B84C-B796-741A-F1782D40DB3B}"/>
              </a:ext>
            </a:extLst>
          </p:cNvPr>
          <p:cNvSpPr txBox="1"/>
          <p:nvPr/>
        </p:nvSpPr>
        <p:spPr>
          <a:xfrm>
            <a:off x="362858" y="450333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6000" dirty="0">
                <a:latin typeface="Lobster" panose="00000500000000000000" pitchFamily="2" charset="-52"/>
              </a:rPr>
              <a:t>Используемые технологии и библиотеки: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E9F2B4D-1FC8-5F05-3C64-3A7406D79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600" y="485220"/>
            <a:ext cx="4721699" cy="1396274"/>
          </a:xfrm>
          <a:prstGeom prst="roundRect">
            <a:avLst/>
          </a:prstGeom>
        </p:spPr>
      </p:pic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A27D6CEC-55E2-1129-8DB0-9E7CCA0AC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742" y="2365447"/>
            <a:ext cx="1955800" cy="195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icture background">
            <a:extLst>
              <a:ext uri="{FF2B5EF4-FFF2-40B4-BE49-F238E27FC236}">
                <a16:creationId xmlns:a16="http://schemas.microsoft.com/office/drawing/2014/main" id="{29329531-2604-7A40-5A09-1192DD2D8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185" y="2341335"/>
            <a:ext cx="2004023" cy="200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icture background">
            <a:extLst>
              <a:ext uri="{FF2B5EF4-FFF2-40B4-BE49-F238E27FC236}">
                <a16:creationId xmlns:a16="http://schemas.microsoft.com/office/drawing/2014/main" id="{5EF395E5-90AB-DCA9-9C3D-6CE145D187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9" t="10535" r="9531" b="7968"/>
          <a:stretch>
            <a:fillRect/>
          </a:stretch>
        </p:blipFill>
        <p:spPr bwMode="auto">
          <a:xfrm>
            <a:off x="7172325" y="4805200"/>
            <a:ext cx="4032250" cy="1843767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oogle Shape;10198;p62">
            <a:extLst>
              <a:ext uri="{FF2B5EF4-FFF2-40B4-BE49-F238E27FC236}">
                <a16:creationId xmlns:a16="http://schemas.microsoft.com/office/drawing/2014/main" id="{5B0F7045-85F9-B9F4-C17E-3E66AFEB0E08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3719" t="31500" r="4672" b="12736"/>
          <a:stretch/>
        </p:blipFill>
        <p:spPr>
          <a:xfrm>
            <a:off x="-866633" y="64541"/>
            <a:ext cx="2195252" cy="538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0C92425-555B-0F61-7A9B-81AA99373C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0477542">
            <a:off x="5379022" y="1384258"/>
            <a:ext cx="933966" cy="196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978531"/>
      </p:ext>
    </p:extLst>
  </p:cSld>
  <p:clrMapOvr>
    <a:masterClrMapping/>
  </p:clrMapOvr>
  <p:transition spd="slow">
    <p:cover dir="r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357</Words>
  <Application>Microsoft Office PowerPoint</Application>
  <PresentationFormat>Широкоэкранный</PresentationFormat>
  <Paragraphs>66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9" baseType="lpstr">
      <vt:lpstr>Mochiy Pop One</vt:lpstr>
      <vt:lpstr>Arial</vt:lpstr>
      <vt:lpstr>Calibri</vt:lpstr>
      <vt:lpstr>Calibri Light</vt:lpstr>
      <vt:lpstr>Comic Sans MS</vt:lpstr>
      <vt:lpstr>Lobster</vt:lpstr>
      <vt:lpstr>Pixelify Sans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Дима Кретов</dc:creator>
  <cp:lastModifiedBy>Дима Кретов</cp:lastModifiedBy>
  <cp:revision>37</cp:revision>
  <dcterms:created xsi:type="dcterms:W3CDTF">2025-04-20T12:07:13Z</dcterms:created>
  <dcterms:modified xsi:type="dcterms:W3CDTF">2025-06-24T14:43:39Z</dcterms:modified>
</cp:coreProperties>
</file>