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5" r:id="rId7"/>
    <p:sldId id="264" r:id="rId8"/>
    <p:sldId id="261" r:id="rId9"/>
    <p:sldId id="263" r:id="rId10"/>
    <p:sldId id="260" r:id="rId1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2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269813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1867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257572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281190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382926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265333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250620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176440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5566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347564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4694E5-5B76-CB4F-9BD1-847ABD0787CE}" type="datetimeFigureOut">
              <a:rPr kumimoji="1" lang="ja-JP" altLang="en-US" smtClean="0"/>
              <a:t>2013/08/24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18908484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94E5-5B76-CB4F-9BD1-847ABD0787CE}" type="datetimeFigureOut">
              <a:rPr kumimoji="1" lang="ja-JP" altLang="en-US" smtClean="0"/>
              <a:t>2013/08/24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2E638-58A8-9743-A1F5-97372638F655}" type="slidenum">
              <a:rPr kumimoji="1" lang="ja-JP" altLang="en-US" smtClean="0"/>
              <a:t>‹#›</a:t>
            </a:fld>
            <a:endParaRPr kumimoji="1" lang="ja-JP" altLang="en-US"/>
          </a:p>
        </p:txBody>
      </p:sp>
    </p:spTree>
    <p:extLst>
      <p:ext uri="{BB962C8B-B14F-4D97-AF65-F5344CB8AC3E}">
        <p14:creationId xmlns:p14="http://schemas.microsoft.com/office/powerpoint/2010/main" val="10995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RT2013</a:t>
            </a:r>
            <a:r>
              <a:rPr kumimoji="1" lang="ja-JP" altLang="en-US" dirty="0" smtClean="0"/>
              <a:t>紹介</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3090590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並列化</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err="1" smtClean="0"/>
              <a:t>OpenMP</a:t>
            </a:r>
            <a:r>
              <a:rPr lang="ja-JP" altLang="en-US" dirty="0" smtClean="0"/>
              <a:t>は</a:t>
            </a:r>
            <a:r>
              <a:rPr kumimoji="1" lang="ja-JP" altLang="en-US" dirty="0" smtClean="0"/>
              <a:t>使</a:t>
            </a:r>
            <a:r>
              <a:rPr lang="ja-JP" altLang="en-US" dirty="0" smtClean="0"/>
              <a:t>っていない</a:t>
            </a:r>
            <a:endParaRPr lang="en-US" altLang="ja-JP" dirty="0"/>
          </a:p>
          <a:p>
            <a:pPr marL="0" indent="0">
              <a:buNone/>
            </a:pPr>
            <a:r>
              <a:rPr kumimoji="1" lang="ja-JP" altLang="en-US" dirty="0" smtClean="0"/>
              <a:t>理由：</a:t>
            </a:r>
            <a:endParaRPr kumimoji="1" lang="en-US" altLang="ja-JP" dirty="0" smtClean="0"/>
          </a:p>
          <a:p>
            <a:pPr marL="0" indent="0">
              <a:buNone/>
            </a:pPr>
            <a:r>
              <a:rPr lang="en-US" altLang="ja-JP" dirty="0" smtClean="0"/>
              <a:t>	</a:t>
            </a:r>
            <a:r>
              <a:rPr lang="ja-JP" altLang="en-US" dirty="0" smtClean="0"/>
              <a:t>開発に使っている</a:t>
            </a:r>
            <a:r>
              <a:rPr lang="en-US" altLang="ja-JP" dirty="0" err="1" smtClean="0"/>
              <a:t>Xcode</a:t>
            </a:r>
            <a:r>
              <a:rPr lang="ja-JP" altLang="en-US" dirty="0" smtClean="0"/>
              <a:t>上で</a:t>
            </a:r>
            <a:r>
              <a:rPr lang="en-US" altLang="ja-JP" dirty="0" smtClean="0"/>
              <a:t>LLVM4.2</a:t>
            </a:r>
            <a:r>
              <a:rPr lang="ja-JP" altLang="en-US" dirty="0" smtClean="0"/>
              <a:t>を使用しているため、そのまま</a:t>
            </a:r>
            <a:r>
              <a:rPr lang="en-US" altLang="ja-JP" dirty="0" smtClean="0"/>
              <a:t>windows</a:t>
            </a:r>
            <a:r>
              <a:rPr lang="ja-JP" altLang="en-US" dirty="0" smtClean="0"/>
              <a:t>に持って行けるように。</a:t>
            </a:r>
            <a:endParaRPr lang="en-US" altLang="ja-JP" dirty="0" smtClean="0"/>
          </a:p>
          <a:p>
            <a:pPr marL="0" indent="0">
              <a:buNone/>
            </a:pPr>
            <a:r>
              <a:rPr lang="en-US" altLang="ja-JP" dirty="0"/>
              <a:t>	</a:t>
            </a:r>
            <a:r>
              <a:rPr lang="en-US" altLang="ja-JP" dirty="0" smtClean="0"/>
              <a:t>LLVM4.x</a:t>
            </a:r>
            <a:r>
              <a:rPr lang="ja-JP" altLang="en-US" dirty="0" smtClean="0"/>
              <a:t>系はまだ</a:t>
            </a:r>
            <a:r>
              <a:rPr lang="en-US" altLang="ja-JP" dirty="0" err="1" smtClean="0"/>
              <a:t>OpenMP</a:t>
            </a:r>
            <a:r>
              <a:rPr lang="ja-JP" altLang="en-US" dirty="0" smtClean="0"/>
              <a:t>が未サポート</a:t>
            </a:r>
            <a:endParaRPr lang="en-US" altLang="ja-JP" dirty="0" smtClean="0"/>
          </a:p>
          <a:p>
            <a:pPr marL="0" indent="0">
              <a:buNone/>
            </a:pPr>
            <a:r>
              <a:rPr lang="en-US" altLang="ja-JP" dirty="0" smtClean="0"/>
              <a:t>	</a:t>
            </a:r>
            <a:r>
              <a:rPr lang="en-US" altLang="ja-JP" dirty="0" err="1" smtClean="0"/>
              <a:t>gcc</a:t>
            </a:r>
            <a:r>
              <a:rPr lang="ja-JP" altLang="en-US" dirty="0" smtClean="0"/>
              <a:t>モードだと使用できるが、それだと今度は</a:t>
            </a:r>
            <a:r>
              <a:rPr lang="en-US" altLang="ja-JP" dirty="0" smtClean="0"/>
              <a:t>C++11</a:t>
            </a:r>
            <a:r>
              <a:rPr lang="ja-JP" altLang="en-US" dirty="0" smtClean="0"/>
              <a:t>の機能を十分に使えない。</a:t>
            </a:r>
            <a:endParaRPr lang="en-US" altLang="ja-JP" dirty="0" smtClean="0"/>
          </a:p>
          <a:p>
            <a:pPr marL="0" indent="0">
              <a:buNone/>
            </a:pPr>
            <a:r>
              <a:rPr lang="en-US" altLang="ja-JP" dirty="0"/>
              <a:t>	</a:t>
            </a:r>
            <a:r>
              <a:rPr lang="en-US" altLang="ja-JP" dirty="0" smtClean="0"/>
              <a:t>LLVM3.x</a:t>
            </a:r>
            <a:r>
              <a:rPr lang="ja-JP" altLang="en-US" dirty="0" smtClean="0"/>
              <a:t>系には</a:t>
            </a:r>
            <a:r>
              <a:rPr lang="en-US" altLang="ja-JP" dirty="0" smtClean="0"/>
              <a:t>Intel</a:t>
            </a:r>
            <a:r>
              <a:rPr lang="ja-JP" altLang="en-US" dirty="0" smtClean="0"/>
              <a:t>からコードが寄贈されたが、</a:t>
            </a:r>
            <a:r>
              <a:rPr lang="en-US" altLang="ja-JP" dirty="0" smtClean="0"/>
              <a:t>Apple</a:t>
            </a:r>
            <a:r>
              <a:rPr lang="ja-JP" altLang="en-US" dirty="0" smtClean="0"/>
              <a:t>謹製の</a:t>
            </a:r>
            <a:r>
              <a:rPr lang="en-US" altLang="ja-JP" dirty="0" smtClean="0"/>
              <a:t>4.x</a:t>
            </a:r>
            <a:r>
              <a:rPr lang="ja-JP" altLang="en-US" dirty="0" smtClean="0"/>
              <a:t>系にマージされるにはしばらくかかりそう。</a:t>
            </a:r>
            <a:endParaRPr lang="en-US" altLang="ja-JP" dirty="0" smtClean="0"/>
          </a:p>
          <a:p>
            <a:pPr marL="0" indent="0">
              <a:buNone/>
            </a:pPr>
            <a:r>
              <a:rPr kumimoji="1" lang="en-US" altLang="ja-JP" dirty="0"/>
              <a:t>	</a:t>
            </a:r>
            <a:r>
              <a:rPr kumimoji="1" lang="en-US" altLang="ja-JP" dirty="0" smtClean="0"/>
              <a:t>VC</a:t>
            </a:r>
            <a:r>
              <a:rPr kumimoji="1" lang="ja-JP" altLang="en-US" dirty="0" smtClean="0"/>
              <a:t>と</a:t>
            </a:r>
            <a:r>
              <a:rPr kumimoji="1" lang="en-US" altLang="ja-JP" dirty="0" err="1" smtClean="0"/>
              <a:t>gcc</a:t>
            </a:r>
            <a:r>
              <a:rPr lang="ja-JP" altLang="en-US" dirty="0" smtClean="0"/>
              <a:t>で挙動</a:t>
            </a:r>
            <a:r>
              <a:rPr kumimoji="1" lang="ja-JP" altLang="en-US" dirty="0" smtClean="0"/>
              <a:t>の違いもある</a:t>
            </a:r>
            <a:r>
              <a:rPr lang="ja-JP" altLang="en-US" dirty="0" smtClean="0"/>
              <a:t>（</a:t>
            </a:r>
            <a:r>
              <a:rPr lang="en-US" altLang="ja-JP" dirty="0" smtClean="0"/>
              <a:t>critical</a:t>
            </a:r>
            <a:r>
              <a:rPr lang="ja-JP" altLang="en-US" dirty="0" smtClean="0"/>
              <a:t>ディレクティブでの挙動が違う）</a:t>
            </a:r>
            <a:endParaRPr lang="en-US" altLang="ja-JP" dirty="0" smtClean="0"/>
          </a:p>
          <a:p>
            <a:pPr marL="0" indent="0">
              <a:buNone/>
            </a:pPr>
            <a:r>
              <a:rPr kumimoji="1" lang="en-US" altLang="ja-JP" dirty="0"/>
              <a:t>	</a:t>
            </a:r>
            <a:endParaRPr kumimoji="1" lang="en-US" altLang="ja-JP" dirty="0" smtClean="0"/>
          </a:p>
        </p:txBody>
      </p:sp>
    </p:spTree>
    <p:extLst>
      <p:ext uri="{BB962C8B-B14F-4D97-AF65-F5344CB8AC3E}">
        <p14:creationId xmlns:p14="http://schemas.microsoft.com/office/powerpoint/2010/main" val="1031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機能と特色</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パストレ</a:t>
            </a:r>
            <a:endParaRPr lang="en-US" altLang="ja-JP" dirty="0" smtClean="0"/>
          </a:p>
          <a:p>
            <a:r>
              <a:rPr lang="ja-JP" altLang="en-US" dirty="0" smtClean="0"/>
              <a:t>材質は拡散、全反射、透過の</a:t>
            </a:r>
            <a:r>
              <a:rPr lang="en-US" altLang="ja-JP" dirty="0" smtClean="0"/>
              <a:t>3</a:t>
            </a:r>
            <a:r>
              <a:rPr lang="ja-JP" altLang="en-US" dirty="0" smtClean="0"/>
              <a:t>種</a:t>
            </a:r>
            <a:endParaRPr lang="en-US" altLang="ja-JP" dirty="0" smtClean="0"/>
          </a:p>
          <a:p>
            <a:r>
              <a:rPr kumimoji="1" lang="ja-JP" altLang="en-US" dirty="0" smtClean="0"/>
              <a:t>再帰処理をループ展開</a:t>
            </a:r>
            <a:endParaRPr kumimoji="1" lang="en-US" altLang="ja-JP" dirty="0" smtClean="0"/>
          </a:p>
          <a:p>
            <a:r>
              <a:rPr lang="ja-JP" altLang="en-US" dirty="0" smtClean="0"/>
              <a:t>自作</a:t>
            </a:r>
            <a:r>
              <a:rPr lang="en-US" altLang="ja-JP" dirty="0" smtClean="0"/>
              <a:t>job queue</a:t>
            </a:r>
            <a:endParaRPr kumimoji="1" lang="en-US" altLang="ja-JP" dirty="0" smtClean="0"/>
          </a:p>
        </p:txBody>
      </p:sp>
    </p:spTree>
    <p:extLst>
      <p:ext uri="{BB962C8B-B14F-4D97-AF65-F5344CB8AC3E}">
        <p14:creationId xmlns:p14="http://schemas.microsoft.com/office/powerpoint/2010/main" val="36423124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レンダリング時間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球</a:t>
            </a:r>
            <a:r>
              <a:rPr lang="en-US" altLang="ja-JP" dirty="0" smtClean="0"/>
              <a:t>4</a:t>
            </a:r>
            <a:r>
              <a:rPr lang="ja-JP" altLang="en-US" dirty="0" smtClean="0"/>
              <a:t>、三角形</a:t>
            </a:r>
            <a:r>
              <a:rPr lang="en-US" altLang="ja-JP" dirty="0" smtClean="0"/>
              <a:t>22</a:t>
            </a:r>
            <a:r>
              <a:rPr lang="ja-JP" altLang="en-US" dirty="0" smtClean="0"/>
              <a:t>だけのシーン</a:t>
            </a:r>
            <a:endParaRPr lang="en-US" altLang="ja-JP" dirty="0" smtClean="0"/>
          </a:p>
          <a:p>
            <a:r>
              <a:rPr lang="ja-JP" altLang="en-US" dirty="0" smtClean="0"/>
              <a:t>解像度</a:t>
            </a:r>
            <a:r>
              <a:rPr lang="en-US" altLang="ja-JP" dirty="0" smtClean="0"/>
              <a:t>640x480</a:t>
            </a:r>
          </a:p>
          <a:p>
            <a:r>
              <a:rPr kumimoji="1" lang="en-US" altLang="ja-JP" dirty="0" smtClean="0"/>
              <a:t>1px</a:t>
            </a:r>
            <a:r>
              <a:rPr kumimoji="1" lang="ja-JP" altLang="en-US" dirty="0" smtClean="0"/>
              <a:t>あたり</a:t>
            </a:r>
            <a:r>
              <a:rPr kumimoji="1" lang="en-US" altLang="ja-JP" dirty="0" smtClean="0"/>
              <a:t>900</a:t>
            </a:r>
            <a:r>
              <a:rPr kumimoji="1" lang="ja-JP" altLang="en-US" dirty="0" smtClean="0"/>
              <a:t>のレイ（決めうち）</a:t>
            </a:r>
            <a:endParaRPr lang="en-US" altLang="ja-JP" dirty="0" smtClean="0"/>
          </a:p>
        </p:txBody>
      </p:sp>
    </p:spTree>
    <p:extLst>
      <p:ext uri="{BB962C8B-B14F-4D97-AF65-F5344CB8AC3E}">
        <p14:creationId xmlns:p14="http://schemas.microsoft.com/office/powerpoint/2010/main" val="27949705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レンダリング時間</a:t>
            </a:r>
            <a:endParaRPr kumimoji="1" lang="ja-JP" altLang="en-US" dirty="0"/>
          </a:p>
        </p:txBody>
      </p:sp>
      <p:sp>
        <p:nvSpPr>
          <p:cNvPr id="5" name="コンテンツ プレースホルダー 4"/>
          <p:cNvSpPr>
            <a:spLocks noGrp="1"/>
          </p:cNvSpPr>
          <p:nvPr>
            <p:ph idx="1"/>
          </p:nvPr>
        </p:nvSpPr>
        <p:spPr/>
        <p:txBody>
          <a:bodyPr/>
          <a:lstStyle/>
          <a:p>
            <a:r>
              <a:rPr lang="ja-JP" altLang="en-US" dirty="0" smtClean="0"/>
              <a:t>時間に対してレンダリングの品質が低い</a:t>
            </a:r>
          </a:p>
          <a:p>
            <a:r>
              <a:rPr lang="ja-JP" altLang="en-US" dirty="0" smtClean="0"/>
              <a:t>オフラインでもレンダリングは速度が命！</a:t>
            </a:r>
            <a:endParaRPr lang="en-US" altLang="ja-JP" dirty="0" smtClean="0"/>
          </a:p>
          <a:p>
            <a:r>
              <a:rPr lang="ja-JP" altLang="en-US" dirty="0" smtClean="0"/>
              <a:t>速度があればいっぱいレイが飛ばせるし、凝った処理も可能になる</a:t>
            </a:r>
            <a:endParaRPr lang="en-US" altLang="ja-JP" dirty="0" smtClean="0"/>
          </a:p>
          <a:p>
            <a:r>
              <a:rPr lang="ja-JP" altLang="en-US" dirty="0" smtClean="0"/>
              <a:t>交差判定を削るデータ構造大事！</a:t>
            </a:r>
            <a:endParaRPr lang="en-US" altLang="ja-JP" dirty="0" smtClean="0"/>
          </a:p>
        </p:txBody>
      </p:sp>
    </p:spTree>
    <p:extLst>
      <p:ext uri="{BB962C8B-B14F-4D97-AF65-F5344CB8AC3E}">
        <p14:creationId xmlns:p14="http://schemas.microsoft.com/office/powerpoint/2010/main" val="32340575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レンダリング時間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ループ展開や</a:t>
            </a:r>
            <a:r>
              <a:rPr kumimoji="1" lang="en-US" altLang="ja-JP" dirty="0" smtClean="0"/>
              <a:t>job queue</a:t>
            </a:r>
            <a:r>
              <a:rPr kumimoji="1" lang="ja-JP" altLang="en-US" dirty="0" smtClean="0"/>
              <a:t>実装といった、</a:t>
            </a:r>
            <a:r>
              <a:rPr lang="ja-JP" altLang="en-US" dirty="0" smtClean="0"/>
              <a:t>土台となる</a:t>
            </a:r>
            <a:r>
              <a:rPr kumimoji="1" lang="ja-JP" altLang="en-US" dirty="0" smtClean="0"/>
              <a:t>品質に関係ないところに注力したのは失敗だった</a:t>
            </a:r>
            <a:endParaRPr kumimoji="1" lang="en-US" altLang="ja-JP" dirty="0" smtClean="0"/>
          </a:p>
          <a:p>
            <a:endParaRPr kumimoji="1" lang="ja-JP" altLang="en-US" dirty="0"/>
          </a:p>
        </p:txBody>
      </p:sp>
    </p:spTree>
    <p:extLst>
      <p:ext uri="{BB962C8B-B14F-4D97-AF65-F5344CB8AC3E}">
        <p14:creationId xmlns:p14="http://schemas.microsoft.com/office/powerpoint/2010/main" val="13260084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致命的なバグ</a:t>
            </a:r>
            <a:endParaRPr kumimoji="1" lang="ja-JP" altLang="en-US" dirty="0"/>
          </a:p>
        </p:txBody>
      </p:sp>
      <p:sp>
        <p:nvSpPr>
          <p:cNvPr id="5" name="テキスト プレースホルダー 4"/>
          <p:cNvSpPr>
            <a:spLocks noGrp="1"/>
          </p:cNvSpPr>
          <p:nvPr>
            <p:ph type="body" idx="1"/>
          </p:nvPr>
        </p:nvSpPr>
        <p:spPr/>
        <p:txBody>
          <a:bodyPr>
            <a:normAutofit fontScale="92500"/>
          </a:bodyPr>
          <a:lstStyle/>
          <a:p>
            <a:r>
              <a:rPr kumimoji="1" lang="ja-JP" altLang="en-US" dirty="0" smtClean="0"/>
              <a:t>提出版の正規直行基底</a:t>
            </a:r>
            <a:r>
              <a:rPr lang="ja-JP" altLang="en-US" dirty="0" smtClean="0"/>
              <a:t>作成</a:t>
            </a:r>
            <a:r>
              <a:rPr kumimoji="1" lang="ja-JP" altLang="en-US" dirty="0" smtClean="0"/>
              <a:t>ミス</a:t>
            </a:r>
            <a:endParaRPr kumimoji="1" lang="ja-JP" altLang="en-US" dirty="0"/>
          </a:p>
        </p:txBody>
      </p:sp>
      <p:pic>
        <p:nvPicPr>
          <p:cNvPr id="9" name="コンテンツ プレースホルダー 8" descr="result_24_0940.bmp"/>
          <p:cNvPicPr>
            <a:picLocks noGrp="1" noChangeAspect="1"/>
          </p:cNvPicPr>
          <p:nvPr>
            <p:ph sz="half" idx="2"/>
          </p:nvPr>
        </p:nvPicPr>
        <p:blipFill>
          <a:blip r:embed="rId2">
            <a:extLst>
              <a:ext uri="{28A0092B-C50C-407E-A947-70E740481C1C}">
                <a14:useLocalDpi xmlns:a14="http://schemas.microsoft.com/office/drawing/2010/main" val="0"/>
              </a:ext>
            </a:extLst>
          </a:blip>
          <a:srcRect l="11656" r="11656"/>
          <a:stretch>
            <a:fillRect/>
          </a:stretch>
        </p:blipFill>
        <p:spPr/>
      </p:pic>
      <p:sp>
        <p:nvSpPr>
          <p:cNvPr id="7" name="テキスト プレースホルダー 6"/>
          <p:cNvSpPr>
            <a:spLocks noGrp="1"/>
          </p:cNvSpPr>
          <p:nvPr>
            <p:ph type="body" sz="quarter" idx="3"/>
          </p:nvPr>
        </p:nvSpPr>
        <p:spPr/>
        <p:txBody>
          <a:bodyPr/>
          <a:lstStyle/>
          <a:p>
            <a:r>
              <a:rPr kumimoji="1" lang="ja-JP" altLang="en-US" dirty="0" smtClean="0"/>
              <a:t>修正版</a:t>
            </a:r>
            <a:endParaRPr kumimoji="1" lang="ja-JP" altLang="en-US" dirty="0"/>
          </a:p>
        </p:txBody>
      </p:sp>
      <p:pic>
        <p:nvPicPr>
          <p:cNvPr id="10" name="コンテンツ プレースホルダー 9" descr="result_24_1107.bmp"/>
          <p:cNvPicPr>
            <a:picLocks noGrp="1" noChangeAspect="1"/>
          </p:cNvPicPr>
          <p:nvPr>
            <p:ph sz="quarter" idx="4"/>
          </p:nvPr>
        </p:nvPicPr>
        <p:blipFill>
          <a:blip r:embed="rId3">
            <a:extLst>
              <a:ext uri="{28A0092B-C50C-407E-A947-70E740481C1C}">
                <a14:useLocalDpi xmlns:a14="http://schemas.microsoft.com/office/drawing/2010/main" val="0"/>
              </a:ext>
            </a:extLst>
          </a:blip>
          <a:srcRect l="11641" r="11641"/>
          <a:stretch>
            <a:fillRect/>
          </a:stretch>
        </p:blipFill>
        <p:spPr/>
      </p:pic>
    </p:spTree>
    <p:extLst>
      <p:ext uri="{BB962C8B-B14F-4D97-AF65-F5344CB8AC3E}">
        <p14:creationId xmlns:p14="http://schemas.microsoft.com/office/powerpoint/2010/main" val="1041606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ja-JP" altLang="en-US" dirty="0" smtClean="0"/>
              <a:t>おわり</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930620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ループ展開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並列＋確率に依存した再帰</a:t>
            </a:r>
            <a:endParaRPr lang="en-US" altLang="ja-JP" dirty="0" smtClean="0"/>
          </a:p>
          <a:p>
            <a:r>
              <a:rPr lang="ja-JP" altLang="en-US" dirty="0" smtClean="0"/>
              <a:t>スタックオーバーフローの可能</a:t>
            </a:r>
            <a:endParaRPr lang="en-US" altLang="ja-JP" dirty="0" smtClean="0"/>
          </a:p>
        </p:txBody>
      </p:sp>
    </p:spTree>
    <p:extLst>
      <p:ext uri="{BB962C8B-B14F-4D97-AF65-F5344CB8AC3E}">
        <p14:creationId xmlns:p14="http://schemas.microsoft.com/office/powerpoint/2010/main" val="20642596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ループ展開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endParaRPr lang="en-US" altLang="ja-JP" dirty="0" smtClean="0"/>
          </a:p>
          <a:p>
            <a:r>
              <a:rPr lang="ja-JP" altLang="en-US" dirty="0" smtClean="0"/>
              <a:t>これをループに展開</a:t>
            </a:r>
            <a:endParaRPr lang="en-US" altLang="ja-JP" dirty="0" smtClean="0"/>
          </a:p>
          <a:p>
            <a:r>
              <a:rPr lang="ja-JP" altLang="en-US" dirty="0" smtClean="0"/>
              <a:t>状態をヒープメモリのスタックに積んで行くだけの直球な実装</a:t>
            </a:r>
            <a:endParaRPr lang="en-US" altLang="ja-JP" dirty="0" smtClean="0"/>
          </a:p>
          <a:p>
            <a:r>
              <a:rPr lang="ja-JP" altLang="en-US" dirty="0" smtClean="0"/>
              <a:t>ミスで処理が帰ってこないとえらいことになる</a:t>
            </a:r>
            <a:endParaRPr lang="en-US" altLang="ja-JP" dirty="0" smtClean="0"/>
          </a:p>
          <a:p>
            <a:r>
              <a:rPr lang="ja-JP" altLang="en-US" dirty="0" smtClean="0"/>
              <a:t>式をミスって球の中にレイが閉じ込められたときに気がついたらメモリを食い尽くしていた</a:t>
            </a:r>
            <a:endParaRPr lang="en-US" altLang="ja-JP" dirty="0" smtClean="0"/>
          </a:p>
          <a:p>
            <a:pPr marL="0" indent="0">
              <a:buNone/>
            </a:pPr>
            <a:r>
              <a:rPr lang="ja-JP" altLang="en-US" dirty="0" smtClean="0"/>
              <a:t>（まだスタックオーバーフローで止まる方がまし）</a:t>
            </a:r>
          </a:p>
          <a:p>
            <a:r>
              <a:rPr lang="ja-JP" altLang="en-US" dirty="0" smtClean="0"/>
              <a:t>値のコピーが増えたので今後は下のスタックから参照を渡す形にしたい</a:t>
            </a:r>
            <a:endParaRPr lang="en-US" altLang="ja-JP" dirty="0" smtClean="0"/>
          </a:p>
          <a:p>
            <a:endParaRPr kumimoji="1" lang="ja-JP" altLang="en-US" dirty="0"/>
          </a:p>
        </p:txBody>
      </p:sp>
    </p:spTree>
    <p:extLst>
      <p:ext uri="{BB962C8B-B14F-4D97-AF65-F5344CB8AC3E}">
        <p14:creationId xmlns:p14="http://schemas.microsoft.com/office/powerpoint/2010/main" val="173320076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858</TotalTime>
  <Words>218</Words>
  <Application>Microsoft Macintosh PowerPoint</Application>
  <PresentationFormat>画面に合わせる (4:3)</PresentationFormat>
  <Paragraphs>41</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ホワイト</vt:lpstr>
      <vt:lpstr>RT2013紹介</vt:lpstr>
      <vt:lpstr>機能と特色</vt:lpstr>
      <vt:lpstr>レンダリング時間</vt:lpstr>
      <vt:lpstr>レンダリング時間</vt:lpstr>
      <vt:lpstr>レンダリング時間</vt:lpstr>
      <vt:lpstr>致命的なバグ</vt:lpstr>
      <vt:lpstr>おわり</vt:lpstr>
      <vt:lpstr>ループ展開</vt:lpstr>
      <vt:lpstr>ループ展開</vt:lpstr>
      <vt:lpstr>並列化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RT2013アッピル</dc:title>
  <dc:creator>徳田 礼治</dc:creator>
  <cp:lastModifiedBy>徳田 礼治</cp:lastModifiedBy>
  <cp:revision>11</cp:revision>
  <dcterms:created xsi:type="dcterms:W3CDTF">2013-08-24T05:48:46Z</dcterms:created>
  <dcterms:modified xsi:type="dcterms:W3CDTF">2013-08-24T20:06:52Z</dcterms:modified>
</cp:coreProperties>
</file>