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64" r:id="rId9"/>
    <p:sldId id="277" r:id="rId10"/>
    <p:sldId id="265" r:id="rId11"/>
    <p:sldId id="266" r:id="rId12"/>
    <p:sldId id="278" r:id="rId13"/>
    <p:sldId id="270" r:id="rId1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732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ddyosmani.com/resources/essentialjsdesignpatterns/boo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javascriptbook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andcssbook.com/code-samples/" TargetMode="External"/><Relationship Id="rId5" Type="http://schemas.openxmlformats.org/officeDocument/2006/relationships/hyperlink" Target="http://diveintohtml5.info/index.html" TargetMode="External"/><Relationship Id="rId4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</a:t>
            </a:r>
            <a:r>
              <a:rPr lang="en-US" smtClean="0"/>
              <a:t>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9266" y="1695271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C000"/>
                </a:solidFill>
                <a:latin typeface="+mj-lt"/>
              </a:rPr>
              <a:t>Overview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363" y="2590800"/>
            <a:ext cx="584124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34" y="1775192"/>
            <a:ext cx="11072958" cy="462560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en-US" b="1" dirty="0" smtClean="0"/>
              <a:t>HTML and CSS - Design and Build Websites</a:t>
            </a:r>
            <a:r>
              <a:rPr lang="en-US" dirty="0" smtClean="0"/>
              <a:t>,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pPr lvl="0">
              <a:lnSpc>
                <a:spcPct val="90000"/>
              </a:lnSpc>
            </a:pPr>
            <a:r>
              <a:rPr lang="en-US" b="1" dirty="0" smtClean="0"/>
              <a:t>HTML &amp; XHTML: The Definitive Guide</a:t>
            </a:r>
            <a:r>
              <a:rPr lang="en-US" dirty="0" smtClean="0"/>
              <a:t>, by Chuck </a:t>
            </a:r>
            <a:r>
              <a:rPr lang="en-US" dirty="0" err="1" smtClean="0"/>
              <a:t>Musciano</a:t>
            </a:r>
            <a:r>
              <a:rPr lang="en-US" dirty="0" smtClean="0"/>
              <a:t>, Bill Kennedy - Sixth Edition                            </a:t>
            </a:r>
          </a:p>
          <a:p>
            <a:pPr lvl="0">
              <a:lnSpc>
                <a:spcPct val="90000"/>
              </a:lnSpc>
            </a:pPr>
            <a:r>
              <a:rPr lang="en-US" b="1" dirty="0" smtClean="0"/>
              <a:t>CSS: The Definitive Guide</a:t>
            </a:r>
            <a:r>
              <a:rPr lang="en-US" dirty="0" smtClean="0"/>
              <a:t>, by Eric A. Meyer -Third Edition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JavaScript &amp; </a:t>
            </a:r>
            <a:r>
              <a:rPr lang="en-US" b="1" dirty="0" err="1" smtClean="0"/>
              <a:t>JQuery</a:t>
            </a:r>
            <a:r>
              <a:rPr lang="en-US" b="1" dirty="0" smtClean="0"/>
              <a:t>: Interactive Front-End Web Development </a:t>
            </a:r>
            <a:r>
              <a:rPr lang="en-US" dirty="0" smtClean="0"/>
              <a:t>,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r>
              <a:rPr lang="en-US" b="1" dirty="0" smtClean="0"/>
              <a:t>JavaScript: The Good Parts, </a:t>
            </a:r>
            <a:r>
              <a:rPr lang="en-US" dirty="0" smtClean="0"/>
              <a:t>by</a:t>
            </a:r>
            <a:r>
              <a:rPr lang="en-US" b="1" dirty="0" smtClean="0"/>
              <a:t> </a:t>
            </a:r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r>
              <a:rPr lang="en-US" b="1" dirty="0" smtClean="0"/>
              <a:t>JavaScript: The Definitive Guide</a:t>
            </a:r>
            <a:r>
              <a:rPr lang="en-US" dirty="0" smtClean="0"/>
              <a:t>, by David Flanagan - Sixth Edition</a:t>
            </a:r>
          </a:p>
          <a:p>
            <a:r>
              <a:rPr lang="en-US" b="1" dirty="0" smtClean="0"/>
              <a:t>Learning JavaScript Design Patterns </a:t>
            </a:r>
            <a:r>
              <a:rPr lang="en-US" dirty="0" smtClean="0">
                <a:hlinkClick r:id="rId2"/>
              </a:rPr>
              <a:t>http://addyosmani.com/resources/essentialjsdesignpatterns/book/</a:t>
            </a:r>
            <a:endParaRPr lang="en-US" dirty="0" smtClean="0"/>
          </a:p>
          <a:p>
            <a:pPr lvl="0">
              <a:lnSpc>
                <a:spcPct val="90000"/>
              </a:lnSpc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Mozilla Developer Network: </a:t>
            </a:r>
          </a:p>
          <a:p>
            <a:pPr lvl="1"/>
            <a:r>
              <a:rPr lang="en-US" dirty="0" smtClean="0">
                <a:hlinkClick r:id="rId2"/>
              </a:rPr>
              <a:t>https://developer.mozilla.org/</a:t>
            </a:r>
            <a:endParaRPr lang="en-US" dirty="0" smtClean="0"/>
          </a:p>
          <a:p>
            <a:r>
              <a:rPr lang="en-US" dirty="0" smtClean="0"/>
              <a:t>Stack Overflow: </a:t>
            </a:r>
          </a:p>
          <a:p>
            <a:pPr lvl="1"/>
            <a:r>
              <a:rPr lang="en-US" dirty="0" smtClean="0">
                <a:hlinkClick r:id="rId3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W3Schools: </a:t>
            </a:r>
          </a:p>
          <a:p>
            <a:pPr lvl="1"/>
            <a:r>
              <a:rPr lang="en-US" dirty="0" smtClean="0">
                <a:hlinkClick r:id="rId4"/>
              </a:rPr>
              <a:t>http://www.w3schools.com/</a:t>
            </a:r>
            <a:endParaRPr lang="en-US" dirty="0" smtClean="0"/>
          </a:p>
          <a:p>
            <a:r>
              <a:rPr lang="en-US" cap="all" dirty="0" smtClean="0"/>
              <a:t>DIVE INTO HTML5: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http://diveintohtml5.info/index.html</a:t>
            </a:r>
            <a:endParaRPr lang="en-US" dirty="0" smtClean="0"/>
          </a:p>
          <a:p>
            <a:r>
              <a:rPr lang="en-US" dirty="0" smtClean="0"/>
              <a:t>HTML&amp;CSS design and build websites:</a:t>
            </a:r>
          </a:p>
          <a:p>
            <a:pPr lvl="1"/>
            <a:r>
              <a:rPr lang="en-US" dirty="0" smtClean="0">
                <a:hlinkClick r:id="rId6"/>
              </a:rPr>
              <a:t>http://www.htmlandcssbook.com/code-samples/</a:t>
            </a:r>
            <a:endParaRPr lang="en-US" dirty="0" smtClean="0"/>
          </a:p>
          <a:p>
            <a:r>
              <a:rPr lang="en-US" dirty="0" smtClean="0"/>
              <a:t>JavaScript &amp; </a:t>
            </a:r>
            <a:r>
              <a:rPr lang="en-US" dirty="0" err="1" smtClean="0"/>
              <a:t>JQuery</a:t>
            </a:r>
            <a:r>
              <a:rPr lang="en-US" dirty="0" smtClean="0"/>
              <a:t>: Interactive Front-End Web Development:</a:t>
            </a:r>
          </a:p>
          <a:p>
            <a:pPr lvl="1"/>
            <a:r>
              <a:rPr lang="en-US" dirty="0" smtClean="0">
                <a:hlinkClick r:id="rId7"/>
              </a:rPr>
              <a:t>http://javascriptbook.com/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3177809"/>
          </a:xfrm>
        </p:spPr>
        <p:txBody>
          <a:bodyPr>
            <a:normAutofit/>
          </a:bodyPr>
          <a:lstStyle/>
          <a:p>
            <a:pPr marL="361950" indent="-361950"/>
            <a:r>
              <a:rPr lang="en-US" dirty="0" smtClean="0"/>
              <a:t>Why these technologies?</a:t>
            </a:r>
          </a:p>
          <a:p>
            <a:pPr marL="361950" indent="-361950"/>
            <a:r>
              <a:rPr lang="en-US" dirty="0" smtClean="0"/>
              <a:t>Track objectives &amp; curriculum</a:t>
            </a:r>
          </a:p>
          <a:p>
            <a:pPr marL="361950" indent="-361950"/>
            <a:r>
              <a:rPr lang="en-US" dirty="0" smtClean="0"/>
              <a:t>Assessment</a:t>
            </a:r>
          </a:p>
          <a:p>
            <a:pPr marL="361950" indent="-361950"/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HTML, CSS and JS – standard for web development and more…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almost any platform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client and server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Provide concepts, technologies and 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skills for web development</a:t>
            </a:r>
          </a:p>
          <a:p>
            <a:r>
              <a:rPr lang="en-US" dirty="0" smtClean="0">
                <a:cs typeface="Arial" pitchFamily="34" charset="0"/>
              </a:rPr>
              <a:t>Good practices for a developer</a:t>
            </a:r>
          </a:p>
          <a:p>
            <a:r>
              <a:rPr lang="en-US" dirty="0" smtClean="0">
                <a:cs typeface="Arial" pitchFamily="34" charset="0"/>
              </a:rPr>
              <a:t>HTML, CSS and JavaScript</a:t>
            </a:r>
          </a:p>
          <a:p>
            <a:r>
              <a:rPr lang="en-US" dirty="0" smtClean="0">
                <a:cs typeface="Arial" pitchFamily="34" charset="0"/>
              </a:rPr>
              <a:t>Teach the basics of creating user interface</a:t>
            </a:r>
          </a:p>
          <a:p>
            <a:r>
              <a:rPr lang="en-US" dirty="0" smtClean="0">
                <a:cs typeface="Arial" pitchFamily="34" charset="0"/>
              </a:rPr>
              <a:t>How to work in a team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pic>
        <p:nvPicPr>
          <p:cNvPr id="4" name="Picture 2" descr="http://headrush.typepad.com/photos/uncategorized/boo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7342" y="1905000"/>
            <a:ext cx="7195730" cy="3581400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JavaScript development</a:t>
            </a:r>
          </a:p>
          <a:p>
            <a:r>
              <a:rPr lang="en-US" dirty="0" smtClean="0"/>
              <a:t>Data types and variables</a:t>
            </a:r>
          </a:p>
          <a:p>
            <a:r>
              <a:rPr lang="en-US" dirty="0" smtClean="0"/>
              <a:t>Operators and Expressions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 and Arrays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DOM manipulation</a:t>
            </a:r>
          </a:p>
          <a:p>
            <a:r>
              <a:rPr lang="en-US" dirty="0" smtClean="0"/>
              <a:t>DOM operations</a:t>
            </a:r>
          </a:p>
          <a:p>
            <a:endParaRPr lang="en-US" dirty="0" smtClean="0"/>
          </a:p>
        </p:txBody>
      </p:sp>
      <p:pic>
        <p:nvPicPr>
          <p:cNvPr id="6" name="Picture 5" descr="JavaScrip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4248" y="3200400"/>
            <a:ext cx="4876165" cy="3657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events</a:t>
            </a:r>
          </a:p>
          <a:p>
            <a:r>
              <a:rPr lang="en-US" dirty="0" smtClean="0"/>
              <a:t>Using Objects </a:t>
            </a:r>
          </a:p>
          <a:p>
            <a:r>
              <a:rPr lang="en-US" dirty="0" smtClean="0"/>
              <a:t>Advanced functions</a:t>
            </a:r>
          </a:p>
          <a:p>
            <a:r>
              <a:rPr lang="en-US" dirty="0" smtClean="0"/>
              <a:t>JavaScript OOP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Good practices</a:t>
            </a:r>
          </a:p>
          <a:p>
            <a:r>
              <a:rPr lang="en-US" dirty="0" smtClean="0"/>
              <a:t>HTTP and AJAX</a:t>
            </a:r>
          </a:p>
          <a:p>
            <a:r>
              <a:rPr lang="en-US" dirty="0" smtClean="0"/>
              <a:t>JavaScript libraries – </a:t>
            </a:r>
            <a:r>
              <a:rPr lang="en-US" dirty="0" err="1" smtClean="0"/>
              <a:t>jQuery</a:t>
            </a:r>
            <a:r>
              <a:rPr lang="en-US" dirty="0" smtClean="0"/>
              <a:t>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components</a:t>
            </a:r>
          </a:p>
          <a:p>
            <a:pPr lvl="1"/>
            <a:r>
              <a:rPr lang="en-US" dirty="0" smtClean="0"/>
              <a:t>Project – 60%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Homework –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 the course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– Chrome and Firefox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Photoshop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1705</TotalTime>
  <Words>266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Frontend JavaScript              </vt:lpstr>
      <vt:lpstr>Table of contents</vt:lpstr>
      <vt:lpstr>Why?</vt:lpstr>
      <vt:lpstr>Course objectives</vt:lpstr>
      <vt:lpstr>Curriculum</vt:lpstr>
      <vt:lpstr>JavaScript </vt:lpstr>
      <vt:lpstr>JavaScript...</vt:lpstr>
      <vt:lpstr>Evaluation</vt:lpstr>
      <vt:lpstr>Software in the course</vt:lpstr>
      <vt:lpstr>Learning resources</vt:lpstr>
      <vt:lpstr>Recommended books</vt:lpstr>
      <vt:lpstr>Internet 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MadWings</cp:lastModifiedBy>
  <cp:revision>239</cp:revision>
  <dcterms:created xsi:type="dcterms:W3CDTF">2006-08-16T00:00:00Z</dcterms:created>
  <dcterms:modified xsi:type="dcterms:W3CDTF">2016-05-30T01:04:31Z</dcterms:modified>
</cp:coreProperties>
</file>