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4"/>
  </p:notesMasterIdLst>
  <p:sldIdLst>
    <p:sldId id="256" r:id="rId2"/>
    <p:sldId id="257" r:id="rId3"/>
    <p:sldId id="276" r:id="rId4"/>
    <p:sldId id="262" r:id="rId5"/>
    <p:sldId id="258" r:id="rId6"/>
    <p:sldId id="261" r:id="rId7"/>
    <p:sldId id="263" r:id="rId8"/>
    <p:sldId id="264" r:id="rId9"/>
    <p:sldId id="277" r:id="rId10"/>
    <p:sldId id="26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70" r:id="rId33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023" autoAdjust="0"/>
  </p:normalViewPr>
  <p:slideViewPr>
    <p:cSldViewPr>
      <p:cViewPr>
        <p:scale>
          <a:sx n="100" d="100"/>
          <a:sy n="100" d="100"/>
        </p:scale>
        <p:origin x="-86" y="3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tx1"/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04C7225-8A54-4824-93C5-1169AD14E264}" type="presOf" srcId="{608A1EC2-01AF-4247-A15B-978D125804F9}" destId="{3FACA039-696D-4C69-9B35-11AADEC858A2}" srcOrd="0" destOrd="0" presId="urn:microsoft.com/office/officeart/2005/8/layout/orgChart1"/>
    <dgm:cxn modelId="{073A39FF-04CF-4E07-B205-267577E85A22}" type="presOf" srcId="{B7609963-D7B9-4B17-AF9E-F6B62543970C}" destId="{59A91F38-2289-4DEA-8B70-9AC77A7B4494}" srcOrd="1" destOrd="0" presId="urn:microsoft.com/office/officeart/2005/8/layout/orgChart1"/>
    <dgm:cxn modelId="{643514D5-57A7-4D27-AB3B-7190C0A500ED}" type="presOf" srcId="{608A1EC2-01AF-4247-A15B-978D125804F9}" destId="{0CEBC24F-1328-4FAC-B379-2BCA120E4D72}" srcOrd="1" destOrd="0" presId="urn:microsoft.com/office/officeart/2005/8/layout/orgChart1"/>
    <dgm:cxn modelId="{1056A311-1ECB-4CA8-BDAA-C609F3B3F3A1}" type="presOf" srcId="{7C7AC4B4-D3B9-4CC2-B87A-839316F25AF2}" destId="{7740B1A0-9157-4545-97EB-368FEB272624}" srcOrd="1" destOrd="0" presId="urn:microsoft.com/office/officeart/2005/8/layout/orgChart1"/>
    <dgm:cxn modelId="{A95EE4FC-D4EF-4C3F-B123-A2C41F67928E}" type="presOf" srcId="{D7329EF1-07F8-4005-AE62-EAC2F38A0754}" destId="{1A61650A-88F6-4148-943F-62A660FF946A}" srcOrd="0" destOrd="0" presId="urn:microsoft.com/office/officeart/2005/8/layout/orgChart1"/>
    <dgm:cxn modelId="{A0ECDACA-C32D-468C-8E9B-3B8EDC78E0E5}" type="presOf" srcId="{DD15F589-53FA-4308-A591-28A8C2968B35}" destId="{FA41F8B3-D593-47C9-A931-F79544E76C04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FF1CE6F7-99B1-4C82-8B19-563D756107B6}" type="presOf" srcId="{9B8098CB-6BB8-4AC2-B11B-D5E6DFCC87EB}" destId="{45E166D6-D565-4268-934A-48C967E831B3}" srcOrd="0" destOrd="0" presId="urn:microsoft.com/office/officeart/2005/8/layout/orgChart1"/>
    <dgm:cxn modelId="{3D5E0E79-923B-4378-9AAC-0BD2F558FE21}" type="presOf" srcId="{F11842CF-EC60-488E-9D4F-0DFED0CB0380}" destId="{228FE6FC-7259-4B67-82C5-9C0076AD3ACA}" srcOrd="0" destOrd="0" presId="urn:microsoft.com/office/officeart/2005/8/layout/orgChart1"/>
    <dgm:cxn modelId="{26FA3C57-4025-4AFF-8740-0E45336F064A}" type="presOf" srcId="{A4AAF88C-2F9E-4D8B-8972-305B152AE0D7}" destId="{7F3FFE69-D75F-44A3-893C-E8756AA89EAC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496D5881-DDB1-41CB-817C-31C7B8668249}" type="presOf" srcId="{0AB9111E-23F7-47BC-9307-7D65CADBF6D7}" destId="{C79BA2E6-7BA1-4DF0-8AC0-F79C40B6D60B}" srcOrd="0" destOrd="0" presId="urn:microsoft.com/office/officeart/2005/8/layout/orgChart1"/>
    <dgm:cxn modelId="{D238FDC6-75CA-40FF-8E95-E5D5964B69A9}" type="presOf" srcId="{5263E22A-86A7-4D05-BF79-78924EC4E0A3}" destId="{6F556916-3134-4938-BB1B-C7ACC88A39E8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6A66563B-9E01-4D39-B062-5679496BCE23}" type="presOf" srcId="{B7609963-D7B9-4B17-AF9E-F6B62543970C}" destId="{1A6408F8-093E-474D-AB6F-BF0938FAFF71}" srcOrd="0" destOrd="0" presId="urn:microsoft.com/office/officeart/2005/8/layout/orgChart1"/>
    <dgm:cxn modelId="{EF5143B2-3A1B-4F70-B05E-459571057E1D}" type="presOf" srcId="{7C7AC4B4-D3B9-4CC2-B87A-839316F25AF2}" destId="{84BDF9D7-71AF-478A-8992-78E523D21C63}" srcOrd="0" destOrd="0" presId="urn:microsoft.com/office/officeart/2005/8/layout/orgChart1"/>
    <dgm:cxn modelId="{0343BA32-82FE-46D3-A82D-6C05F03AE20C}" type="presOf" srcId="{F11842CF-EC60-488E-9D4F-0DFED0CB0380}" destId="{7AC48386-9656-4EC6-8821-0F7E07CC2F1A}" srcOrd="1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92529FD0-6C3E-4041-9C9F-95615C7C1E8A}" type="presOf" srcId="{D7329EF1-07F8-4005-AE62-EAC2F38A0754}" destId="{B65AC824-25E8-455D-B1AC-2FD0E904FF64}" srcOrd="1" destOrd="0" presId="urn:microsoft.com/office/officeart/2005/8/layout/orgChart1"/>
    <dgm:cxn modelId="{929BD2D7-C3DC-431F-AA1D-5D8522F02491}" type="presParOf" srcId="{FA41F8B3-D593-47C9-A931-F79544E76C04}" destId="{1876C163-5C32-42B3-8D5D-16E15B8DBB2B}" srcOrd="0" destOrd="0" presId="urn:microsoft.com/office/officeart/2005/8/layout/orgChart1"/>
    <dgm:cxn modelId="{6AA3CB3A-EBFA-45CC-A951-0D57D2C5C456}" type="presParOf" srcId="{1876C163-5C32-42B3-8D5D-16E15B8DBB2B}" destId="{A929C0FD-7584-4926-BCB9-FE67EB0E1C1C}" srcOrd="0" destOrd="0" presId="urn:microsoft.com/office/officeart/2005/8/layout/orgChart1"/>
    <dgm:cxn modelId="{E5EC1CBC-AC94-4F5B-80B6-8ECDA7BCA72E}" type="presParOf" srcId="{A929C0FD-7584-4926-BCB9-FE67EB0E1C1C}" destId="{3FACA039-696D-4C69-9B35-11AADEC858A2}" srcOrd="0" destOrd="0" presId="urn:microsoft.com/office/officeart/2005/8/layout/orgChart1"/>
    <dgm:cxn modelId="{26716FDD-BAC3-49F9-B55A-18EC7A8622F1}" type="presParOf" srcId="{A929C0FD-7584-4926-BCB9-FE67EB0E1C1C}" destId="{0CEBC24F-1328-4FAC-B379-2BCA120E4D72}" srcOrd="1" destOrd="0" presId="urn:microsoft.com/office/officeart/2005/8/layout/orgChart1"/>
    <dgm:cxn modelId="{78677953-11B4-47FB-9DE7-485049DFB7C4}" type="presParOf" srcId="{1876C163-5C32-42B3-8D5D-16E15B8DBB2B}" destId="{874CA8BE-F061-48CF-B676-467D315F616D}" srcOrd="1" destOrd="0" presId="urn:microsoft.com/office/officeart/2005/8/layout/orgChart1"/>
    <dgm:cxn modelId="{B55CAA09-C963-4397-BC79-F85898DAC7DC}" type="presParOf" srcId="{874CA8BE-F061-48CF-B676-467D315F616D}" destId="{6F556916-3134-4938-BB1B-C7ACC88A39E8}" srcOrd="0" destOrd="0" presId="urn:microsoft.com/office/officeart/2005/8/layout/orgChart1"/>
    <dgm:cxn modelId="{6FC58B0D-328A-4E29-ABC4-75D14A60A8F1}" type="presParOf" srcId="{874CA8BE-F061-48CF-B676-467D315F616D}" destId="{26FE4D88-8094-40F2-A9A5-C1E40706E701}" srcOrd="1" destOrd="0" presId="urn:microsoft.com/office/officeart/2005/8/layout/orgChart1"/>
    <dgm:cxn modelId="{3662E69D-FA72-4E79-9235-72157E7D7160}" type="presParOf" srcId="{26FE4D88-8094-40F2-A9A5-C1E40706E701}" destId="{88EEB339-45F0-44D3-9877-0C78F0C47C89}" srcOrd="0" destOrd="0" presId="urn:microsoft.com/office/officeart/2005/8/layout/orgChart1"/>
    <dgm:cxn modelId="{E779426A-614E-4B32-ADE2-BA0482809693}" type="presParOf" srcId="{88EEB339-45F0-44D3-9877-0C78F0C47C89}" destId="{228FE6FC-7259-4B67-82C5-9C0076AD3ACA}" srcOrd="0" destOrd="0" presId="urn:microsoft.com/office/officeart/2005/8/layout/orgChart1"/>
    <dgm:cxn modelId="{E742BF58-2406-4D8B-B2A8-FC806D249A14}" type="presParOf" srcId="{88EEB339-45F0-44D3-9877-0C78F0C47C89}" destId="{7AC48386-9656-4EC6-8821-0F7E07CC2F1A}" srcOrd="1" destOrd="0" presId="urn:microsoft.com/office/officeart/2005/8/layout/orgChart1"/>
    <dgm:cxn modelId="{F241140C-A257-4875-9113-C1FA3343F444}" type="presParOf" srcId="{26FE4D88-8094-40F2-A9A5-C1E40706E701}" destId="{BB0E37DB-4683-4DD3-8E46-BC42C2FA3E6B}" srcOrd="1" destOrd="0" presId="urn:microsoft.com/office/officeart/2005/8/layout/orgChart1"/>
    <dgm:cxn modelId="{9BC8C542-E771-4C49-A841-470CCFC0E0A7}" type="presParOf" srcId="{26FE4D88-8094-40F2-A9A5-C1E40706E701}" destId="{8385983F-E726-4C0E-92A4-E4221A5E0E05}" srcOrd="2" destOrd="0" presId="urn:microsoft.com/office/officeart/2005/8/layout/orgChart1"/>
    <dgm:cxn modelId="{59BED217-F9A0-475D-985B-61FB0CDE87CF}" type="presParOf" srcId="{874CA8BE-F061-48CF-B676-467D315F616D}" destId="{7F3FFE69-D75F-44A3-893C-E8756AA89EAC}" srcOrd="2" destOrd="0" presId="urn:microsoft.com/office/officeart/2005/8/layout/orgChart1"/>
    <dgm:cxn modelId="{D326ABA0-1E1F-4D9F-892E-5ED874ACF5F9}" type="presParOf" srcId="{874CA8BE-F061-48CF-B676-467D315F616D}" destId="{C86DEECA-D9D1-4A3C-B23D-7A1431CBDA95}" srcOrd="3" destOrd="0" presId="urn:microsoft.com/office/officeart/2005/8/layout/orgChart1"/>
    <dgm:cxn modelId="{639AFBC4-2803-428D-B1D9-D0CAEAC38E23}" type="presParOf" srcId="{C86DEECA-D9D1-4A3C-B23D-7A1431CBDA95}" destId="{D893DD97-D419-449F-AF14-3948C1DA2F02}" srcOrd="0" destOrd="0" presId="urn:microsoft.com/office/officeart/2005/8/layout/orgChart1"/>
    <dgm:cxn modelId="{BA9FFDCD-B838-4480-8670-3A906510DCA3}" type="presParOf" srcId="{D893DD97-D419-449F-AF14-3948C1DA2F02}" destId="{1A61650A-88F6-4148-943F-62A660FF946A}" srcOrd="0" destOrd="0" presId="urn:microsoft.com/office/officeart/2005/8/layout/orgChart1"/>
    <dgm:cxn modelId="{9C10C42B-DCDA-4AFD-9999-F37BFADF3C4B}" type="presParOf" srcId="{D893DD97-D419-449F-AF14-3948C1DA2F02}" destId="{B65AC824-25E8-455D-B1AC-2FD0E904FF64}" srcOrd="1" destOrd="0" presId="urn:microsoft.com/office/officeart/2005/8/layout/orgChart1"/>
    <dgm:cxn modelId="{58392910-4245-4F20-AB17-C5F013A1A5F4}" type="presParOf" srcId="{C86DEECA-D9D1-4A3C-B23D-7A1431CBDA95}" destId="{92142DBB-3F4F-4452-A8C5-D7BEF4D5E30F}" srcOrd="1" destOrd="0" presId="urn:microsoft.com/office/officeart/2005/8/layout/orgChart1"/>
    <dgm:cxn modelId="{48990971-7B3E-46DC-A9B9-B32F362D0DC0}" type="presParOf" srcId="{C86DEECA-D9D1-4A3C-B23D-7A1431CBDA95}" destId="{6D12CE1A-6E96-4827-83BE-14E7E66F4B88}" srcOrd="2" destOrd="0" presId="urn:microsoft.com/office/officeart/2005/8/layout/orgChart1"/>
    <dgm:cxn modelId="{E495ADAD-7A9A-488E-AB90-74C92666229D}" type="presParOf" srcId="{874CA8BE-F061-48CF-B676-467D315F616D}" destId="{45E166D6-D565-4268-934A-48C967E831B3}" srcOrd="4" destOrd="0" presId="urn:microsoft.com/office/officeart/2005/8/layout/orgChart1"/>
    <dgm:cxn modelId="{EA6BB3C5-5233-4AAD-A40F-C8825A9F6D5D}" type="presParOf" srcId="{874CA8BE-F061-48CF-B676-467D315F616D}" destId="{BB44F0E0-2C9E-423E-8069-D6DDA0A16A6A}" srcOrd="5" destOrd="0" presId="urn:microsoft.com/office/officeart/2005/8/layout/orgChart1"/>
    <dgm:cxn modelId="{D6756E5F-6F62-480F-8774-094AA8272678}" type="presParOf" srcId="{BB44F0E0-2C9E-423E-8069-D6DDA0A16A6A}" destId="{4C2462D0-B0F4-48F5-9E9B-BF819E6348E4}" srcOrd="0" destOrd="0" presId="urn:microsoft.com/office/officeart/2005/8/layout/orgChart1"/>
    <dgm:cxn modelId="{630F3066-0627-40BF-AA7C-5EBF5A8419DF}" type="presParOf" srcId="{4C2462D0-B0F4-48F5-9E9B-BF819E6348E4}" destId="{84BDF9D7-71AF-478A-8992-78E523D21C63}" srcOrd="0" destOrd="0" presId="urn:microsoft.com/office/officeart/2005/8/layout/orgChart1"/>
    <dgm:cxn modelId="{BBCA39C6-E850-44B6-8C2C-D3A6F418E671}" type="presParOf" srcId="{4C2462D0-B0F4-48F5-9E9B-BF819E6348E4}" destId="{7740B1A0-9157-4545-97EB-368FEB272624}" srcOrd="1" destOrd="0" presId="urn:microsoft.com/office/officeart/2005/8/layout/orgChart1"/>
    <dgm:cxn modelId="{58BE54CC-E958-42C2-9836-77817D0A1F45}" type="presParOf" srcId="{BB44F0E0-2C9E-423E-8069-D6DDA0A16A6A}" destId="{E49337F8-048F-41BA-814E-5E7B7259422C}" srcOrd="1" destOrd="0" presId="urn:microsoft.com/office/officeart/2005/8/layout/orgChart1"/>
    <dgm:cxn modelId="{607C969C-446A-43B3-9007-581FAFEFB9AA}" type="presParOf" srcId="{BB44F0E0-2C9E-423E-8069-D6DDA0A16A6A}" destId="{0294AAB7-9288-4089-8FFA-D23BA13CD04A}" srcOrd="2" destOrd="0" presId="urn:microsoft.com/office/officeart/2005/8/layout/orgChart1"/>
    <dgm:cxn modelId="{7EB1F682-16D3-44EB-ABA5-1DC13BF7C170}" type="presParOf" srcId="{874CA8BE-F061-48CF-B676-467D315F616D}" destId="{C79BA2E6-7BA1-4DF0-8AC0-F79C40B6D60B}" srcOrd="6" destOrd="0" presId="urn:microsoft.com/office/officeart/2005/8/layout/orgChart1"/>
    <dgm:cxn modelId="{813D46A9-594B-46F2-A0BF-7F170CF32B11}" type="presParOf" srcId="{874CA8BE-F061-48CF-B676-467D315F616D}" destId="{A7AD03B0-C350-4F74-A7C1-A4B599120E2A}" srcOrd="7" destOrd="0" presId="urn:microsoft.com/office/officeart/2005/8/layout/orgChart1"/>
    <dgm:cxn modelId="{289F9B65-BE9B-4E42-BFFB-0998DFD7C4E5}" type="presParOf" srcId="{A7AD03B0-C350-4F74-A7C1-A4B599120E2A}" destId="{F5AD575B-DF86-4CE6-BF88-31A3F51ED98D}" srcOrd="0" destOrd="0" presId="urn:microsoft.com/office/officeart/2005/8/layout/orgChart1"/>
    <dgm:cxn modelId="{10A99385-491B-48E0-A0C5-0A9B9D911047}" type="presParOf" srcId="{F5AD575B-DF86-4CE6-BF88-31A3F51ED98D}" destId="{1A6408F8-093E-474D-AB6F-BF0938FAFF71}" srcOrd="0" destOrd="0" presId="urn:microsoft.com/office/officeart/2005/8/layout/orgChart1"/>
    <dgm:cxn modelId="{22275CC0-1FE5-49E6-A6C0-385E903081EC}" type="presParOf" srcId="{F5AD575B-DF86-4CE6-BF88-31A3F51ED98D}" destId="{59A91F38-2289-4DEA-8B70-9AC77A7B4494}" srcOrd="1" destOrd="0" presId="urn:microsoft.com/office/officeart/2005/8/layout/orgChart1"/>
    <dgm:cxn modelId="{0DA11523-1026-4380-85DA-CAD2CC16F360}" type="presParOf" srcId="{A7AD03B0-C350-4F74-A7C1-A4B599120E2A}" destId="{28815BC9-DEE2-4810-8E2B-A64B9F3D23F8}" srcOrd="1" destOrd="0" presId="urn:microsoft.com/office/officeart/2005/8/layout/orgChart1"/>
    <dgm:cxn modelId="{B60A7B98-200D-4AF3-85B3-4931A3535D1F}" type="presParOf" srcId="{A7AD03B0-C350-4F74-A7C1-A4B599120E2A}" destId="{183C01C3-D9D1-4768-998F-2EE78725298E}" srcOrd="2" destOrd="0" presId="urn:microsoft.com/office/officeart/2005/8/layout/orgChart1"/>
    <dgm:cxn modelId="{C3585F5F-F7A0-4E37-82DA-76DA0A38031D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48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48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48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48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rgbClr val="FFC000"/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9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1406" y="1447800"/>
            <a:ext cx="7473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Introduction to </a:t>
            </a:r>
            <a:b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</a:br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JavaScript Development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34" y="1775192"/>
            <a:ext cx="11072958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Depends on Browser</a:t>
            </a:r>
          </a:p>
          <a:p>
            <a:pPr lvl="1"/>
            <a:r>
              <a:rPr lang="en-US" dirty="0" smtClean="0"/>
              <a:t>V8 in Chrome, Chakra in IE, </a:t>
            </a:r>
            <a:r>
              <a:rPr lang="en-US" dirty="0" err="1" smtClean="0"/>
              <a:t>Spidermonkey</a:t>
            </a:r>
            <a:r>
              <a:rPr lang="en-US" dirty="0" smtClean="0"/>
              <a:t> in Firefox, </a:t>
            </a:r>
            <a:r>
              <a:rPr lang="en-US" dirty="0" err="1" smtClean="0"/>
              <a:t>JavaScriptCore</a:t>
            </a:r>
            <a:r>
              <a:rPr lang="en-US" dirty="0" smtClean="0"/>
              <a:t> for Safari, etc.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Management / GC</a:t>
            </a:r>
          </a:p>
          <a:p>
            <a:pPr lvl="1"/>
            <a:r>
              <a:rPr lang="en-US" dirty="0" smtClean="0"/>
              <a:t>Just-in-Time Compilation</a:t>
            </a:r>
          </a:p>
          <a:p>
            <a:pPr lvl="1"/>
            <a:r>
              <a:rPr lang="en-US" dirty="0" smtClean="0"/>
              <a:t>Type System</a:t>
            </a:r>
          </a:p>
          <a:p>
            <a:pPr lvl="1"/>
            <a:r>
              <a:rPr lang="en-US" dirty="0" smtClean="0"/>
              <a:t>etc.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6806" y="1905000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- not recommended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Files usually have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/>
              <a:t> </a:t>
            </a:r>
            <a:r>
              <a:rPr lang="en-US" dirty="0" smtClean="0"/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dirty="0" smtClean="0"/>
              <a:t> files get cached by the browser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1806" y="4318337"/>
            <a:ext cx="7162800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compile time checks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2206" y="6003768"/>
            <a:ext cx="7924800" cy="3970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a JavaScript Function from Event Handler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2" y="1676400"/>
            <a:ext cx="7772398" cy="483209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006" y="297180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External Script Files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06" y="1524000"/>
            <a:ext cx="11430000" cy="48768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Using external script files: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3600"/>
              </a:spcBef>
              <a:buNone/>
            </a:pPr>
            <a:endParaRPr lang="en-US" noProof="1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noProof="1" smtClean="0"/>
              <a:t>External JavaScript file: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006" y="2011501"/>
            <a:ext cx="7391400" cy="31700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4606" y="2514600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006" y="5486400"/>
            <a:ext cx="5105400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C:\Users\MadWings\Desktop\code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06" y="1524000"/>
            <a:ext cx="7620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 smtClean="0"/>
              <a:t>, …)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</a:t>
            </a:r>
            <a:r>
              <a:rPr lang="en-US" dirty="0" smtClean="0"/>
              <a:t>(dynamically typed)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806" y="2921913"/>
            <a:ext cx="7162800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806" y="4419600"/>
            <a:ext cx="7162800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806" y="5943600"/>
            <a:ext cx="7162800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Built-In Browser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6757670" y="1972859"/>
            <a:ext cx="3908000" cy="3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1515028" y="2151973"/>
            <a:ext cx="4464473" cy="413377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0205" y="2222914"/>
            <a:ext cx="3757973" cy="3757973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pPr marL="292100" indent="-292100"/>
            <a:r>
              <a:rPr lang="en-CA" dirty="0" smtClean="0">
                <a:cs typeface="Times New Roman" pitchFamily="18" charset="0"/>
              </a:rPr>
              <a:t>Dynamic HTML</a:t>
            </a:r>
            <a:endParaRPr lang="en-CA" sz="6000" dirty="0" smtClean="0">
              <a:cs typeface="Times New Roman" pitchFamily="18" charset="0"/>
            </a:endParaRPr>
          </a:p>
          <a:p>
            <a:pPr marL="292100" indent="-292100"/>
            <a:r>
              <a:rPr lang="en-CA" dirty="0" smtClean="0">
                <a:cs typeface="Times New Roman" pitchFamily="18" charset="0"/>
              </a:rPr>
              <a:t>How to Create DHTML?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HTML</a:t>
            </a:r>
            <a:r>
              <a:rPr lang="en-CA" dirty="0" smtClean="0">
                <a:cs typeface="Times New Roman" pitchFamily="18" charset="0"/>
              </a:rPr>
              <a:t>, CSS, JavaScript, DOM</a:t>
            </a:r>
          </a:p>
          <a:p>
            <a:pPr marL="292100" indent="-292100"/>
            <a:r>
              <a:rPr lang="en-CA" dirty="0" smtClean="0">
                <a:cs typeface="Times New Roman" pitchFamily="18" charset="0"/>
              </a:rPr>
              <a:t>Intro to JavaScript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JavaScript in Web Pages</a:t>
            </a:r>
          </a:p>
          <a:p>
            <a:pPr marL="463550" indent="-355600"/>
            <a:r>
              <a:rPr lang="en-CA" dirty="0" smtClean="0">
                <a:cs typeface="Times New Roman" pitchFamily="18" charset="0"/>
              </a:rPr>
              <a:t>JavaScript Syntax 	</a:t>
            </a:r>
          </a:p>
          <a:p>
            <a:pPr marL="452437" indent="-342900"/>
            <a:r>
              <a:rPr lang="en-CA" dirty="0" smtClean="0">
                <a:cs typeface="Times New Roman" pitchFamily="18" charset="0"/>
              </a:rPr>
              <a:t>Pop-up boxes</a:t>
            </a:r>
          </a:p>
          <a:p>
            <a:pPr marL="463550" indent="-355600"/>
            <a:r>
              <a:rPr lang="en-US" dirty="0" smtClean="0"/>
              <a:t>Debugging in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574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76006" y="2362200"/>
            <a:ext cx="22860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0406" y="3582987"/>
            <a:ext cx="14478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33006" y="3582987"/>
            <a:ext cx="11430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04606" y="3582987"/>
            <a:ext cx="15240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781006" y="3582987"/>
            <a:ext cx="12192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228806" y="3582987"/>
            <a:ext cx="15240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866606" y="4573587"/>
            <a:ext cx="9906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268119" y="5411787"/>
            <a:ext cx="9906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11119" y="5411787"/>
            <a:ext cx="9906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842419" y="3125787"/>
            <a:ext cx="5995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838406" y="312578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342606" y="312578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466806" y="312578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580856" y="28162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323806" y="404018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012656" y="5030787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6660356" y="5030787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5941219" y="312578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2844006" y="312578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4644231" y="4573587"/>
            <a:ext cx="990600" cy="41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5364956" y="404018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468940"/>
            <a:ext cx="6769100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6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4606" y="4343400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 smtClean="0"/>
              <a:t> object</a:t>
            </a:r>
            <a:endParaRPr lang="en-GB" sz="3000" dirty="0" smtClean="0"/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/>
              <a:t>Provides some built-in arrays of specific </a:t>
            </a:r>
            <a:r>
              <a:rPr lang="en-GB" dirty="0" smtClean="0"/>
              <a:t>objects</a:t>
            </a:r>
            <a:r>
              <a:rPr lang="en-GB" sz="3200" dirty="0" smtClean="0"/>
              <a:t> </a:t>
            </a:r>
            <a:r>
              <a:rPr lang="en-GB" dirty="0" smtClean="0"/>
              <a:t>on</a:t>
            </a:r>
            <a:r>
              <a:rPr lang="en-GB" sz="3200" dirty="0" smtClean="0"/>
              <a:t> the currently loaded Web page</a:t>
            </a: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/>
              <a:t>Used to access the currently open URL or redirect the browser</a:t>
            </a:r>
            <a:endParaRPr lang="en-GB" dirty="0" smtClean="0"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4606" y="3276600"/>
            <a:ext cx="7696200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0806" y="5638800"/>
            <a:ext cx="76962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Math</a:t>
            </a:r>
            <a:r>
              <a:rPr lang="en-US" dirty="0" smtClean="0"/>
              <a:t> object provides some mathematical functions</a:t>
            </a:r>
            <a:endParaRPr lang="bg-BG" dirty="0" smtClean="0">
              <a:latin typeface="Consolas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2206" y="2438400"/>
            <a:ext cx="7696200" cy="378565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 * 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006" y="2438400"/>
            <a:ext cx="7774356" cy="230832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something happen (once) after a fixed delay</a:t>
            </a:r>
            <a:endParaRPr lang="en-US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2207" y="2618705"/>
            <a:ext cx="7200899" cy="42473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2206" y="4889033"/>
            <a:ext cx="7200900" cy="42473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82850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FFC000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81525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FFC000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31094" y="2493334"/>
            <a:ext cx="7631112" cy="42473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31094" y="4704722"/>
            <a:ext cx="7631112" cy="42473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12996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FFC000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600639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FFC000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828800"/>
            <a:ext cx="7631112" cy="446276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Chrome developer tool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Firefox developer tool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for </a:t>
            </a:r>
            <a:r>
              <a:rPr lang="en-US" dirty="0" err="1" smtClean="0"/>
              <a:t>firefox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Opera developer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6" y="152400"/>
            <a:ext cx="8381285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HTML </a:t>
            </a:r>
            <a:br>
              <a:rPr lang="en-US" dirty="0" smtClean="0"/>
            </a:br>
            <a:r>
              <a:rPr lang="en-US" sz="2700" dirty="0" smtClean="0"/>
              <a:t>Dynamic Behavior at the Client Side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8592" y="1684850"/>
            <a:ext cx="4587014" cy="456274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006" y="1676400"/>
            <a:ext cx="4571194" cy="45711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console</a:t>
            </a:r>
            <a:r>
              <a:rPr lang="en-US" dirty="0" smtClean="0"/>
              <a:t> 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error(message)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HTML (DHTML)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consists of HTML + CSS + JavaScript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361406" y="37338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6" y="152400"/>
            <a:ext cx="8381285" cy="125272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DTHML = HTML + CSS +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HTML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CSS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logic for interaction with the user, to handle events, etc.</a:t>
            </a: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6" y="228600"/>
            <a:ext cx="8381285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sz="2700" dirty="0" smtClean="0"/>
              <a:t>Dynamic Behavior in a Web Page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8312" y="2133600"/>
            <a:ext cx="5806017" cy="3502895"/>
          </a:xfrm>
          <a:prstGeom prst="roundRect">
            <a:avLst>
              <a:gd name="adj" fmla="val 7502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and </a:t>
            </a:r>
            <a:r>
              <a:rPr lang="en-US" dirty="0" smtClean="0"/>
              <a:t>powerful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Client-side, mobile and desktop technology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1770</TotalTime>
  <Words>1409</Words>
  <Application>Microsoft Office PowerPoint</Application>
  <PresentationFormat>Custom</PresentationFormat>
  <Paragraphs>304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Module</vt:lpstr>
      <vt:lpstr>Frontend JavaScript              </vt:lpstr>
      <vt:lpstr>Table of contents</vt:lpstr>
      <vt:lpstr> Dynamic HTML  Dynamic Behavior at the Client Side </vt:lpstr>
      <vt:lpstr>What is DHTML?</vt:lpstr>
      <vt:lpstr>DTHML = HTML + CSS + JavaScript</vt:lpstr>
      <vt:lpstr>JavaScript  Dynamic Behavior in a Web Page </vt:lpstr>
      <vt:lpstr>JavaScript...</vt:lpstr>
      <vt:lpstr>JavaScript Advantages</vt:lpstr>
      <vt:lpstr>What Can JavaScript Do?</vt:lpstr>
      <vt:lpstr>JavaScript Engines</vt:lpstr>
      <vt:lpstr>The First Script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The JavaScript Syntax</vt:lpstr>
      <vt:lpstr>JavaScript Syntax</vt:lpstr>
      <vt:lpstr>Standard Popup Boxes</vt:lpstr>
      <vt:lpstr>The Built-In Browser Objects</vt:lpstr>
      <vt:lpstr>Built-in Browser Objects</vt:lpstr>
      <vt:lpstr>DOM Hierarchy – Example</vt:lpstr>
      <vt:lpstr>The Screen Object</vt:lpstr>
      <vt:lpstr>Document and Location</vt:lpstr>
      <vt:lpstr>The Math Object</vt:lpstr>
      <vt:lpstr>The Date Object</vt:lpstr>
      <vt:lpstr>Timers: setTimeout()</vt:lpstr>
      <vt:lpstr>Timers: setInterval()</vt:lpstr>
      <vt:lpstr>Timer – Example</vt:lpstr>
      <vt:lpstr>Debugging JavaScript</vt:lpstr>
      <vt:lpstr>Firebug</vt:lpstr>
      <vt:lpstr>JavaScript Console Object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258</cp:revision>
  <dcterms:created xsi:type="dcterms:W3CDTF">2006-08-16T00:00:00Z</dcterms:created>
  <dcterms:modified xsi:type="dcterms:W3CDTF">2016-06-02T13:24:33Z</dcterms:modified>
</cp:coreProperties>
</file>