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70" r:id="rId3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0202" y="1828800"/>
            <a:ext cx="760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Data Types and Variables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Types – Example</a:t>
            </a:r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floating-point type can hold numbers from -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/>
              <a:t> to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66006" y="2971800"/>
            <a:ext cx="7784400" cy="2914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Abnormalities in the Floating-Point Calculations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r>
              <a:rPr lang="en-US" dirty="0" smtClean="0"/>
              <a:t>Sometimes abnormalities can be observed when using floating-point numbers</a:t>
            </a:r>
          </a:p>
          <a:p>
            <a:pPr lvl="1"/>
            <a:r>
              <a:rPr lang="en-US" dirty="0" smtClean="0"/>
              <a:t>Comparing floating-point numbers can not be performed directly with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Example: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4267200"/>
            <a:ext cx="7632700" cy="232679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+ b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sum); //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 + b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+ b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sum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',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+ b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is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equal);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All numbers in JavaScript are stored internally as double-precision floating-point numbers</a:t>
            </a:r>
          </a:p>
          <a:p>
            <a:pPr lvl="1"/>
            <a:r>
              <a:rPr lang="en-US" dirty="0" smtClean="0"/>
              <a:t>According to the </a:t>
            </a:r>
            <a:r>
              <a:rPr lang="en-US" dirty="0" smtClean="0">
                <a:hlinkClick r:id="rId2"/>
              </a:rPr>
              <a:t>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4343400"/>
            <a:ext cx="7920000" cy="212365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Conversion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cs typeface="Consolas" panose="020B0609020204030204" pitchFamily="49" charset="0"/>
              </a:rPr>
              <a:t>integer</a:t>
            </a:r>
            <a:r>
              <a:rPr lang="en-US" dirty="0" smtClean="0"/>
              <a:t> number</a:t>
            </a:r>
          </a:p>
          <a:p>
            <a:pPr>
              <a:lnSpc>
                <a:spcPct val="100000"/>
              </a:lnSpc>
            </a:pP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cs typeface="Consolas" panose="020B0609020204030204" pitchFamily="49" charset="0"/>
              </a:rPr>
              <a:t>integer</a:t>
            </a:r>
            <a:r>
              <a:rPr lang="en-US" dirty="0" smtClean="0"/>
              <a:t> number with rounding</a:t>
            </a: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cs typeface="Consolas" panose="020B0609020204030204" pitchFamily="49" charset="0"/>
              </a:rPr>
              <a:t>integer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42206" y="2438400"/>
            <a:ext cx="7920000" cy="8495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2206" y="3886200"/>
            <a:ext cx="7920000" cy="8495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2206" y="5410200"/>
            <a:ext cx="7920000" cy="8710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Boolean Data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06" y="1524000"/>
            <a:ext cx="11430000" cy="4876801"/>
          </a:xfrm>
        </p:spPr>
        <p:txBody>
          <a:bodyPr>
            <a:normAutofit/>
          </a:bodyPr>
          <a:lstStyle/>
          <a:p>
            <a:r>
              <a:rPr lang="en-US" dirty="0" smtClean="0"/>
              <a:t>The Boolean data type:</a:t>
            </a:r>
          </a:p>
          <a:p>
            <a:pPr lvl="1"/>
            <a:r>
              <a:rPr lang="en-US" dirty="0" smtClean="0"/>
              <a:t>Has two possible values: 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 smtClean="0"/>
              <a:t>Is useful in logical expressions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3606" y="3810000"/>
            <a:ext cx="7632700" cy="25853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String Data Type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r>
              <a:rPr lang="en-US" dirty="0" smtClean="0"/>
              <a:t>The string data type:</a:t>
            </a:r>
          </a:p>
          <a:p>
            <a:pPr lvl="1"/>
            <a:r>
              <a:rPr lang="en-US" dirty="0" smtClean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are enclosed in quotes: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unified quotes in your project</a:t>
            </a:r>
          </a:p>
          <a:p>
            <a:pPr>
              <a:spcBef>
                <a:spcPts val="4200"/>
              </a:spcBef>
            </a:pPr>
            <a:r>
              <a:rPr lang="en-US" dirty="0" smtClean="0"/>
              <a:t>Strings can be 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99406" y="4572000"/>
            <a:ext cx="7632000" cy="4441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'Welcome to JavaScript';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47006" y="6096000"/>
            <a:ext cx="7632000" cy="4647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'Some'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'Type';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Saying Hello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the two names of a person to obtain his full name: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NOTE: a space is missing between the two names! We have to add it manually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206" y="2819400"/>
            <a:ext cx="7776000" cy="25299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'Ivan';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'Ivanov';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console.log('Hello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firstName + '!');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+ lastName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console.log('Your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 is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fullName);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</a:t>
            </a:r>
            <a:r>
              <a:rPr lang="en-US" dirty="0" smtClean="0"/>
              <a:t>stored </a:t>
            </a:r>
            <a:r>
              <a:rPr lang="en-US" dirty="0" smtClean="0"/>
              <a:t>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38606" y="3505200"/>
            <a:ext cx="7776000" cy="283770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ar-AE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Undefined and Null Values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 smtClean="0"/>
              <a:t>Undefined is different than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Null means that an object exists and is empty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2206" y="4267200"/>
            <a:ext cx="7775998" cy="210826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406" y="2286000"/>
            <a:ext cx="7775998" cy="427809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Integer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Boolean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dirty="0" smtClean="0"/>
              <a:t>Declaring Variables and Assigning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Variable?</a:t>
            </a:r>
            <a:endParaRPr lang="bg-BG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a:</a:t>
            </a:r>
          </a:p>
          <a:p>
            <a:pPr lvl="1"/>
            <a:r>
              <a:rPr lang="en-US" dirty="0" smtClean="0"/>
              <a:t>Placeholder of information that can usually be changed at 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</a:p>
          <a:p>
            <a:r>
              <a:rPr lang="en-US" dirty="0" smtClean="0"/>
              <a:t>Variables allow you to:</a:t>
            </a:r>
          </a:p>
          <a:p>
            <a:pPr lvl="1"/>
            <a:r>
              <a:rPr lang="en-US" dirty="0" smtClean="0"/>
              <a:t>Store information</a:t>
            </a:r>
          </a:p>
          <a:p>
            <a:pPr lvl="1"/>
            <a:r>
              <a:rPr lang="en-US" dirty="0" smtClean="0"/>
              <a:t>Retrieve the stored information</a:t>
            </a:r>
          </a:p>
          <a:p>
            <a:pPr lvl="1"/>
            <a:r>
              <a:rPr lang="en-US" dirty="0" smtClean="0"/>
              <a:t>Manipulate the stored information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Characteristics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variable has: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23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94606" y="4188257"/>
            <a:ext cx="7162800" cy="4647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23;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May give it an initial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type is identified by the 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syntax is the following: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206" y="4800600"/>
            <a:ext cx="7772400" cy="4441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2206" y="5956639"/>
            <a:ext cx="7772400" cy="4441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Identifiers may consist of:</a:t>
            </a:r>
          </a:p>
          <a:p>
            <a:pPr lvl="1"/>
            <a:r>
              <a:rPr lang="en-US" dirty="0" smtClean="0"/>
              <a:t>Letters (Unicode) </a:t>
            </a:r>
          </a:p>
          <a:p>
            <a:pPr lvl="1"/>
            <a:r>
              <a:rPr lang="en-US" dirty="0" smtClean="0"/>
              <a:t>Digits 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Underscore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Can begin only with a letter or an underscore</a:t>
            </a:r>
          </a:p>
          <a:p>
            <a:pPr lvl="1"/>
            <a:r>
              <a:rPr lang="en-US" dirty="0" smtClean="0"/>
              <a:t>Cannot be a JavaScript keyword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Should have a descriptive name</a:t>
            </a:r>
          </a:p>
          <a:p>
            <a:pPr lvl="1"/>
            <a:r>
              <a:rPr lang="en-US" dirty="0" smtClean="0"/>
              <a:t>It is recommended to use only Latin letters</a:t>
            </a:r>
          </a:p>
          <a:p>
            <a:pPr lvl="1"/>
            <a:r>
              <a:rPr lang="en-US" dirty="0" smtClean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  <a:p>
            <a:pPr lvl="1"/>
            <a:r>
              <a:rPr lang="en-US" dirty="0" smtClean="0"/>
              <a:t>Small letters are considered different than the capital letters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 of correct identifiers: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Examples of incorrect identifiers: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2206" y="2362200"/>
            <a:ext cx="7775575" cy="32962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// Unicode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42206" y="5943600"/>
            <a:ext cx="7775575" cy="7017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values to variables</a:t>
            </a:r>
          </a:p>
          <a:p>
            <a:pPr lvl="1"/>
            <a:r>
              <a:rPr lang="en-US" dirty="0" smtClean="0"/>
              <a:t>Is achieved by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The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operator has</a:t>
            </a:r>
          </a:p>
          <a:p>
            <a:pPr lvl="1"/>
            <a:r>
              <a:rPr lang="en-US" dirty="0" smtClean="0"/>
              <a:t>Variable identifier on the left</a:t>
            </a:r>
          </a:p>
          <a:p>
            <a:pPr lvl="1"/>
            <a:r>
              <a:rPr lang="en-US" dirty="0" smtClean="0"/>
              <a:t>Value on the right</a:t>
            </a:r>
          </a:p>
          <a:p>
            <a:pPr lvl="2"/>
            <a:r>
              <a:rPr lang="en-US" dirty="0" smtClean="0"/>
              <a:t>Can be of any value type</a:t>
            </a:r>
          </a:p>
          <a:p>
            <a:pPr lvl="1"/>
            <a:r>
              <a:rPr lang="en-US" dirty="0" smtClean="0"/>
              <a:t>Could be used in a cascade calling, where assigning is done from right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Assigning Values – Examples</a:t>
            </a:r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521" y="1524000"/>
            <a:ext cx="10971372" cy="4625609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42206" y="2133600"/>
            <a:ext cx="7561263" cy="447487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referring to an already initialized 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1569" y="2590800"/>
            <a:ext cx="7488237" cy="232679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152400"/>
            <a:ext cx="8381285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in JavaScript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62006" y="2895600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C:\Trash\binary-data-abstrac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5206" y="2895600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524000"/>
            <a:ext cx="10971372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noProof="1" smtClean="0">
                <a:cs typeface="Consolas" panose="020B0609020204030204" pitchFamily="49" charset="0"/>
              </a:rPr>
              <a:t> in local scope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without the keyword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lvl="1"/>
            <a:r>
              <a:rPr lang="en-US" noProof="1" smtClean="0">
                <a:cs typeface="Consolas" panose="020B0609020204030204" pitchFamily="49" charset="0"/>
              </a:rPr>
              <a:t>Declared outside local scope</a:t>
            </a:r>
            <a:endParaRPr lang="bg-BG" noProof="1" smtClean="0">
              <a:cs typeface="Consolas" panose="020B0609020204030204" pitchFamily="49" charset="0"/>
            </a:endParaRPr>
          </a:p>
          <a:p>
            <a:pPr lvl="1"/>
            <a:r>
              <a:rPr lang="en-US" noProof="1" smtClean="0"/>
              <a:t>Bad practices – avoid using global variables!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806" y="2743200"/>
            <a:ext cx="7488237" cy="83715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0806" y="5791200"/>
            <a:ext cx="7488237" cy="83715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Computing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dirty="0" smtClean="0"/>
              <a:t>Data is stored in the computer memory in variables</a:t>
            </a:r>
          </a:p>
          <a:p>
            <a:pPr lvl="1"/>
            <a:r>
              <a:rPr lang="en-US" dirty="0" smtClean="0"/>
              <a:t>Variables have name, data type and 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43200" y="5054600"/>
            <a:ext cx="3675062" cy="49859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23;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56000" y="41910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58666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2400"/>
            <a:ext cx="8381285" cy="125272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a Data Type?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 data type: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Positive integers: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Alphabetical characters: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Data Types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dynamically typed language</a:t>
            </a:r>
          </a:p>
          <a:p>
            <a:pPr lvl="1"/>
            <a:r>
              <a:rPr lang="en-US" dirty="0" smtClean="0"/>
              <a:t>I.e.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var</a:t>
            </a:r>
          </a:p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006" y="3962400"/>
            <a:ext cx="9372600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23;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 world';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'Some Value';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5.23 // mark holds a floating-point number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Integer types:</a:t>
            </a:r>
          </a:p>
          <a:p>
            <a:pPr lvl="1"/>
            <a:r>
              <a:rPr lang="en-US" smtClean="0"/>
              <a:t>Represent whole numbers</a:t>
            </a:r>
          </a:p>
          <a:p>
            <a:pPr lvl="1"/>
            <a:r>
              <a:rPr lang="en-US" smtClean="0"/>
              <a:t>Have range of values, depending on the size of memory used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type can hold numbers from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/>
              <a:t> to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006" y="3048000"/>
            <a:ext cx="7776000" cy="250837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23, b = 32;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55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range of values and precision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Can behave abnormally in the calculations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1825</TotalTime>
  <Words>1536</Words>
  <Application>Microsoft Office PowerPoint</Application>
  <PresentationFormat>Custom</PresentationFormat>
  <Paragraphs>324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Frontend JavaScript              </vt:lpstr>
      <vt:lpstr>Table of contents</vt:lpstr>
      <vt:lpstr>Data Types in JavaScript</vt:lpstr>
      <vt:lpstr>How Computing Works?</vt:lpstr>
      <vt:lpstr>What Is a Data Type?</vt:lpstr>
      <vt:lpstr>JavaScript Data Types</vt:lpstr>
      <vt:lpstr>Integer Types</vt:lpstr>
      <vt:lpstr>Integer Types – Example</vt:lpstr>
      <vt:lpstr>Floating-Point Numbers</vt:lpstr>
      <vt:lpstr>Floating-Point Types – Example</vt:lpstr>
      <vt:lpstr>Abnormalities in the Floating-Point Calculations</vt:lpstr>
      <vt:lpstr>Numbers in JavaScript</vt:lpstr>
      <vt:lpstr>Numbers Conversion</vt:lpstr>
      <vt:lpstr>The Boolean Data Type</vt:lpstr>
      <vt:lpstr>The String Data Type</vt:lpstr>
      <vt:lpstr>Saying Hello – Example</vt:lpstr>
      <vt:lpstr>Strings are Unicode</vt:lpstr>
      <vt:lpstr>Undefined and Null Values</vt:lpstr>
      <vt:lpstr>Checking a Variable Type</vt:lpstr>
      <vt:lpstr>What Is a Variable?</vt:lpstr>
      <vt:lpstr>Variable Characteristics</vt:lpstr>
      <vt:lpstr>Declaring Variables</vt:lpstr>
      <vt:lpstr>Identifiers</vt:lpstr>
      <vt:lpstr>Identifiers…</vt:lpstr>
      <vt:lpstr>Identifiers – Examples</vt:lpstr>
      <vt:lpstr>Assigning Values</vt:lpstr>
      <vt:lpstr>Assigning Values – Examples</vt:lpstr>
      <vt:lpstr>Initializing Variables</vt:lpstr>
      <vt:lpstr>Initialization – Examples</vt:lpstr>
      <vt:lpstr>Local and Global Variables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281</cp:revision>
  <dcterms:created xsi:type="dcterms:W3CDTF">2006-08-16T00:00:00Z</dcterms:created>
  <dcterms:modified xsi:type="dcterms:W3CDTF">2016-06-02T13:17:53Z</dcterms:modified>
</cp:coreProperties>
</file>