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76" r:id="rId4"/>
    <p:sldId id="262" r:id="rId5"/>
    <p:sldId id="258" r:id="rId6"/>
    <p:sldId id="261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0" r:id="rId20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708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8490" y="1828800"/>
            <a:ext cx="8170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Operators and Expressions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/>
              <a:t> turns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Like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/>
              <a:t> for </a:t>
            </a:r>
            <a:r>
              <a:rPr lang="en-US" dirty="0" err="1" smtClean="0"/>
              <a:t>boolean</a:t>
            </a:r>
            <a:r>
              <a:rPr lang="en-US" dirty="0" smtClean="0"/>
              <a:t> expressions but bit by bit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</a:t>
            </a:r>
            <a:r>
              <a:rPr lang="en-US" sz="3000" dirty="0" err="1" smtClean="0"/>
              <a:t>boolean</a:t>
            </a:r>
            <a:r>
              <a:rPr lang="en-US" sz="3000" dirty="0" smtClean="0"/>
              <a:t>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142206" y="48467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Bitwise Operators…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r>
              <a:rPr lang="en-US" dirty="0" smtClean="0"/>
              <a:t>Bitwise operators are used on integer numbers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2206" y="3429000"/>
            <a:ext cx="7559675" cy="30931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00000101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00000111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00000110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00000100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00000010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Comparison operators are used to compare variables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 smtClean="0"/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!==</a:t>
            </a:r>
          </a:p>
          <a:p>
            <a:r>
              <a:rPr lang="en-US" dirty="0" smtClean="0"/>
              <a:t>Comparison operators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26331" y="3641070"/>
            <a:ext cx="7559675" cy="258019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Operators</a:t>
            </a:r>
            <a:endParaRPr lang="bg-B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operators are used to assign a value to a variable</a:t>
            </a:r>
          </a:p>
          <a:p>
            <a:pPr lvl="1"/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 ...</a:t>
            </a:r>
          </a:p>
          <a:p>
            <a:r>
              <a:rPr lang="en-US" dirty="0" smtClean="0"/>
              <a:t>Assignment operators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48543" y="3581400"/>
            <a:ext cx="7561263" cy="2759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06" y="1524000"/>
            <a:ext cx="11430000" cy="4876801"/>
          </a:xfrm>
        </p:spPr>
        <p:txBody>
          <a:bodyPr>
            <a:normAutofit/>
          </a:bodyPr>
          <a:lstStyle/>
          <a:p>
            <a:r>
              <a:rPr lang="en-US" dirty="0" smtClean="0"/>
              <a:t>String concatenation operator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is used to concatenate strings </a:t>
            </a:r>
          </a:p>
          <a:p>
            <a:r>
              <a:rPr lang="en-US" dirty="0" smtClean="0"/>
              <a:t>If the second operand is not a string, it is converted to string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3276600"/>
            <a:ext cx="7488237" cy="2759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Operators…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r>
              <a:rPr lang="en-US" dirty="0" smtClean="0"/>
              <a:t>Member access operator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  is used to access object members</a:t>
            </a:r>
          </a:p>
          <a:p>
            <a:r>
              <a:rPr lang="en-US" dirty="0" smtClean="0"/>
              <a:t>Square brackets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 indexers and attributes</a:t>
            </a:r>
          </a:p>
          <a:p>
            <a:r>
              <a:rPr lang="en-US" dirty="0" smtClean="0"/>
              <a:t>Parentheses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are used to override 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some other operators: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006" y="2426509"/>
            <a:ext cx="7848600" cy="359329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206" y="3545919"/>
            <a:ext cx="7772400" cy="209288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Expressions…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has: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 (integer, real, </a:t>
            </a:r>
            <a:r>
              <a:rPr lang="en-US" dirty="0" err="1" smtClean="0"/>
              <a:t>boolean</a:t>
            </a:r>
            <a:r>
              <a:rPr lang="en-US" dirty="0" smtClean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55131" y="4347889"/>
            <a:ext cx="75596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3045" y="5752147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13632" y="3013436"/>
            <a:ext cx="5601174" cy="953453"/>
          </a:xfrm>
          <a:prstGeom prst="wedgeRoundRectCallout">
            <a:avLst>
              <a:gd name="adj1" fmla="val -5886"/>
              <a:gd name="adj2" fmla="val 125083"/>
              <a:gd name="adj3" fmla="val 16667"/>
            </a:avLst>
          </a:prstGeom>
          <a:solidFill>
            <a:srgbClr val="9F847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920456" y="3013436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Operators in 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Operator 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Assignment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Operator</a:t>
            </a:r>
            <a:r>
              <a:rPr lang="bg-BG" smtClean="0"/>
              <a:t>?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is an operation performed over data at runtime</a:t>
            </a:r>
            <a:endParaRPr lang="bg-BG" dirty="0" smtClean="0"/>
          </a:p>
          <a:p>
            <a:pPr lvl="1"/>
            <a:r>
              <a:rPr lang="en-US" dirty="0" smtClean="0"/>
              <a:t>Takes one or more arguments (operands)</a:t>
            </a:r>
          </a:p>
          <a:p>
            <a:pPr lvl="1"/>
            <a:r>
              <a:rPr lang="en-US" dirty="0" smtClean="0"/>
              <a:t>Produces a new value</a:t>
            </a:r>
          </a:p>
          <a:p>
            <a:r>
              <a:rPr lang="en-US" dirty="0" smtClean="0"/>
              <a:t>Operators have precedence</a:t>
            </a:r>
          </a:p>
          <a:p>
            <a:pPr lvl="1"/>
            <a:r>
              <a:rPr lang="en-US" dirty="0" smtClean="0"/>
              <a:t>Precedence defines which will be evaluated first</a:t>
            </a:r>
          </a:p>
          <a:p>
            <a:r>
              <a:rPr lang="en-US" dirty="0" smtClean="0"/>
              <a:t>Expressions are sequences of operators and operands that are evaluated to a single value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in JavaScript :</a:t>
            </a:r>
          </a:p>
          <a:p>
            <a:pPr lvl="1"/>
            <a:r>
              <a:rPr lang="en-US" dirty="0" smtClean="0"/>
              <a:t>Unary – take one operand</a:t>
            </a:r>
          </a:p>
          <a:p>
            <a:pPr lvl="1"/>
            <a:r>
              <a:rPr lang="en-US" dirty="0" smtClean="0"/>
              <a:t>Binary – take two operands</a:t>
            </a:r>
          </a:p>
          <a:p>
            <a:pPr lvl="1"/>
            <a:r>
              <a:rPr lang="en-US" dirty="0" smtClean="0"/>
              <a:t>Ternary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 smtClean="0"/>
              <a:t>) – takes three operands</a:t>
            </a:r>
          </a:p>
          <a:p>
            <a:r>
              <a:rPr lang="en-US" dirty="0" smtClean="0"/>
              <a:t>Except for the assignment operators, all binary operators are left-associative</a:t>
            </a:r>
          </a:p>
          <a:p>
            <a:r>
              <a:rPr lang="en-US" dirty="0" smtClean="0"/>
              <a:t>The assignment operators and the conditional operator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 smtClean="0"/>
              <a:t>) are right-associative</a:t>
            </a:r>
            <a:endParaRPr lang="bg-BG" dirty="0" smtClean="0"/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152400"/>
            <a:ext cx="8381285" cy="125272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Categories of Operators in 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02222112"/>
              </p:ext>
            </p:extLst>
          </p:nvPr>
        </p:nvGraphicFramePr>
        <p:xfrm>
          <a:off x="1828006" y="175260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precedence of an operator specifies how "tightly" it binds two expressions </a:t>
            </a:r>
            <a:r>
              <a:rPr lang="en-US" dirty="0" smtClean="0"/>
              <a:t>together</a:t>
            </a:r>
            <a:r>
              <a:rPr lang="en-US" dirty="0" smtClean="0"/>
              <a:t>. </a:t>
            </a:r>
            <a:r>
              <a:rPr lang="en-US" dirty="0" smtClean="0"/>
              <a:t>Operators with higher precedence are </a:t>
            </a:r>
            <a:r>
              <a:rPr lang="en-US" dirty="0" smtClean="0"/>
              <a:t>grouped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common example:</a:t>
            </a:r>
          </a:p>
          <a:p>
            <a:pPr lvl="1"/>
            <a:r>
              <a:rPr lang="en-US" dirty="0" smtClean="0"/>
              <a:t>3 + 4 * 5 </a:t>
            </a:r>
            <a:r>
              <a:rPr lang="en-US" dirty="0" smtClean="0"/>
              <a:t>// returns 23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multiplication operator ("*") has higher precedence than the addition operator ("+") and thus will be evaluated first.</a:t>
            </a:r>
          </a:p>
          <a:p>
            <a:r>
              <a:rPr lang="en-US" b="1" dirty="0" err="1" smtClean="0"/>
              <a:t>Associativity</a:t>
            </a:r>
            <a:endParaRPr lang="en-US" b="1" dirty="0" smtClean="0"/>
          </a:p>
          <a:p>
            <a:pPr lvl="1"/>
            <a:r>
              <a:rPr lang="en-US" dirty="0" err="1" smtClean="0"/>
              <a:t>Associativity</a:t>
            </a:r>
            <a:r>
              <a:rPr lang="en-US" dirty="0" smtClean="0"/>
              <a:t> determines the order in which operators of the same precedence are processed. For example, consider an expression:</a:t>
            </a:r>
          </a:p>
          <a:p>
            <a:pPr lvl="1"/>
            <a:r>
              <a:rPr lang="en-US" dirty="0" smtClean="0"/>
              <a:t>a OP b OP c </a:t>
            </a:r>
          </a:p>
          <a:p>
            <a:pPr lvl="2"/>
            <a:r>
              <a:rPr lang="en-US" dirty="0" smtClean="0"/>
              <a:t>Left-</a:t>
            </a:r>
            <a:r>
              <a:rPr lang="en-US" dirty="0" err="1" smtClean="0"/>
              <a:t>associativity</a:t>
            </a:r>
            <a:r>
              <a:rPr lang="en-US" dirty="0" smtClean="0"/>
              <a:t> (left-to-right) means that it is processed as (a OP b) OP c, while right-</a:t>
            </a:r>
            <a:r>
              <a:rPr lang="en-US" dirty="0" err="1" smtClean="0"/>
              <a:t>associativity</a:t>
            </a:r>
            <a:r>
              <a:rPr lang="en-US" dirty="0" smtClean="0"/>
              <a:t> (right-to-left) means it is interpreted as a OP (b OP c). Assignment operators are right-associative, so you can write:</a:t>
            </a:r>
          </a:p>
          <a:p>
            <a:pPr lvl="1"/>
            <a:r>
              <a:rPr lang="en-US" dirty="0" smtClean="0"/>
              <a:t>a = b = 5;</a:t>
            </a:r>
          </a:p>
          <a:p>
            <a:pPr lvl="2"/>
            <a:r>
              <a:rPr lang="en-US" dirty="0" smtClean="0"/>
              <a:t>with the expected result that a and b get the value 5. This is because the assignment operator returns the value that it assigned. First, b is set to 5. Then the a is also set to 5, the return value of b = 5, aka right operand of the assignment.</a:t>
            </a:r>
          </a:p>
          <a:p>
            <a:r>
              <a:rPr lang="en-US" b="1" u="sng" dirty="0" smtClean="0">
                <a:hlinkClick r:id="rId2"/>
              </a:rPr>
              <a:t>MDN Link</a:t>
            </a:r>
            <a:endParaRPr lang="en-US" b="1" u="sn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Arithmetic Operators –</a:t>
            </a:r>
            <a:br>
              <a:rPr lang="en-US" sz="4800" dirty="0" smtClean="0"/>
            </a:br>
            <a:r>
              <a:rPr lang="en-US" sz="480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2006" y="1534210"/>
            <a:ext cx="7416800" cy="524759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Arithmetic Operators –</a:t>
            </a:r>
            <a:br>
              <a:rPr lang="en-US" sz="4400" dirty="0" smtClean="0"/>
            </a:br>
            <a:r>
              <a:rPr lang="en-US" sz="4400" dirty="0" smtClean="0"/>
              <a:t>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727140"/>
            <a:ext cx="7416800" cy="368306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Logical operators take </a:t>
            </a:r>
            <a:r>
              <a:rPr lang="en-US" dirty="0" err="1" smtClean="0"/>
              <a:t>boolean</a:t>
            </a:r>
            <a:r>
              <a:rPr lang="en-US" dirty="0" smtClean="0"/>
              <a:t> operands and return </a:t>
            </a:r>
            <a:r>
              <a:rPr lang="en-US" dirty="0" err="1" smtClean="0"/>
              <a:t>boolean</a:t>
            </a:r>
            <a:r>
              <a:rPr lang="en-US" dirty="0" smtClean="0"/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Operator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/>
              <a:t> turns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==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==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142206" y="48467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1869</TotalTime>
  <Words>1181</Words>
  <Application>Microsoft Office PowerPoint</Application>
  <PresentationFormat>Custom</PresentationFormat>
  <Paragraphs>301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Frontend JavaScript              </vt:lpstr>
      <vt:lpstr>Table of contents</vt:lpstr>
      <vt:lpstr>What is an Operator?</vt:lpstr>
      <vt:lpstr>Operators in JavaScript</vt:lpstr>
      <vt:lpstr>Categories of Operators in JS </vt:lpstr>
      <vt:lpstr>Operators Precedence</vt:lpstr>
      <vt:lpstr>Arithmetic Operators –  Example</vt:lpstr>
      <vt:lpstr>Arithmetic Operators –  Example…</vt:lpstr>
      <vt:lpstr>Logical Operators</vt:lpstr>
      <vt:lpstr>Bitwise Operators</vt:lpstr>
      <vt:lpstr>Bitwise Operators…</vt:lpstr>
      <vt:lpstr>Comparison Operators</vt:lpstr>
      <vt:lpstr>Assignment Operators</vt:lpstr>
      <vt:lpstr>Other Operators</vt:lpstr>
      <vt:lpstr>Other Operators…</vt:lpstr>
      <vt:lpstr>Other Operators – Example</vt:lpstr>
      <vt:lpstr>Expressions</vt:lpstr>
      <vt:lpstr>Expressions…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301</cp:revision>
  <dcterms:created xsi:type="dcterms:W3CDTF">2006-08-16T00:00:00Z</dcterms:created>
  <dcterms:modified xsi:type="dcterms:W3CDTF">2016-06-07T12:36:18Z</dcterms:modified>
</cp:coreProperties>
</file>