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76" r:id="rId4"/>
    <p:sldId id="262" r:id="rId5"/>
    <p:sldId id="258" r:id="rId6"/>
    <p:sldId id="261" r:id="rId7"/>
    <p:sldId id="263" r:id="rId8"/>
    <p:sldId id="264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70" r:id="rId19"/>
    <p:sldId id="286" r:id="rId20"/>
    <p:sldId id="287" r:id="rId21"/>
    <p:sldId id="288" r:id="rId22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023" autoAdjust="0"/>
  </p:normalViewPr>
  <p:slideViewPr>
    <p:cSldViewPr>
      <p:cViewPr>
        <p:scale>
          <a:sx n="100" d="100"/>
          <a:sy n="100" d="100"/>
        </p:scale>
        <p:origin x="-708" y="-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9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b/stiliyan-ivanov/33/2a0/bb5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point.com/javascript-truthy-falsy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https://www.facebook.com/stiliyan.iv.ivanov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https://www.linkedin.com/pub/stiliyan-ivanov/33/2a0/bb5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</a:t>
            </a:r>
            <a:r>
              <a:rPr lang="en-US" smtClean="0"/>
              <a:t>– 2016 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07361" y="1828800"/>
            <a:ext cx="7293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ln w="500">
                  <a:noFill/>
                </a:ln>
                <a:solidFill>
                  <a:srgbClr val="FFC000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ea typeface="+mj-ea"/>
                <a:cs typeface="+mj-cs"/>
              </a:rPr>
              <a:t>Conditional Statements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21" y="1371600"/>
            <a:ext cx="10971372" cy="46256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nested, i.e. used inside another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Every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 smtClean="0"/>
              <a:t> corresponds to its closest preceding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if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24743" y="2743200"/>
            <a:ext cx="7561263" cy="409342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Nested 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400" dirty="0" smtClean="0"/>
              <a:t> – Good Practices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blocks to avoid 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more than three levels of nested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Arrange the code to make it more readable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Nested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800" dirty="0" smtClean="0"/>
              <a:t> Statements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750" y="1524000"/>
            <a:ext cx="8064500" cy="543533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'These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 numbers are equal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'The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console.log('The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is bigger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b="1" dirty="0" smtClean="0"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b="1" dirty="0" smtClean="0">
                <a:latin typeface="Consolas" pitchFamily="49" charset="0"/>
              </a:rPr>
              <a:t>else</a:t>
            </a:r>
            <a:r>
              <a:rPr lang="bg-BG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 smtClean="0"/>
              <a:t>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806" y="3303925"/>
            <a:ext cx="7772400" cy="34778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=== 'A' || ch ===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console.log('Vowel [ei]');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=== 'E' || ch ===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console.log('Vowel [i:]');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06" y="1524000"/>
            <a:ext cx="11430000" cy="48768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Selects for execution a statement from a list depending on the value of the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expression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45343" y="2819400"/>
            <a:ext cx="7993063" cy="355758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console.log('Monday');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console.log('Tuesday');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console.log('Wednesday'); break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console.log('Thursday');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console.log('Friday');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console.log('Saturday');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console.log('Sunday');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console.log('Error!');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Works?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control is transferred to the end point of the switch statement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False-like conditions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These values are always 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 (zero)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"" (empty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null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undefined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NaN</a:t>
            </a:r>
            <a:r>
              <a:rPr lang="en-US" dirty="0" smtClean="0"/>
              <a:t>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 other values are 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Info: </a:t>
            </a:r>
            <a:r>
              <a:rPr lang="en-US" dirty="0" smtClean="0">
                <a:hlinkClick r:id="rId2"/>
              </a:rPr>
              <a:t>http://www.sitepoint.com/javascript-truthy-falsy/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operators are used to compose logical conditions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conditional statements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statement easily and elegantly checks an expression for a sequence of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Write an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Write a script that shows the sign (+ or -) of the product of three real numbers without calculating it. Use a sequence 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Write a script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Sort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real values in descending order using nested if statements.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1"/>
            <a:ext cx="10971372" cy="4778009"/>
          </a:xfrm>
        </p:spPr>
        <p:txBody>
          <a:bodyPr>
            <a:normAutofit/>
          </a:bodyPr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Statement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Nested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57406" y="17526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r>
              <a:rPr lang="bg-BG" dirty="0" smtClean="0"/>
              <a:t>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dirty="0" smtClean="0"/>
              <a:t>Write script that asks for a digit and depending on the input shows the name of that digit (in English) 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dirty="0" smtClean="0"/>
              <a:t>Write a script that enters the coefficients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dirty="0" smtClean="0"/>
              <a:t>		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a*x</a:t>
            </a:r>
            <a:r>
              <a:rPr lang="en-US" baseline="30000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noProof="1" smtClean="0">
                <a:cs typeface="Consolas" pitchFamily="49" charset="0"/>
              </a:rPr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b*x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dirty="0" smtClean="0"/>
              <a:t>		and calculates and prints its real roots. Note that quadratic equations may have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real roots.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dirty="0" smtClean="0"/>
              <a:t>Write a script that finds the greatest of given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variables.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r>
              <a:rPr lang="bg-BG" dirty="0" smtClean="0"/>
              <a:t>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 smtClean="0"/>
              <a:t>Write a script that converts a number in the range [0...999] to a text corresponding to its English pronunciation.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273  'Two hundred seventy three'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400  'Four hundred'</a:t>
            </a:r>
            <a:endParaRPr lang="bg-BG" sz="2500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'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endParaRPr lang="en-US" sz="2500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'Seven hundred and eleven'</a:t>
            </a:r>
            <a:endParaRPr lang="en-US" sz="2500" dirty="0" smtClean="0">
              <a:latin typeface="Consolas" pitchFamily="49" charset="0"/>
              <a:cs typeface="Consolas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is an operation performed over data at runtime</a:t>
            </a:r>
            <a:endParaRPr lang="bg-BG" dirty="0" smtClean="0"/>
          </a:p>
          <a:p>
            <a:pPr lvl="1"/>
            <a:r>
              <a:rPr lang="en-US" dirty="0" smtClean="0"/>
              <a:t>Takes one or more arguments (operands)</a:t>
            </a:r>
          </a:p>
          <a:p>
            <a:pPr lvl="1"/>
            <a:r>
              <a:rPr lang="en-US" dirty="0" smtClean="0"/>
              <a:t>Produces a new value</a:t>
            </a:r>
          </a:p>
          <a:p>
            <a:r>
              <a:rPr lang="en-US" dirty="0" smtClean="0"/>
              <a:t>Operators have precedence</a:t>
            </a:r>
          </a:p>
          <a:p>
            <a:pPr lvl="1"/>
            <a:r>
              <a:rPr lang="en-US" dirty="0" smtClean="0"/>
              <a:t>Precedence defines which will be evaluated first</a:t>
            </a:r>
          </a:p>
          <a:p>
            <a:r>
              <a:rPr lang="en-US" dirty="0" smtClean="0"/>
              <a:t>Expressions are sequences of operators and operands that are evaluated to a single value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and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Integer, object, function… everything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condition can be of any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Block enclosed in braces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 Works?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it is true, the statement is executed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it is false, the statement is skipped 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171406" y="3200400"/>
            <a:ext cx="4692649" cy="3276600"/>
            <a:chOff x="2209800" y="762000"/>
            <a:chExt cx="4692649" cy="3276600"/>
          </a:xfrm>
        </p:grpSpPr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 – 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33400" y="1700748"/>
            <a:ext cx="8077200" cy="34778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getElementById('first-tb').value);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getElementById('second-tb').value);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bigger)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bigger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smaller;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console.log('The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 is: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bigger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if-else Statement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Executes one branch if the condition is true, and another if it is false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simplest form of an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statement: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18406" y="3886200"/>
            <a:ext cx="7416800" cy="264296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 Works 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it is true, the first statement is executed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it is false, the second statement is executed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665618" y="60721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52731" y="38655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664031" y="47291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586118" y="51958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6670378" y="63888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10315081" y="47773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8157870" y="42973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5806481" y="47634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>
            <a:off x="6665618" y="33528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9200956" y="38357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8228806" y="39481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 smtClean="0"/>
              <a:t>Statement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62560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Checking a number if it is odd or even</a:t>
            </a:r>
            <a:endParaRPr lang="en-US" sz="3400" dirty="0" smtClean="0"/>
          </a:p>
          <a:p>
            <a:pPr>
              <a:spcBef>
                <a:spcPts val="3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2206" y="2514600"/>
            <a:ext cx="7416800" cy="34778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document.getElementById('number-tb').value;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parseInt(s);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console.log('This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 even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console.log('This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 odd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1920</TotalTime>
  <Words>883</Words>
  <Application>Microsoft Office PowerPoint</Application>
  <PresentationFormat>Custom</PresentationFormat>
  <Paragraphs>216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Frontend JavaScript              </vt:lpstr>
      <vt:lpstr>Table of contents</vt:lpstr>
      <vt:lpstr>The if Statement</vt:lpstr>
      <vt:lpstr>Condition and Statement</vt:lpstr>
      <vt:lpstr>How It Works?</vt:lpstr>
      <vt:lpstr>The if Statement – Example</vt:lpstr>
      <vt:lpstr>The if-else Statement</vt:lpstr>
      <vt:lpstr>How It Works ?</vt:lpstr>
      <vt:lpstr>if-else Statement – Example</vt:lpstr>
      <vt:lpstr>Nested if Statements</vt:lpstr>
      <vt:lpstr>Nested if – Good Practices</vt:lpstr>
      <vt:lpstr>Nested if Statements – Example</vt:lpstr>
      <vt:lpstr>Multiple if-else-if-else-…</vt:lpstr>
      <vt:lpstr>The switch-case Statement</vt:lpstr>
      <vt:lpstr>How switch-case Works?</vt:lpstr>
      <vt:lpstr>False-like conditions</vt:lpstr>
      <vt:lpstr>Summary</vt:lpstr>
      <vt:lpstr>Questions?</vt:lpstr>
      <vt:lpstr>Exercises</vt:lpstr>
      <vt:lpstr>Exercises…</vt:lpstr>
      <vt:lpstr>Exercises…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315</cp:revision>
  <dcterms:created xsi:type="dcterms:W3CDTF">2006-08-16T00:00:00Z</dcterms:created>
  <dcterms:modified xsi:type="dcterms:W3CDTF">2016-06-06T20:22:00Z</dcterms:modified>
</cp:coreProperties>
</file>