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3"/>
  </p:notesMasterIdLst>
  <p:sldIdLst>
    <p:sldId id="256" r:id="rId2"/>
    <p:sldId id="257" r:id="rId3"/>
    <p:sldId id="276" r:id="rId4"/>
    <p:sldId id="302" r:id="rId5"/>
    <p:sldId id="258" r:id="rId6"/>
    <p:sldId id="261" r:id="rId7"/>
    <p:sldId id="263" r:id="rId8"/>
    <p:sldId id="264" r:id="rId9"/>
    <p:sldId id="277" r:id="rId10"/>
    <p:sldId id="279" r:id="rId11"/>
    <p:sldId id="280" r:id="rId12"/>
    <p:sldId id="281" r:id="rId13"/>
    <p:sldId id="305" r:id="rId14"/>
    <p:sldId id="282" r:id="rId15"/>
    <p:sldId id="283" r:id="rId16"/>
    <p:sldId id="284" r:id="rId17"/>
    <p:sldId id="285" r:id="rId18"/>
    <p:sldId id="290" r:id="rId19"/>
    <p:sldId id="291" r:id="rId20"/>
    <p:sldId id="289" r:id="rId21"/>
    <p:sldId id="292" r:id="rId22"/>
    <p:sldId id="303" r:id="rId23"/>
    <p:sldId id="293" r:id="rId24"/>
    <p:sldId id="294" r:id="rId25"/>
    <p:sldId id="295" r:id="rId26"/>
    <p:sldId id="296" r:id="rId27"/>
    <p:sldId id="297" r:id="rId28"/>
    <p:sldId id="270" r:id="rId29"/>
    <p:sldId id="286" r:id="rId30"/>
    <p:sldId id="306" r:id="rId31"/>
    <p:sldId id="307" r:id="rId32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023" autoAdjust="0"/>
  </p:normalViewPr>
  <p:slideViewPr>
    <p:cSldViewPr>
      <p:cViewPr>
        <p:scale>
          <a:sx n="100" d="100"/>
          <a:sy n="100" d="100"/>
        </p:scale>
        <p:origin x="-708" y="-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694" y="2727029"/>
            <a:ext cx="10565025" cy="718145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algn="ctr">
              <a:lnSpc>
                <a:spcPts val="5600"/>
              </a:lnSpc>
              <a:defRPr sz="5000" cap="none" baseline="0">
                <a:solidFill>
                  <a:schemeClr val="accent1">
                    <a:satMod val="150000"/>
                  </a:schemeClr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694" y="3698080"/>
            <a:ext cx="10565025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698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b/stiliyan-ivanov/33/2a0/bb5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inary_search_algorith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https://www.facebook.com/stiliyan.iv.ivanov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https://www.linkedin.com/pub/stiliyan-ivanov/33/2a0/bb5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</a:t>
            </a:r>
            <a:r>
              <a:rPr lang="en-US" smtClean="0"/>
              <a:t>– 2016 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9351" y="1828800"/>
            <a:ext cx="2129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ln w="500">
                  <a:noFill/>
                </a:ln>
                <a:solidFill>
                  <a:srgbClr val="FFC000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ea typeface="+mj-ea"/>
                <a:cs typeface="+mj-cs"/>
              </a:rPr>
              <a:t>Arrays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87981" y="3429000"/>
            <a:ext cx="10565025" cy="7181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Processing Array Elements Using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for-of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Arrays: for Statement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for loop to process an array when</a:t>
            </a:r>
          </a:p>
          <a:p>
            <a:pPr lvl="1"/>
            <a:r>
              <a:rPr lang="en-US" smtClean="0"/>
              <a:t>Need to keep track of the index</a:t>
            </a:r>
          </a:p>
          <a:p>
            <a:r>
              <a:rPr lang="en-US" smtClean="0"/>
              <a:t>In the loop body use the element at the loop index (</a:t>
            </a:r>
            <a:r>
              <a:rPr lang="en-US" noProof="1" smtClean="0"/>
              <a:t>array[index]</a:t>
            </a:r>
            <a:r>
              <a:rPr lang="en-US" smtClean="0"/>
              <a:t>):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2206" y="4114800"/>
            <a:ext cx="8305800" cy="110799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index++)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Processing Arrays Using</a:t>
            </a:r>
            <a:br>
              <a:rPr lang="en-US" smtClean="0"/>
            </a:br>
            <a:r>
              <a:rPr lang="en-US" smtClean="0"/>
              <a:t>for Loop – Examples</a:t>
            </a:r>
            <a:endParaRPr lang="bg-BG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609521" y="1676400"/>
            <a:ext cx="10971372" cy="46256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3000"/>
              </a:spcBef>
              <a:buNone/>
            </a:pPr>
            <a:endParaRPr lang="bg-BG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Initialize all array elements with their corresponding index number:</a:t>
            </a:r>
            <a:endParaRPr lang="bg-BG" dirty="0" smtClean="0">
              <a:latin typeface="Courier New" pitchFamily="49" charset="0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1066006" y="2362200"/>
            <a:ext cx="7924800" cy="18697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[1, 2, 3, 4, 5];</a:t>
            </a:r>
            <a:endParaRPr lang="bg-BG" sz="21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array.length-1</a:t>
            </a: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i--) {</a:t>
            </a:r>
            <a:endParaRPr lang="en-US" sz="21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console.log(array[i]);</a:t>
            </a:r>
            <a:endParaRPr lang="en-US" sz="21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1066006" y="5486400"/>
            <a:ext cx="7924800" cy="115877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index </a:t>
            </a: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index &lt; 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1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Arrays: for-in</a:t>
            </a:r>
            <a:endParaRPr lang="bg-BG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works?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iterates through all the indexes of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Used when the indexes are unknown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 is not guaranteed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42206" y="2464713"/>
            <a:ext cx="7632700" cy="43088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 in array)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Example: </a:t>
            </a:r>
            <a:r>
              <a:rPr lang="en-US" dirty="0" smtClean="0"/>
              <a:t>Processing</a:t>
            </a:r>
            <a:br>
              <a:rPr lang="en-US" dirty="0" smtClean="0"/>
            </a:br>
            <a:r>
              <a:rPr lang="en-US" dirty="0" smtClean="0"/>
              <a:t>Arrays </a:t>
            </a:r>
            <a:r>
              <a:rPr lang="en-US" noProof="1" smtClean="0"/>
              <a:t>Using for-in Loop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 all elements of an array of strings: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18394" y="2392501"/>
            <a:ext cx="7415212" cy="31700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[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'Sofia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'Washington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'London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'Paris'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Arrays: for-of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520" y="1775192"/>
            <a:ext cx="11124485" cy="47780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for-of</a:t>
            </a:r>
            <a:r>
              <a:rPr lang="en-US" dirty="0" smtClean="0"/>
              <a:t> loop works?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iterates through all the items of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Used when the indexes are unknown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 </a:t>
            </a:r>
            <a:r>
              <a:rPr lang="en-US" smtClean="0"/>
              <a:t>is </a:t>
            </a:r>
            <a:r>
              <a:rPr lang="en-US" smtClean="0"/>
              <a:t>guaranteed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2206" y="2464713"/>
            <a:ext cx="7632700" cy="43088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 of array)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Example: </a:t>
            </a:r>
            <a:r>
              <a:rPr lang="en-US" dirty="0" smtClean="0"/>
              <a:t>Processing</a:t>
            </a:r>
            <a:br>
              <a:rPr lang="en-US" dirty="0" smtClean="0"/>
            </a:br>
            <a:r>
              <a:rPr lang="en-US" dirty="0" smtClean="0"/>
              <a:t>Arrays </a:t>
            </a:r>
            <a:r>
              <a:rPr lang="en-US" noProof="1" smtClean="0"/>
              <a:t>Using for-of Loop 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all elements of an array of strings: 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18394" y="2392501"/>
            <a:ext cx="7415212" cy="31700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[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'Sofia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'Washington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'London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'Paris'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 of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console.log(i);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12694" y="3505200"/>
            <a:ext cx="10565025" cy="718145"/>
          </a:xfrm>
        </p:spPr>
        <p:txBody>
          <a:bodyPr/>
          <a:lstStyle/>
          <a:p>
            <a:r>
              <a:rPr lang="en-US" dirty="0" smtClean="0"/>
              <a:t>Dynamic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All arrays in JavaScript are </a:t>
            </a:r>
            <a:r>
              <a:rPr lang="en-US" sz="3000" b="1" dirty="0" smtClean="0"/>
              <a:t>dynamic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Their size can be changed at runtime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New elements can be inserted to the array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Elements can be removed from the array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Methods for array manipulation:</a:t>
            </a:r>
          </a:p>
          <a:p>
            <a:pPr lvl="1">
              <a:lnSpc>
                <a:spcPct val="9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array.push(element)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Inserts a new element at the tail of the array</a:t>
            </a:r>
          </a:p>
          <a:p>
            <a:pPr lvl="1">
              <a:lnSpc>
                <a:spcPct val="9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array.pop()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Removes the element at the tail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Returns the removed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0"/>
            <a:ext cx="10971372" cy="4625609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Methods for array manipulation (cont.)</a:t>
            </a:r>
          </a:p>
          <a:p>
            <a:pPr lvl="1">
              <a:lnSpc>
                <a:spcPct val="85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array.unshift(element)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Inserts a new element at the head of the array</a:t>
            </a:r>
          </a:p>
          <a:p>
            <a:pPr lvl="1">
              <a:lnSpc>
                <a:spcPct val="85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array.shift()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Removes and returns the element at the head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0806" y="3886200"/>
            <a:ext cx="7772400" cy="285462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 numbers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console.log(numbers.join(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1|2|3|4|5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 tail = number.pop();        // 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console.log(numbers.join(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)); // result: 0|1|2|3|4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 head = number.shift();      // head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console.log(numbers.join(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19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19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775191"/>
            <a:ext cx="10971372" cy="4778009"/>
          </a:xfrm>
        </p:spPr>
        <p:txBody>
          <a:bodyPr>
            <a:normAutofit/>
          </a:bodyPr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 smtClean="0"/>
              <a:t>Declaring and Creating Arrays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 smtClean="0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 smtClean="0"/>
              <a:t>Processing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 smtClean="0"/>
              <a:t>Dynamic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 smtClean="0"/>
              <a:t>Sorting Arrays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57406" y="17526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Sorting Arrays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Array.sort() and </a:t>
            </a:r>
            <a:r>
              <a:rPr lang="en-US" noProof="1" smtClean="0"/>
              <a:t>Array.sort(compareFunc</a:t>
            </a:r>
            <a:r>
              <a:rPr lang="en-US" smtClean="0"/>
              <a:t>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array.sort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Sorts the elements of the array ascending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Keep in mind that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array.sort</a:t>
            </a:r>
            <a:r>
              <a:rPr lang="en-US" dirty="0" smtClean="0"/>
              <a:t> uses the </a:t>
            </a:r>
            <a:r>
              <a:rPr lang="en-US" b="1" dirty="0" smtClean="0"/>
              <a:t>string representation</a:t>
            </a:r>
            <a:r>
              <a:rPr lang="en-US" dirty="0" smtClean="0"/>
              <a:t> of the elements!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the </a:t>
            </a:r>
            <a:r>
              <a:rPr lang="en-US" b="1" dirty="0" smtClean="0"/>
              <a:t>number 5</a:t>
            </a:r>
            <a:r>
              <a:rPr lang="en-US" dirty="0" smtClean="0"/>
              <a:t> is compares as the </a:t>
            </a:r>
            <a:r>
              <a:rPr lang="en-US" b="1" dirty="0" smtClean="0"/>
              <a:t>string "5"</a:t>
            </a:r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 quite sorted, right?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0806" y="2667000"/>
            <a:ext cx="7620000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 numbers = [5, 4, 2, 3, 1, 4, 5, 6, 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endParaRPr lang="en-US" sz="1800" noProof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8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1, 2, 3, 4, </a:t>
            </a: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18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5, 5, 6, </a:t>
            </a: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99406" y="4953000"/>
            <a:ext cx="7620000" cy="9233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8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2, </a:t>
            </a: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23, </a:t>
            </a:r>
            <a:r>
              <a:rPr lang="en-US" sz="18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8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Sorting Arrays with </a:t>
            </a:r>
            <a:br>
              <a:rPr lang="en-US" smtClean="0"/>
            </a:br>
            <a:r>
              <a:rPr lang="en-US" smtClean="0"/>
              <a:t>Compare Function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array.sort(compareFunc)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Sorts element using a </a:t>
            </a:r>
            <a:r>
              <a:rPr lang="en-US" b="1" dirty="0" smtClean="0"/>
              <a:t>compare function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compare function defines the sorting rules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negative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leave the elements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-US" dirty="0" smtClean="0"/>
              <a:t> to swap them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47006" y="4114800"/>
            <a:ext cx="7620000" cy="246221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orderBy(a</a:t>
            </a: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b) {</a:t>
            </a:r>
            <a:endParaRPr lang="en-US" sz="18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(a == b</a:t>
            </a: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? </a:t>
            </a:r>
            <a:r>
              <a:rPr lang="en-US" sz="18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 : (</a:t>
            </a: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&gt; b) ? 1 : </a:t>
            </a:r>
            <a:r>
              <a:rPr lang="en-US" sz="18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1;</a:t>
            </a:r>
            <a:endParaRPr lang="en-US" sz="18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1800" noProof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8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numbers.sort(orderBy</a:t>
            </a:r>
            <a:r>
              <a:rPr lang="en-US" sz="18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console.log(numbers.join(', '));</a:t>
            </a:r>
            <a:endParaRPr lang="en-US" sz="1800" noProof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 returns </a:t>
            </a:r>
            <a:r>
              <a:rPr lang="en-US" sz="18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2, 4, 5, 23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94" y="3396655"/>
            <a:ext cx="10565025" cy="718145"/>
          </a:xfrm>
        </p:spPr>
        <p:txBody>
          <a:bodyPr/>
          <a:lstStyle/>
          <a:p>
            <a:r>
              <a:rPr lang="en-US" dirty="0" smtClean="0"/>
              <a:t>Other Array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array.reverse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array.splice(index, count, 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and / or removes elements from an array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array.concat(elements)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Inserts the elements at the end of the array and returns a new array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array.join(separator)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Concatenates the elements of the array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Functions…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array.filter(condition)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 with the elements that satisfy condition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array.forEach(function(item){})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Iterates through the array and executes the function for each item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array.indexOf(element)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index of the first match searching</a:t>
            </a:r>
            <a:r>
              <a:rPr lang="de-DE" dirty="0" smtClean="0"/>
              <a:t> </a:t>
            </a:r>
            <a:r>
              <a:rPr lang="en-US" dirty="0" smtClean="0"/>
              <a:t>forwards</a:t>
            </a:r>
            <a:r>
              <a:rPr lang="de-DE" dirty="0" smtClean="0"/>
              <a:t> </a:t>
            </a:r>
            <a:r>
              <a:rPr lang="en-US" dirty="0" smtClean="0"/>
              <a:t>in the array </a:t>
            </a:r>
            <a:r>
              <a:rPr lang="de-DE" dirty="0" smtClean="0"/>
              <a:t> 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 is the element is not found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array.lastIndexOf(element)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index of the last occurrence of the specified value, searching backwards in the array  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 is the element is not found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lastIndexOf()</a:t>
            </a:r>
            <a:r>
              <a:rPr lang="en-US" b="1" dirty="0" smtClean="0"/>
              <a:t> </a:t>
            </a:r>
            <a:r>
              <a:rPr lang="en-US" dirty="0" smtClean="0"/>
              <a:t>do not work in all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add a predefined functionality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Arrays Functions…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official documentation:</a:t>
            </a:r>
          </a:p>
          <a:p>
            <a:pPr lvl="1"/>
            <a:r>
              <a:rPr lang="en-US" dirty="0" smtClean="0">
                <a:hlinkClick r:id="rId2"/>
              </a:rPr>
              <a:t>https://developer.mozilla.org/en-US/docs/Web/JavaScript/Reference/Global_Objects/Array</a:t>
            </a:r>
            <a:endParaRPr lang="en-US" dirty="0" smtClean="0"/>
          </a:p>
          <a:p>
            <a:r>
              <a:rPr lang="en-US" dirty="0" smtClean="0"/>
              <a:t>Checking for array</a:t>
            </a:r>
          </a:p>
          <a:p>
            <a:pPr lvl="1"/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typeof([1, 2, 3])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object</a:t>
            </a:r>
            <a:endParaRPr lang="en-US" b="1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Array.isArray([1, 2, 3])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true</a:t>
            </a:r>
            <a:endParaRPr lang="en-US" b="1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Supported on all modern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Write a script that allocates array of 20 integers and initializes each element by its index multiplied by 5. Print the obtained array on the console.</a:t>
            </a:r>
            <a:endParaRPr lang="en-US" noProof="1" smtClean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Write a script that compares two 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 smtClean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Write a script that finds the maximal sequence of equal elements in an array.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dirty="0" smtClean="0"/>
              <a:t>		Example: {2, 1, 1, 2, 3, 3,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dirty="0" smtClean="0"/>
              <a:t>, 1} </a:t>
            </a:r>
            <a:r>
              <a:rPr lang="en-US" dirty="0" smtClean="0">
                <a:sym typeface="Wingdings" pitchFamily="2" charset="2"/>
              </a:rPr>
              <a:t> {2, 2, 2}.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694" y="3549055"/>
            <a:ext cx="10565025" cy="718145"/>
          </a:xfrm>
        </p:spPr>
        <p:txBody>
          <a:bodyPr/>
          <a:lstStyle/>
          <a:p>
            <a:r>
              <a:rPr lang="en-US" dirty="0" smtClean="0"/>
              <a:t>Declaring and Creating Arrays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Font typeface="+mj-lt"/>
              <a:buAutoNum type="arabicPeriod" startAt="4"/>
            </a:pPr>
            <a:r>
              <a:rPr lang="en-US" dirty="0" smtClean="0"/>
              <a:t>Write a script that finds the maximal increasing sequence in an array. Example: </a:t>
            </a:r>
            <a:br>
              <a:rPr lang="en-US" dirty="0" smtClean="0"/>
            </a:br>
            <a:r>
              <a:rPr lang="en-US" dirty="0" smtClean="0"/>
              <a:t>{3,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dirty="0" smtClean="0"/>
              <a:t>, 2, 2, 4} </a:t>
            </a:r>
            <a:r>
              <a:rPr lang="en-US" dirty="0" smtClean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4"/>
            </a:pPr>
            <a:r>
              <a:rPr lang="en-US" b="1" dirty="0" smtClean="0">
                <a:sym typeface="Wingdings" pitchFamily="2" charset="2"/>
              </a:rPr>
              <a:t>Sorting</a:t>
            </a:r>
            <a:r>
              <a:rPr lang="en-US" dirty="0" smtClean="0">
                <a:sym typeface="Wingdings" pitchFamily="2" charset="2"/>
              </a:rPr>
              <a:t> an array means to arrange its elements in increasing order. Write a script to sort an array. Use the "selection sort" algorithm: Find the smallest element, move it at the first position, find the smallest from the rest, move it at the second position, etc.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Hint: Use a second array</a:t>
            </a:r>
          </a:p>
          <a:p>
            <a:pPr marL="514350" indent="-514350">
              <a:lnSpc>
                <a:spcPts val="3300"/>
              </a:lnSpc>
              <a:buFont typeface="+mj-lt"/>
              <a:buAutoNum type="arabicPeriod" startAt="6"/>
              <a:tabLst>
                <a:tab pos="447675" algn="l"/>
              </a:tabLst>
            </a:pPr>
            <a:r>
              <a:rPr lang="en-US" dirty="0" smtClean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dirty="0" smtClean="0"/>
              <a:t>	{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dirty="0" smtClean="0"/>
              <a:t>, 1, 1,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dirty="0" smtClean="0"/>
              <a:t>, 2, 3,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dirty="0" smtClean="0"/>
              <a:t>, 1, 2,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dirty="0" smtClean="0"/>
              <a:t>, 9, 3} </a:t>
            </a:r>
            <a:r>
              <a:rPr lang="en-US" dirty="0" smtClean="0">
                <a:sym typeface="Wingdings" pitchFamily="2" charset="2"/>
              </a:rPr>
              <a:t> 4 (5 times)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finds the index of given element in a sorted array of integers by 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binary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search</a:t>
            </a:r>
            <a:r>
              <a:rPr lang="en-US" dirty="0" smtClean="0"/>
              <a:t> algorithm (find it in Wikipedia).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Arrays?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b="1" dirty="0" smtClean="0"/>
              <a:t>array</a:t>
            </a:r>
            <a:r>
              <a:rPr lang="en-US" dirty="0" smtClean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fixed size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get the current length (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3383756" y="504507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020391" y="519906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294606" y="527685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704931" y="512445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2905995" y="398145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7141456"/>
              </p:ext>
            </p:extLst>
          </p:nvPr>
        </p:nvGraphicFramePr>
        <p:xfrm>
          <a:off x="3961606" y="573405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Arrays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09521" y="1600200"/>
            <a:ext cx="10971372" cy="4625609"/>
          </a:xfrm>
        </p:spPr>
        <p:txBody>
          <a:bodyPr/>
          <a:lstStyle/>
          <a:p>
            <a:r>
              <a:rPr lang="en-US" dirty="0" smtClean="0"/>
              <a:t>Declaring an array in JavaScript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89806" y="2242840"/>
            <a:ext cx="7772400" cy="446276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 2, 3, 4, 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['Monday',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'Wednesday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different types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mixedArr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new Date(), 'hello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arrays (matrix)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'0,0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'0,1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'0,2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'1,0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'1,1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'1,2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'2,0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'2,1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'2,2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']];	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Declare and Initialize Arrays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Initializing an array in JavaScript can be done in three ways: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new Array(elements)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Array(initialLength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b="1" dirty="0" smtClean="0"/>
              <a:t>array literal</a:t>
            </a:r>
            <a:r>
              <a:rPr lang="en-US" dirty="0" smtClean="0"/>
              <a:t>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370806" y="3048000"/>
            <a:ext cx="5638802" cy="43088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 2, 3, 4, 5);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47006" y="4168698"/>
            <a:ext cx="5638800" cy="43088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Array(10);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3206" y="5334000"/>
            <a:ext cx="5638800" cy="43088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2, 3, 4, 5];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94" y="3031829"/>
            <a:ext cx="10565025" cy="71814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Accessing Array Elements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subTitle" idx="1"/>
          </p:nvPr>
        </p:nvSpPr>
        <p:spPr>
          <a:xfrm>
            <a:off x="812694" y="4002880"/>
            <a:ext cx="10565025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Read and Modify Elements by Index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Array Element?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 elements are accessed using the square brackets operator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(indexer)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Array indexer takes element’s index as parameter in the range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 smtClean="0"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b="1" dirty="0" smtClean="0"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The first element has index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last element has index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Array elements can be retrieved and changed by the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operator</a:t>
            </a:r>
            <a:endParaRPr lang="bg-B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Reversing an Array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0"/>
            <a:ext cx="10971372" cy="46256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the elements of an array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58069" y="2234148"/>
            <a:ext cx="7704137" cy="378565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// 5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Array(length);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length; index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 – index - 1]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2297</TotalTime>
  <Words>1308</Words>
  <Application>Microsoft Office PowerPoint</Application>
  <PresentationFormat>Custom</PresentationFormat>
  <Paragraphs>269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Module</vt:lpstr>
      <vt:lpstr>Frontend JavaScript              </vt:lpstr>
      <vt:lpstr>Table of contents</vt:lpstr>
      <vt:lpstr>Declaring and Creating Arrays </vt:lpstr>
      <vt:lpstr>What are Arrays?</vt:lpstr>
      <vt:lpstr>Declaring Arrays</vt:lpstr>
      <vt:lpstr>Declare and Initialize Arrays</vt:lpstr>
      <vt:lpstr>Accessing Array Elements</vt:lpstr>
      <vt:lpstr>How to Access Array Element?</vt:lpstr>
      <vt:lpstr>Reversing an Array – Example</vt:lpstr>
      <vt:lpstr>Processing Array Elements Using for, for-in and for-of</vt:lpstr>
      <vt:lpstr>Processing Arrays: for Statement</vt:lpstr>
      <vt:lpstr>Processing Arrays Using for Loop – Examples</vt:lpstr>
      <vt:lpstr>Processing Arrays: for-in</vt:lpstr>
      <vt:lpstr>Example: Processing Arrays Using for-in Loop </vt:lpstr>
      <vt:lpstr>Processing Arrays: for-of</vt:lpstr>
      <vt:lpstr>Example: Processing Arrays Using for-of Loop </vt:lpstr>
      <vt:lpstr>Dynamic Arrays</vt:lpstr>
      <vt:lpstr>Dynamic Arrays</vt:lpstr>
      <vt:lpstr>Dynamic Arrays…</vt:lpstr>
      <vt:lpstr>Sorting Arrays</vt:lpstr>
      <vt:lpstr>Sorting Arrays</vt:lpstr>
      <vt:lpstr>Sorting Arrays with  Compare Function</vt:lpstr>
      <vt:lpstr>Other Array Functions</vt:lpstr>
      <vt:lpstr>Other Array Functions</vt:lpstr>
      <vt:lpstr>Other Array Functions…</vt:lpstr>
      <vt:lpstr>Other Array Functions</vt:lpstr>
      <vt:lpstr>Other Arrays Functions…</vt:lpstr>
      <vt:lpstr>Questions?</vt:lpstr>
      <vt:lpstr>Exercises</vt:lpstr>
      <vt:lpstr>Exercises…</vt:lpstr>
      <vt:lpstr>Exercises…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398</cp:revision>
  <dcterms:created xsi:type="dcterms:W3CDTF">2006-08-16T00:00:00Z</dcterms:created>
  <dcterms:modified xsi:type="dcterms:W3CDTF">2016-06-14T19:45:12Z</dcterms:modified>
</cp:coreProperties>
</file>