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302" r:id="rId4"/>
    <p:sldId id="258" r:id="rId5"/>
    <p:sldId id="263" r:id="rId6"/>
    <p:sldId id="264" r:id="rId7"/>
    <p:sldId id="315" r:id="rId8"/>
    <p:sldId id="279" r:id="rId9"/>
    <p:sldId id="280" r:id="rId10"/>
    <p:sldId id="281" r:id="rId11"/>
    <p:sldId id="282" r:id="rId12"/>
    <p:sldId id="283" r:id="rId13"/>
    <p:sldId id="285" r:id="rId14"/>
    <p:sldId id="290" r:id="rId15"/>
    <p:sldId id="291" r:id="rId16"/>
    <p:sldId id="289" r:id="rId17"/>
    <p:sldId id="316" r:id="rId18"/>
    <p:sldId id="292" r:id="rId19"/>
    <p:sldId id="314" r:id="rId20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ook.git-scm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en.wikipedia.org/wiki/Version_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1847" y="1828800"/>
            <a:ext cx="476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Version Control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works?</a:t>
            </a:r>
            <a:endParaRPr lang="bg-BG" dirty="0"/>
          </a:p>
        </p:txBody>
      </p:sp>
      <p:pic>
        <p:nvPicPr>
          <p:cNvPr id="5" name="Content Placeholder 4" descr="whatisversioncontrolsoftwareandwhydoyouneedit-111022030428-phpapp01324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8486" y="1517080"/>
            <a:ext cx="10370720" cy="5340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whatisversioncontrolsoftwareandwhydoyouneedit-111022030428-phpa23pp0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606" y="1497775"/>
            <a:ext cx="10408206" cy="536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one should I use?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If you can't use </a:t>
            </a:r>
            <a:r>
              <a:rPr lang="en-US" dirty="0" err="1" smtClean="0"/>
              <a:t>Git</a:t>
            </a:r>
            <a:r>
              <a:rPr lang="en-US" dirty="0" smtClean="0"/>
              <a:t>, use anything else</a:t>
            </a:r>
          </a:p>
          <a:p>
            <a:r>
              <a:rPr lang="en-US" dirty="0" smtClean="0"/>
              <a:t>Make sure you do use something!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free and Open Source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distributed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cross-platform (Linux, Windows, ...)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very fast. And smart.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de fact standard in Open Source world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on the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start using it?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probably already using it via:</a:t>
            </a:r>
          </a:p>
          <a:p>
            <a:pPr lvl="1"/>
            <a:r>
              <a:rPr lang="en-US" dirty="0" smtClean="0"/>
              <a:t>Microsoft Office, OpenOffice.org, </a:t>
            </a:r>
            <a:r>
              <a:rPr lang="en-US" dirty="0" err="1" smtClean="0"/>
              <a:t>KOffice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Drupal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or Wiki engine.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Tutorials, book (</a:t>
            </a:r>
            <a:r>
              <a:rPr lang="en-US" dirty="0" smtClean="0">
                <a:hlinkClick r:id="rId2"/>
              </a:rPr>
              <a:t>http://book.git-scm.com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Try and play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Enjoy!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using it?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Once</a:t>
            </a:r>
            <a:r>
              <a:rPr lang="de-DE" dirty="0" smtClean="0"/>
              <a:t>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66006" y="2590800"/>
            <a:ext cx="8077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 --global user.name 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r>
              <a:rPr lang="en-US" sz="1800" dirty="0" err="1" smtClean="0">
                <a:solidFill>
                  <a:schemeClr val="tx1"/>
                </a:solidFill>
              </a:rPr>
              <a:t>Stiliyan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Ivanov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git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config</a:t>
            </a:r>
            <a:r>
              <a:rPr lang="de-DE" sz="1800" dirty="0">
                <a:solidFill>
                  <a:schemeClr val="tx1"/>
                </a:solidFill>
              </a:rPr>
              <a:t> --global </a:t>
            </a:r>
            <a:r>
              <a:rPr lang="de-DE" sz="1800" dirty="0" err="1">
                <a:solidFill>
                  <a:schemeClr val="tx1"/>
                </a:solidFill>
              </a:rPr>
              <a:t>user.email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r>
              <a:rPr lang="de-DE" sz="1800" dirty="0" smtClean="0">
                <a:solidFill>
                  <a:schemeClr val="tx1"/>
                </a:solidFill>
              </a:rPr>
              <a:t>stiliyan@postplanner.com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using it?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Once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6006" y="2514600"/>
            <a:ext cx="807720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mkdir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cd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git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init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using it?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workflow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66006" y="2438400"/>
            <a:ext cx="8077200" cy="40934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vim</a:t>
            </a:r>
            <a:r>
              <a:rPr lang="de-DE" dirty="0">
                <a:solidFill>
                  <a:schemeClr val="tx1"/>
                </a:solidFill>
              </a:rPr>
              <a:t> README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mkdir</a:t>
            </a:r>
            <a:r>
              <a:rPr lang="de-DE" dirty="0">
                <a:solidFill>
                  <a:schemeClr val="tx1"/>
                </a:solidFill>
              </a:rPr>
              <a:t> Files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mv</a:t>
            </a:r>
            <a:r>
              <a:rPr lang="de-DE" dirty="0">
                <a:solidFill>
                  <a:schemeClr val="tx1"/>
                </a:solidFill>
              </a:rPr>
              <a:t> /</a:t>
            </a:r>
            <a:r>
              <a:rPr lang="de-DE" dirty="0" err="1">
                <a:solidFill>
                  <a:schemeClr val="tx1"/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/*.pdf Files/</a:t>
            </a:r>
          </a:p>
          <a:p>
            <a:r>
              <a:rPr lang="de-DE" dirty="0">
                <a:solidFill>
                  <a:schemeClr val="tx1"/>
                </a:solidFill>
              </a:rPr>
              <a:t>$ git add </a:t>
            </a:r>
            <a:r>
              <a:rPr lang="bg-BG" smtClean="0">
                <a:solidFill>
                  <a:schemeClr val="tx1"/>
                </a:solidFill>
              </a:rPr>
              <a:t>:/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"Initialized the project"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rm</a:t>
            </a:r>
            <a:r>
              <a:rPr lang="de-DE" dirty="0">
                <a:solidFill>
                  <a:schemeClr val="tx1"/>
                </a:solidFill>
              </a:rPr>
              <a:t> Files/invoice123.pdf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"Removed invoice123.pdf from the project"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vim</a:t>
            </a:r>
            <a:r>
              <a:rPr lang="de-DE" dirty="0">
                <a:solidFill>
                  <a:schemeClr val="tx1"/>
                </a:solidFill>
              </a:rPr>
              <a:t> README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diff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:/all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"Added copyright notice to README"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log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Git in daily development </a:t>
            </a:r>
            <a:endParaRPr lang="bg-BG" dirty="0"/>
          </a:p>
        </p:txBody>
      </p:sp>
      <p:pic>
        <p:nvPicPr>
          <p:cNvPr id="11" name="Content Placeholder 10" descr="Screenshot 2016-06-22 19.15.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7371" y="1774825"/>
            <a:ext cx="9655671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bg-BG" dirty="0"/>
          </a:p>
        </p:txBody>
      </p:sp>
      <p:pic>
        <p:nvPicPr>
          <p:cNvPr id="7" name="Content Placeholder 6" descr="Screenshot 2016-06-22 18.50.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4206" y="1524000"/>
            <a:ext cx="8492986" cy="53455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What is version control software?</a:t>
            </a:r>
          </a:p>
          <a:p>
            <a:r>
              <a:rPr lang="en-US" dirty="0" smtClean="0"/>
              <a:t>Why do you need it?</a:t>
            </a:r>
          </a:p>
          <a:p>
            <a:r>
              <a:rPr lang="en-US" dirty="0" smtClean="0"/>
              <a:t>Where did it come from?</a:t>
            </a:r>
          </a:p>
          <a:p>
            <a:r>
              <a:rPr lang="en-US" dirty="0" smtClean="0"/>
              <a:t>Types of VCS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Which one should I use?</a:t>
            </a:r>
          </a:p>
          <a:p>
            <a:r>
              <a:rPr lang="en-US" dirty="0" smtClean="0"/>
              <a:t>How do I start using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software?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Version Control Software (VCS) is a set of:</a:t>
            </a:r>
          </a:p>
          <a:p>
            <a:pPr lvl="1"/>
            <a:r>
              <a:rPr lang="en-US" dirty="0" smtClean="0"/>
              <a:t>programs that manage changes to computer	</a:t>
            </a:r>
          </a:p>
          <a:p>
            <a:pPr lvl="1"/>
            <a:r>
              <a:rPr lang="en-US" dirty="0" smtClean="0"/>
              <a:t>files, such as documents, images and source code.</a:t>
            </a:r>
          </a:p>
          <a:p>
            <a:r>
              <a:rPr lang="en-US" dirty="0" smtClean="0"/>
              <a:t>Also known as: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pPr lvl="1"/>
            <a:r>
              <a:rPr lang="en-US" dirty="0" smtClean="0"/>
              <a:t>Version management software</a:t>
            </a:r>
          </a:p>
          <a:p>
            <a:pPr lvl="1"/>
            <a:r>
              <a:rPr lang="en-US" dirty="0" smtClean="0"/>
              <a:t>Source control software</a:t>
            </a:r>
          </a:p>
          <a:p>
            <a:pPr lvl="1"/>
            <a:r>
              <a:rPr lang="en-US" dirty="0" smtClean="0"/>
              <a:t>Configuration management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it?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Undo, incremental backup of changes</a:t>
            </a:r>
          </a:p>
          <a:p>
            <a:r>
              <a:rPr lang="en-US" dirty="0" smtClean="0"/>
              <a:t>Trying out ideas</a:t>
            </a:r>
          </a:p>
          <a:p>
            <a:r>
              <a:rPr lang="en-US" dirty="0" smtClean="0"/>
              <a:t>Integrating several sources or subsystems</a:t>
            </a:r>
          </a:p>
          <a:p>
            <a:r>
              <a:rPr lang="en-US" dirty="0" smtClean="0"/>
              <a:t>Collaboration with other people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Sanity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Content Placeholder 15" descr="whatisversioncontrolsoftwareandwhydoyouneedit-111022030428-phpapp01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4444" y="1906587"/>
            <a:ext cx="4581525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come from?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Engineering: blueprints</a:t>
            </a:r>
          </a:p>
          <a:p>
            <a:r>
              <a:rPr lang="en-US" dirty="0" smtClean="0"/>
              <a:t>Law: contract redline, legal backline</a:t>
            </a:r>
          </a:p>
          <a:p>
            <a:r>
              <a:rPr lang="en-US" dirty="0" smtClean="0"/>
              <a:t>Software Development: early UNIX days</a:t>
            </a:r>
          </a:p>
          <a:p>
            <a:pPr lvl="1"/>
            <a:r>
              <a:rPr lang="en-US" dirty="0" smtClean="0"/>
              <a:t>SCCS: 1972, Bell Labs, Marc J. </a:t>
            </a:r>
            <a:r>
              <a:rPr lang="en-US" dirty="0" err="1" smtClean="0"/>
              <a:t>Rochkind</a:t>
            </a:r>
            <a:endParaRPr lang="en-US" dirty="0" smtClean="0"/>
          </a:p>
          <a:p>
            <a:pPr lvl="1"/>
            <a:r>
              <a:rPr lang="en-US" dirty="0" smtClean="0"/>
              <a:t>diff: 1974, AT&amp;T, Hunt-</a:t>
            </a:r>
            <a:r>
              <a:rPr lang="en-US" dirty="0" err="1" smtClean="0"/>
              <a:t>McIlroy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RCS: 1982, GNU, Walter F. </a:t>
            </a:r>
            <a:r>
              <a:rPr lang="en-US" dirty="0" err="1" smtClean="0"/>
              <a:t>Tichy</a:t>
            </a:r>
            <a:endParaRPr lang="en-US" dirty="0" smtClean="0"/>
          </a:p>
          <a:p>
            <a:pPr lvl="1"/>
            <a:r>
              <a:rPr lang="en-US" dirty="0" smtClean="0"/>
              <a:t>patch: 1985, Larry Wall</a:t>
            </a:r>
          </a:p>
          <a:p>
            <a:pPr lvl="1"/>
            <a:r>
              <a:rPr lang="en-US" dirty="0" smtClean="0"/>
              <a:t>CVS: 1986, Dick </a:t>
            </a:r>
            <a:r>
              <a:rPr lang="en-US" dirty="0" err="1" smtClean="0"/>
              <a:t>Grune</a:t>
            </a:r>
            <a:endParaRPr lang="en-US" dirty="0" smtClean="0"/>
          </a:p>
          <a:p>
            <a:pPr lvl="1"/>
            <a:r>
              <a:rPr lang="en-US" dirty="0" smtClean="0"/>
              <a:t>Subversion: 2000, </a:t>
            </a:r>
            <a:r>
              <a:rPr lang="en-US" dirty="0" err="1" smtClean="0"/>
              <a:t>CollabNet</a:t>
            </a:r>
            <a:r>
              <a:rPr lang="en-US" dirty="0" smtClean="0"/>
              <a:t>, Apache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2005,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bg-BG" dirty="0"/>
          </a:p>
        </p:txBody>
      </p:sp>
      <p:pic>
        <p:nvPicPr>
          <p:cNvPr id="5" name="Content Placeholder 4" descr="Screenshot 2016-06-22 19.12.5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2825" y="1921145"/>
            <a:ext cx="8904763" cy="43333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bg-BG" dirty="0"/>
          </a:p>
        </p:txBody>
      </p:sp>
      <p:pic>
        <p:nvPicPr>
          <p:cNvPr id="8" name="Content Placeholder 7" descr="whatisversioncontrolsoftwareandwhydoyouneedit-111022030428-phpapp0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605" y="1540796"/>
            <a:ext cx="9226447" cy="53172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Repository</a:t>
            </a:r>
          </a:p>
          <a:p>
            <a:r>
              <a:rPr lang="de-DE" dirty="0" err="1" smtClean="0"/>
              <a:t>Revisions</a:t>
            </a:r>
            <a:endParaRPr lang="de-DE" dirty="0" smtClean="0"/>
          </a:p>
          <a:p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baseline</a:t>
            </a:r>
            <a:endParaRPr lang="de-DE" dirty="0" smtClean="0"/>
          </a:p>
          <a:p>
            <a:r>
              <a:rPr lang="de-DE" dirty="0" err="1" smtClean="0"/>
              <a:t>Branches</a:t>
            </a:r>
            <a:endParaRPr lang="de-DE" dirty="0" smtClean="0"/>
          </a:p>
          <a:p>
            <a:r>
              <a:rPr lang="de-DE" dirty="0" smtClean="0"/>
              <a:t>Tags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Version </a:t>
            </a:r>
            <a:r>
              <a:rPr lang="de-DE" dirty="0" err="1" smtClean="0">
                <a:hlinkClick r:id="rId2"/>
              </a:rPr>
              <a:t>control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whatisversioncontrolsoftwareandwhydoyouneedit-111022030428-phpapp021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7724" y="1524000"/>
            <a:ext cx="2671482" cy="525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2747</TotalTime>
  <Words>506</Words>
  <Application>Microsoft Office PowerPoint</Application>
  <PresentationFormat>Custom</PresentationFormat>
  <Paragraphs>120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Frontend JavaScript              </vt:lpstr>
      <vt:lpstr>Table of contents</vt:lpstr>
      <vt:lpstr>What is version control software?</vt:lpstr>
      <vt:lpstr>Why do you need it?</vt:lpstr>
      <vt:lpstr>Does this look familiar?</vt:lpstr>
      <vt:lpstr>Where did it come from?</vt:lpstr>
      <vt:lpstr>Types of VCS</vt:lpstr>
      <vt:lpstr>How does it work?</vt:lpstr>
      <vt:lpstr>How does it work?</vt:lpstr>
      <vt:lpstr>How does it works?</vt:lpstr>
      <vt:lpstr>How does it works?</vt:lpstr>
      <vt:lpstr>Which one should I use?</vt:lpstr>
      <vt:lpstr>How do I start using it?</vt:lpstr>
      <vt:lpstr>How do I start using it?</vt:lpstr>
      <vt:lpstr>How do I start using it?</vt:lpstr>
      <vt:lpstr>How do I start using it?</vt:lpstr>
      <vt:lpstr>Git in daily development </vt:lpstr>
      <vt:lpstr>GitHub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476</cp:revision>
  <dcterms:created xsi:type="dcterms:W3CDTF">2006-08-16T00:00:00Z</dcterms:created>
  <dcterms:modified xsi:type="dcterms:W3CDTF">2016-06-23T17:54:58Z</dcterms:modified>
</cp:coreProperties>
</file>