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345" r:id="rId4"/>
    <p:sldId id="317" r:id="rId5"/>
    <p:sldId id="351" r:id="rId6"/>
    <p:sldId id="352" r:id="rId7"/>
    <p:sldId id="302" r:id="rId8"/>
    <p:sldId id="314" r:id="rId9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023" autoAdjust="0"/>
  </p:normalViewPr>
  <p:slideViewPr>
    <p:cSldViewPr>
      <p:cViewPr>
        <p:scale>
          <a:sx n="110" d="100"/>
          <a:sy n="110" d="100"/>
        </p:scale>
        <p:origin x="-312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000" cap="none" baseline="0">
                <a:solidFill>
                  <a:schemeClr val="accent1">
                    <a:satMod val="1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ediately-invoked_function_expre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82518" y="1828800"/>
            <a:ext cx="1742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DOM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DOM?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lvl="0"/>
            <a:r>
              <a:rPr lang="en-US" dirty="0" smtClean="0"/>
              <a:t>Immediately Invoked Function Expression (IIFE)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0416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DOM?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 &amp; </a:t>
            </a:r>
            <a:r>
              <a:rPr lang="en-US" dirty="0" err="1" smtClean="0"/>
              <a:t>jQuery</a:t>
            </a:r>
            <a:r>
              <a:rPr lang="en-US" dirty="0" smtClean="0"/>
              <a:t> book - PDF page 190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 &amp; </a:t>
            </a:r>
            <a:r>
              <a:rPr lang="en-US" dirty="0" err="1" smtClean="0"/>
              <a:t>jQuery</a:t>
            </a:r>
            <a:r>
              <a:rPr lang="en-US" dirty="0" smtClean="0"/>
              <a:t> book - PDF page 250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 &amp; </a:t>
            </a:r>
            <a:r>
              <a:rPr lang="en-US" dirty="0" err="1" smtClean="0"/>
              <a:t>jQuery</a:t>
            </a:r>
            <a:r>
              <a:rPr lang="en-US" dirty="0" smtClean="0"/>
              <a:t> book - PDF page 300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94" y="3777655"/>
            <a:ext cx="10565025" cy="71814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Immediately Invoked Function Expression (IIFE)</a:t>
            </a:r>
            <a:br>
              <a:rPr lang="en-US" dirty="0" smtClean="0"/>
            </a:b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 </a:t>
            </a:r>
            <a:r>
              <a:rPr lang="en-US" b="1" dirty="0" smtClean="0"/>
              <a:t>immediately-invoked function expression</a:t>
            </a:r>
            <a:r>
              <a:rPr lang="en-US" dirty="0" smtClean="0"/>
              <a:t> (or </a:t>
            </a:r>
            <a:r>
              <a:rPr lang="en-US" b="1" dirty="0" smtClean="0"/>
              <a:t>IIFE</a:t>
            </a:r>
            <a:r>
              <a:rPr lang="en-US" dirty="0" smtClean="0"/>
              <a:t>, pronounced "iffy") is a JavaScript design pattern which produces a </a:t>
            </a:r>
            <a:r>
              <a:rPr lang="en-US" b="1" dirty="0" smtClean="0"/>
              <a:t>lexical scope</a:t>
            </a:r>
            <a:r>
              <a:rPr lang="en-US" dirty="0" smtClean="0"/>
              <a:t> using JavaScript's </a:t>
            </a:r>
            <a:r>
              <a:rPr lang="en-US" b="1" dirty="0" smtClean="0"/>
              <a:t>function scoping</a:t>
            </a:r>
            <a:r>
              <a:rPr lang="en-US" dirty="0" smtClean="0"/>
              <a:t>. Immediately-invoked function expressions can be used to avoid </a:t>
            </a:r>
            <a:r>
              <a:rPr lang="en-US" b="1" dirty="0" smtClean="0"/>
              <a:t>variable hoisting</a:t>
            </a:r>
            <a:r>
              <a:rPr lang="en-US" dirty="0" smtClean="0"/>
              <a:t> from within blocks, protect against polluting the </a:t>
            </a:r>
            <a:r>
              <a:rPr lang="en-US" b="1" dirty="0" smtClean="0"/>
              <a:t>global environment</a:t>
            </a:r>
            <a:r>
              <a:rPr lang="en-US" dirty="0" smtClean="0"/>
              <a:t> and simultaneously allow public access to methods while retaining privacy for variables defined within the function</a:t>
            </a:r>
          </a:p>
          <a:p>
            <a:r>
              <a:rPr lang="en-US" dirty="0" smtClean="0">
                <a:hlinkClick r:id="rId2"/>
              </a:rPr>
              <a:t>External link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3991</TotalTime>
  <Words>99</Words>
  <Application>Microsoft Office PowerPoint</Application>
  <PresentationFormat>Custom</PresentationFormat>
  <Paragraphs>31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Frontend JavaScript              </vt:lpstr>
      <vt:lpstr>Table of contents</vt:lpstr>
      <vt:lpstr>What is the DOM?</vt:lpstr>
      <vt:lpstr>Events</vt:lpstr>
      <vt:lpstr>jQuery</vt:lpstr>
      <vt:lpstr>Immediately Invoked Function Expression (IIFE) </vt:lpstr>
      <vt:lpstr>IIFE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565</cp:revision>
  <dcterms:created xsi:type="dcterms:W3CDTF">2006-08-16T00:00:00Z</dcterms:created>
  <dcterms:modified xsi:type="dcterms:W3CDTF">2016-07-10T16:49:30Z</dcterms:modified>
</cp:coreProperties>
</file>