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1"/>
  </p:notesMasterIdLst>
  <p:sldIdLst>
    <p:sldId id="256" r:id="rId2"/>
    <p:sldId id="257" r:id="rId3"/>
    <p:sldId id="258" r:id="rId4"/>
    <p:sldId id="259" r:id="rId5"/>
    <p:sldId id="260" r:id="rId6"/>
    <p:sldId id="261" r:id="rId7"/>
    <p:sldId id="263" r:id="rId8"/>
    <p:sldId id="262" r:id="rId9"/>
    <p:sldId id="265" r:id="rId1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4D8FFA-6307-4EC3-BA70-F262F2F29BE3}">
          <p14:sldIdLst>
            <p14:sldId id="256"/>
            <p14:sldId id="257"/>
            <p14:sldId id="258"/>
            <p14:sldId id="259"/>
            <p14:sldId id="260"/>
            <p14:sldId id="261"/>
            <p14:sldId id="263"/>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76" autoAdjust="0"/>
  </p:normalViewPr>
  <p:slideViewPr>
    <p:cSldViewPr snapToGrid="0">
      <p:cViewPr varScale="1">
        <p:scale>
          <a:sx n="59" d="100"/>
          <a:sy n="59" d="100"/>
        </p:scale>
        <p:origin x="158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5FE40-607A-4870-B50F-40CBD899FFDD}" type="datetimeFigureOut">
              <a:rPr lang="en-US" smtClean="0"/>
              <a:t>5/20/2018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ED07E-F84A-4DBD-8F3D-1DEFF103DC3C}" type="slidenum">
              <a:rPr lang="en-US" smtClean="0"/>
              <a:t>‹#›</a:t>
            </a:fld>
            <a:endParaRPr lang="en-US"/>
          </a:p>
        </p:txBody>
      </p:sp>
    </p:spTree>
    <p:extLst>
      <p:ext uri="{BB962C8B-B14F-4D97-AF65-F5344CB8AC3E}">
        <p14:creationId xmlns:p14="http://schemas.microsoft.com/office/powerpoint/2010/main" val="336830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riangleinequality.wordpress.com/2013/09/08/basic-feature-engineering-with-the-titanic-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training set should be used to build your machine learning models. For the training set, we provide the outcome (also known as the “ground truth”) for each passenger. Our model will be based on “features” like passengers’ gender and class. We will also use </a:t>
            </a:r>
            <a:r>
              <a:rPr lang="en-US" sz="1200" b="0" i="0" u="none" strike="noStrike" kern="1200" dirty="0">
                <a:solidFill>
                  <a:schemeClr val="tx1"/>
                </a:solidFill>
                <a:effectLst/>
                <a:latin typeface="+mn-lt"/>
                <a:ea typeface="+mn-ea"/>
                <a:cs typeface="+mn-cs"/>
                <a:hlinkClick r:id="rId3"/>
              </a:rPr>
              <a:t>feature engineering </a:t>
            </a:r>
            <a:r>
              <a:rPr lang="en-US" sz="1200" b="0" i="0" kern="1200" dirty="0">
                <a:solidFill>
                  <a:schemeClr val="tx1"/>
                </a:solidFill>
                <a:effectLst/>
                <a:latin typeface="+mn-lt"/>
                <a:ea typeface="+mn-ea"/>
                <a:cs typeface="+mn-cs"/>
              </a:rPr>
              <a:t>to create new features.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test set should be used to see how well your model performs on unseen data. For the test set, we do not provide the ground truth for each passenger. It is your job to predict these outcomes. For each passenger in the test set, use the model you trained to predict whether or not they survived the sinking of the Titanic.</a:t>
            </a:r>
            <a:endParaRPr lang="en-US" dirty="0"/>
          </a:p>
        </p:txBody>
      </p:sp>
      <p:sp>
        <p:nvSpPr>
          <p:cNvPr id="4" name="Slide Number Placeholder 3"/>
          <p:cNvSpPr>
            <a:spLocks noGrp="1"/>
          </p:cNvSpPr>
          <p:nvPr>
            <p:ph type="sldNum" sz="quarter" idx="10"/>
          </p:nvPr>
        </p:nvSpPr>
        <p:spPr/>
        <p:txBody>
          <a:bodyPr/>
          <a:lstStyle/>
          <a:p>
            <a:fld id="{018ED07E-F84A-4DBD-8F3D-1DEFF103DC3C}" type="slidenum">
              <a:rPr lang="en-US" smtClean="0"/>
              <a:t>2</a:t>
            </a:fld>
            <a:endParaRPr lang="en-US"/>
          </a:p>
        </p:txBody>
      </p:sp>
    </p:spTree>
    <p:extLst>
      <p:ext uri="{BB962C8B-B14F-4D97-AF65-F5344CB8AC3E}">
        <p14:creationId xmlns:p14="http://schemas.microsoft.com/office/powerpoint/2010/main" val="240982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ED07E-F84A-4DBD-8F3D-1DEFF103DC3C}" type="slidenum">
              <a:rPr lang="en-US" smtClean="0"/>
              <a:t>9</a:t>
            </a:fld>
            <a:endParaRPr lang="en-US"/>
          </a:p>
        </p:txBody>
      </p:sp>
    </p:spTree>
    <p:extLst>
      <p:ext uri="{BB962C8B-B14F-4D97-AF65-F5344CB8AC3E}">
        <p14:creationId xmlns:p14="http://schemas.microsoft.com/office/powerpoint/2010/main" val="370107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a:xfrm>
            <a:off x="5332412" y="5883275"/>
            <a:ext cx="4324044" cy="365125"/>
          </a:xfrm>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44174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9BB4C-95D9-4403-9722-0BE440F5F71D}" type="datetimeFigureOut">
              <a:rPr lang="bg-BG" smtClean="0"/>
              <a:t>20.5.2018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305592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77924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98649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51879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233291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1694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421513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47016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a:xfrm>
            <a:off x="10951856" y="5867131"/>
            <a:ext cx="551167" cy="365125"/>
          </a:xfrm>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397766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9BB4C-95D9-4403-9722-0BE440F5F71D}" type="datetimeFigureOut">
              <a:rPr lang="bg-BG" smtClean="0"/>
              <a:t>20.5.2018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77775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9BB4C-95D9-4403-9722-0BE440F5F71D}" type="datetimeFigureOut">
              <a:rPr lang="bg-BG" smtClean="0"/>
              <a:t>20.5.2018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30391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9BB4C-95D9-4403-9722-0BE440F5F71D}" type="datetimeFigureOut">
              <a:rPr lang="bg-BG" smtClean="0"/>
              <a:t>20.5.2018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71988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9BB4C-95D9-4403-9722-0BE440F5F71D}" type="datetimeFigureOut">
              <a:rPr lang="bg-BG" smtClean="0"/>
              <a:t>20.5.2018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68637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9BB4C-95D9-4403-9722-0BE440F5F71D}" type="datetimeFigureOut">
              <a:rPr lang="bg-BG" smtClean="0"/>
              <a:t>20.5.2018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308924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9BB4C-95D9-4403-9722-0BE440F5F71D}" type="datetimeFigureOut">
              <a:rPr lang="bg-BG" smtClean="0"/>
              <a:t>20.5.2018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273796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9BB4C-95D9-4403-9722-0BE440F5F71D}" type="datetimeFigureOut">
              <a:rPr lang="bg-BG" smtClean="0"/>
              <a:t>20.5.2018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30C9CE6-59F7-4ACF-A31B-A337400C8827}" type="slidenum">
              <a:rPr lang="bg-BG" smtClean="0"/>
              <a:t>‹#›</a:t>
            </a:fld>
            <a:endParaRPr lang="bg-BG"/>
          </a:p>
        </p:txBody>
      </p:sp>
    </p:spTree>
    <p:extLst>
      <p:ext uri="{BB962C8B-B14F-4D97-AF65-F5344CB8AC3E}">
        <p14:creationId xmlns:p14="http://schemas.microsoft.com/office/powerpoint/2010/main" val="112854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F9BB4C-95D9-4403-9722-0BE440F5F71D}" type="datetimeFigureOut">
              <a:rPr lang="bg-BG" smtClean="0"/>
              <a:t>20.5.2018 г.</a:t>
            </a:fld>
            <a:endParaRPr lang="bg-B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bg-B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C9CE6-59F7-4ACF-A31B-A337400C8827}" type="slidenum">
              <a:rPr lang="bg-BG" smtClean="0"/>
              <a:t>‹#›</a:t>
            </a:fld>
            <a:endParaRPr lang="bg-BG"/>
          </a:p>
        </p:txBody>
      </p:sp>
    </p:spTree>
    <p:extLst>
      <p:ext uri="{BB962C8B-B14F-4D97-AF65-F5344CB8AC3E}">
        <p14:creationId xmlns:p14="http://schemas.microsoft.com/office/powerpoint/2010/main" val="113400820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ikit-learn.org/stable/modules/tree.html" TargetMode="External"/><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 Id="rId4" Type="http://schemas.openxmlformats.org/officeDocument/2006/relationships/hyperlink" Target="http://scikit-learn.org/stable/modules/generated/sklearn.cluster.KMean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fontAlgn="base"/>
            <a:r>
              <a:rPr lang="en-US" b="1" dirty="0"/>
              <a:t>Predict survival on the Titanic</a:t>
            </a:r>
          </a:p>
        </p:txBody>
      </p:sp>
      <p:sp>
        <p:nvSpPr>
          <p:cNvPr id="3" name="Subtitle 2"/>
          <p:cNvSpPr>
            <a:spLocks noGrp="1"/>
          </p:cNvSpPr>
          <p:nvPr>
            <p:ph type="subTitle" idx="1"/>
          </p:nvPr>
        </p:nvSpPr>
        <p:spPr>
          <a:xfrm>
            <a:off x="4515377" y="3996266"/>
            <a:ext cx="6987645" cy="2099733"/>
          </a:xfrm>
        </p:spPr>
        <p:txBody>
          <a:bodyPr>
            <a:normAutofit lnSpcReduction="10000"/>
          </a:bodyPr>
          <a:lstStyle/>
          <a:p>
            <a:endParaRPr lang="bg-BG" dirty="0"/>
          </a:p>
          <a:p>
            <a:r>
              <a:rPr lang="en-US" dirty="0"/>
              <a:t>Stoil </a:t>
            </a:r>
            <a:r>
              <a:rPr lang="en-US" dirty="0" err="1"/>
              <a:t>Yanchev</a:t>
            </a:r>
            <a:r>
              <a:rPr lang="en-US" dirty="0"/>
              <a:t> - 256921</a:t>
            </a:r>
          </a:p>
          <a:p>
            <a:r>
              <a:rPr lang="en-US" dirty="0" err="1"/>
              <a:t>Süleyman</a:t>
            </a:r>
            <a:r>
              <a:rPr lang="en-US" dirty="0"/>
              <a:t> </a:t>
            </a:r>
            <a:r>
              <a:rPr lang="en-US" dirty="0" err="1"/>
              <a:t>Erim</a:t>
            </a:r>
            <a:r>
              <a:rPr lang="en-US" dirty="0"/>
              <a:t> - 256915</a:t>
            </a:r>
          </a:p>
          <a:p>
            <a:r>
              <a:rPr lang="en-US" dirty="0"/>
              <a:t>Sena Er- 256916  </a:t>
            </a:r>
            <a:endParaRPr lang="bg-BG" dirty="0"/>
          </a:p>
          <a:p>
            <a:r>
              <a:rPr lang="en-US" dirty="0"/>
              <a:t>21</a:t>
            </a:r>
            <a:r>
              <a:rPr lang="bg-BG" dirty="0"/>
              <a:t>.0</a:t>
            </a:r>
            <a:r>
              <a:rPr lang="en-US" dirty="0"/>
              <a:t>5</a:t>
            </a:r>
            <a:r>
              <a:rPr lang="bg-BG" dirty="0"/>
              <a:t>.201</a:t>
            </a:r>
            <a:r>
              <a:rPr lang="en-US" dirty="0"/>
              <a:t>8</a:t>
            </a:r>
            <a:endParaRPr lang="bg-BG" dirty="0"/>
          </a:p>
        </p:txBody>
      </p:sp>
    </p:spTree>
    <p:extLst>
      <p:ext uri="{BB962C8B-B14F-4D97-AF65-F5344CB8AC3E}">
        <p14:creationId xmlns:p14="http://schemas.microsoft.com/office/powerpoint/2010/main" val="178465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bg-BG" dirty="0"/>
          </a:p>
        </p:txBody>
      </p:sp>
      <p:sp>
        <p:nvSpPr>
          <p:cNvPr id="3" name="Content Placeholder 2"/>
          <p:cNvSpPr>
            <a:spLocks noGrp="1"/>
          </p:cNvSpPr>
          <p:nvPr>
            <p:ph idx="1"/>
          </p:nvPr>
        </p:nvSpPr>
        <p:spPr/>
        <p:txBody>
          <a:bodyPr/>
          <a:lstStyle/>
          <a:p>
            <a:r>
              <a:rPr lang="en-US" dirty="0"/>
              <a:t>The data has been split into two groups:</a:t>
            </a:r>
          </a:p>
          <a:p>
            <a:r>
              <a:rPr lang="en-US" dirty="0"/>
              <a:t>training set (train.csv)</a:t>
            </a:r>
          </a:p>
          <a:p>
            <a:r>
              <a:rPr lang="en-US" dirty="0"/>
              <a:t>test set (test.csv)</a:t>
            </a:r>
          </a:p>
          <a:p>
            <a:endParaRPr lang="bg-BG" dirty="0"/>
          </a:p>
        </p:txBody>
      </p:sp>
    </p:spTree>
    <p:extLst>
      <p:ext uri="{BB962C8B-B14F-4D97-AF65-F5344CB8AC3E}">
        <p14:creationId xmlns:p14="http://schemas.microsoft.com/office/powerpoint/2010/main" val="165416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 set</a:t>
            </a:r>
            <a:endParaRPr lang="bg-BG" dirty="0"/>
          </a:p>
        </p:txBody>
      </p:sp>
      <p:sp>
        <p:nvSpPr>
          <p:cNvPr id="3" name="Content Placeholder 2"/>
          <p:cNvSpPr>
            <a:spLocks noGrp="1"/>
          </p:cNvSpPr>
          <p:nvPr>
            <p:ph idx="1"/>
          </p:nvPr>
        </p:nvSpPr>
        <p:spPr/>
        <p:txBody>
          <a:bodyPr/>
          <a:lstStyle/>
          <a:p>
            <a:r>
              <a:rPr lang="en-US" dirty="0"/>
              <a:t>Our data includes 1309 observations and a few variables</a:t>
            </a:r>
            <a:r>
              <a:rPr lang="bg-BG" dirty="0"/>
              <a:t>:</a:t>
            </a:r>
          </a:p>
          <a:p>
            <a:pPr lvl="1"/>
            <a:r>
              <a:rPr lang="en-US" dirty="0"/>
              <a:t>The structure that our data is stored in is a </a:t>
            </a:r>
            <a:r>
              <a:rPr lang="en-US" dirty="0" err="1"/>
              <a:t>dataframe</a:t>
            </a:r>
            <a:endParaRPr lang="en-US" dirty="0"/>
          </a:p>
          <a:p>
            <a:pPr lvl="1"/>
            <a:r>
              <a:rPr lang="en-US" dirty="0"/>
              <a:t>Let’s take a quick look at the structure of the </a:t>
            </a:r>
            <a:r>
              <a:rPr lang="en-US" dirty="0" err="1"/>
              <a:t>dataframe</a:t>
            </a:r>
            <a:r>
              <a:rPr lang="en-US" dirty="0"/>
              <a:t>, i.e. the types of variables that were loaded. </a:t>
            </a:r>
            <a:endParaRPr lang="bg-BG" dirty="0"/>
          </a:p>
        </p:txBody>
      </p:sp>
    </p:spTree>
    <p:extLst>
      <p:ext uri="{BB962C8B-B14F-4D97-AF65-F5344CB8AC3E}">
        <p14:creationId xmlns:p14="http://schemas.microsoft.com/office/powerpoint/2010/main" val="51049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structure(several parameters)</a:t>
            </a:r>
            <a:endParaRPr lang="bg-BG" dirty="0"/>
          </a:p>
        </p:txBody>
      </p:sp>
      <p:sp>
        <p:nvSpPr>
          <p:cNvPr id="3" name="Content Placeholder 2"/>
          <p:cNvSpPr>
            <a:spLocks noGrp="1"/>
          </p:cNvSpPr>
          <p:nvPr>
            <p:ph idx="1"/>
          </p:nvPr>
        </p:nvSpPr>
        <p:spPr/>
        <p:txBody>
          <a:bodyPr/>
          <a:lstStyle/>
          <a:p>
            <a:endParaRPr lang="bg-BG" dirty="0"/>
          </a:p>
        </p:txBody>
      </p:sp>
      <p:pic>
        <p:nvPicPr>
          <p:cNvPr id="5" name="Picture 4"/>
          <p:cNvPicPr>
            <a:picLocks noChangeAspect="1"/>
          </p:cNvPicPr>
          <p:nvPr/>
        </p:nvPicPr>
        <p:blipFill>
          <a:blip r:embed="rId2"/>
          <a:stretch>
            <a:fillRect/>
          </a:stretch>
        </p:blipFill>
        <p:spPr>
          <a:xfrm>
            <a:off x="1358536" y="2666999"/>
            <a:ext cx="10659292" cy="3514725"/>
          </a:xfrm>
          <a:prstGeom prst="rect">
            <a:avLst/>
          </a:prstGeom>
        </p:spPr>
      </p:pic>
    </p:spTree>
    <p:extLst>
      <p:ext uri="{BB962C8B-B14F-4D97-AF65-F5344CB8AC3E}">
        <p14:creationId xmlns:p14="http://schemas.microsoft.com/office/powerpoint/2010/main" val="353593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exploring analysis</a:t>
            </a:r>
            <a:endParaRPr lang="bg-BG" dirty="0"/>
          </a:p>
        </p:txBody>
      </p:sp>
      <p:sp>
        <p:nvSpPr>
          <p:cNvPr id="3" name="Content Placeholder 2"/>
          <p:cNvSpPr>
            <a:spLocks noGrp="1"/>
          </p:cNvSpPr>
          <p:nvPr>
            <p:ph idx="1"/>
          </p:nvPr>
        </p:nvSpPr>
        <p:spPr/>
        <p:txBody>
          <a:bodyPr/>
          <a:lstStyle/>
          <a:p>
            <a:r>
              <a:rPr lang="en-US" dirty="0"/>
              <a:t>Using some cleaning  techniques</a:t>
            </a:r>
          </a:p>
          <a:p>
            <a:r>
              <a:rPr lang="en-US" dirty="0"/>
              <a:t>Using feature engineering to create new features</a:t>
            </a:r>
          </a:p>
          <a:p>
            <a:r>
              <a:rPr lang="en-US" dirty="0"/>
              <a:t>Exploratory analysis and creating graphics</a:t>
            </a:r>
            <a:endParaRPr lang="bg-BG" dirty="0"/>
          </a:p>
        </p:txBody>
      </p:sp>
    </p:spTree>
    <p:extLst>
      <p:ext uri="{BB962C8B-B14F-4D97-AF65-F5344CB8AC3E}">
        <p14:creationId xmlns:p14="http://schemas.microsoft.com/office/powerpoint/2010/main" val="80284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and Unsupervised learning </a:t>
            </a:r>
            <a:endParaRPr lang="bg-BG" dirty="0"/>
          </a:p>
        </p:txBody>
      </p:sp>
      <p:sp>
        <p:nvSpPr>
          <p:cNvPr id="3" name="Content Placeholder 2"/>
          <p:cNvSpPr>
            <a:spLocks noGrp="1"/>
          </p:cNvSpPr>
          <p:nvPr>
            <p:ph idx="1"/>
          </p:nvPr>
        </p:nvSpPr>
        <p:spPr/>
        <p:txBody>
          <a:bodyPr/>
          <a:lstStyle/>
          <a:p>
            <a:r>
              <a:rPr lang="en-US" dirty="0"/>
              <a:t>Decision trees – check for overfitting (Supervised)</a:t>
            </a:r>
          </a:p>
          <a:p>
            <a:r>
              <a:rPr lang="en-US"/>
              <a:t>K-means </a:t>
            </a:r>
            <a:r>
              <a:rPr lang="en-US" dirty="0"/>
              <a:t>clustering (Unsupervised)</a:t>
            </a:r>
            <a:endParaRPr lang="bg-BG" dirty="0"/>
          </a:p>
          <a:p>
            <a:endParaRPr lang="bg-BG" dirty="0"/>
          </a:p>
        </p:txBody>
      </p:sp>
    </p:spTree>
    <p:extLst>
      <p:ext uri="{BB962C8B-B14F-4D97-AF65-F5344CB8AC3E}">
        <p14:creationId xmlns:p14="http://schemas.microsoft.com/office/powerpoint/2010/main" val="347461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bg-BG" dirty="0"/>
          </a:p>
        </p:txBody>
      </p:sp>
      <p:sp>
        <p:nvSpPr>
          <p:cNvPr id="3" name="Content Placeholder 2"/>
          <p:cNvSpPr>
            <a:spLocks noGrp="1"/>
          </p:cNvSpPr>
          <p:nvPr>
            <p:ph idx="1"/>
          </p:nvPr>
        </p:nvSpPr>
        <p:spPr/>
        <p:txBody>
          <a:bodyPr/>
          <a:lstStyle/>
          <a:p>
            <a:r>
              <a:rPr lang="en-US" dirty="0"/>
              <a:t>Comparing the algorithms we used</a:t>
            </a:r>
          </a:p>
          <a:p>
            <a:r>
              <a:rPr lang="en-US" dirty="0"/>
              <a:t>Analyzing the results</a:t>
            </a:r>
            <a:endParaRPr lang="bg-BG" dirty="0"/>
          </a:p>
        </p:txBody>
      </p:sp>
    </p:spTree>
    <p:extLst>
      <p:ext uri="{BB962C8B-B14F-4D97-AF65-F5344CB8AC3E}">
        <p14:creationId xmlns:p14="http://schemas.microsoft.com/office/powerpoint/2010/main" val="202788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endParaRPr lang="bg-BG" dirty="0"/>
          </a:p>
        </p:txBody>
      </p:sp>
      <p:sp>
        <p:nvSpPr>
          <p:cNvPr id="3" name="Content Placeholder 2"/>
          <p:cNvSpPr>
            <a:spLocks noGrp="1"/>
          </p:cNvSpPr>
          <p:nvPr>
            <p:ph idx="1"/>
          </p:nvPr>
        </p:nvSpPr>
        <p:spPr/>
        <p:txBody>
          <a:bodyPr/>
          <a:lstStyle/>
          <a:p>
            <a:r>
              <a:rPr lang="en-US" dirty="0"/>
              <a:t>[1] - </a:t>
            </a:r>
            <a:r>
              <a:rPr lang="en-US" dirty="0">
                <a:hlinkClick r:id="rId2"/>
              </a:rPr>
              <a:t>https://www.kaggle.com/c/titanic</a:t>
            </a:r>
            <a:r>
              <a:rPr lang="en-US" dirty="0"/>
              <a:t> </a:t>
            </a:r>
          </a:p>
          <a:p>
            <a:r>
              <a:rPr lang="en-US" dirty="0"/>
              <a:t>[2] - </a:t>
            </a:r>
            <a:r>
              <a:rPr lang="en-US" dirty="0">
                <a:hlinkClick r:id="rId3"/>
              </a:rPr>
              <a:t>http://scikit-learn.org/stable/modules/tree.html</a:t>
            </a:r>
            <a:endParaRPr lang="en-US" dirty="0"/>
          </a:p>
          <a:p>
            <a:r>
              <a:rPr lang="en-US" dirty="0"/>
              <a:t>[3] - </a:t>
            </a:r>
            <a:r>
              <a:rPr lang="en-US" dirty="0">
                <a:hlinkClick r:id="rId4"/>
              </a:rPr>
              <a:t>http://scikit-learn.org/stable/modules/generated/sklearn.cluster.KMeans.html</a:t>
            </a:r>
            <a:endParaRPr lang="bg-BG" dirty="0"/>
          </a:p>
        </p:txBody>
      </p:sp>
    </p:spTree>
    <p:extLst>
      <p:ext uri="{BB962C8B-B14F-4D97-AF65-F5344CB8AC3E}">
        <p14:creationId xmlns:p14="http://schemas.microsoft.com/office/powerpoint/2010/main" val="374003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711" y="809898"/>
            <a:ext cx="10018713" cy="1806302"/>
          </a:xfrm>
        </p:spPr>
        <p:txBody>
          <a:bodyPr/>
          <a:lstStyle/>
          <a:p>
            <a:r>
              <a:rPr lang="en-US" dirty="0"/>
              <a:t>Thank you for your attention!!!</a:t>
            </a:r>
            <a:endParaRPr lang="bg-BG" dirty="0"/>
          </a:p>
        </p:txBody>
      </p:sp>
    </p:spTree>
    <p:extLst>
      <p:ext uri="{BB962C8B-B14F-4D97-AF65-F5344CB8AC3E}">
        <p14:creationId xmlns:p14="http://schemas.microsoft.com/office/powerpoint/2010/main" val="3928316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97</TotalTime>
  <Words>174</Words>
  <Application>Microsoft Office PowerPoint</Application>
  <PresentationFormat>Widescreen</PresentationFormat>
  <Paragraphs>35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Predict survival on the Titanic</vt:lpstr>
      <vt:lpstr>Overview</vt:lpstr>
      <vt:lpstr>Description of data set</vt:lpstr>
      <vt:lpstr>Data structure(several parameters)</vt:lpstr>
      <vt:lpstr>Data cleaning and exploring analysis</vt:lpstr>
      <vt:lpstr>Supervised learning and Unsupervised learning </vt:lpstr>
      <vt:lpstr>Conclusions</vt:lpstr>
      <vt:lpstr>Sources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 за футболни срещи</dc:title>
  <dc:creator>User</dc:creator>
  <cp:lastModifiedBy>Stoil Yanchev</cp:lastModifiedBy>
  <cp:revision>15</cp:revision>
  <dcterms:created xsi:type="dcterms:W3CDTF">2017-02-15T19:30:06Z</dcterms:created>
  <dcterms:modified xsi:type="dcterms:W3CDTF">2018-05-20T19:31:16Z</dcterms:modified>
</cp:coreProperties>
</file>