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3"/>
  </p:notesMasterIdLst>
  <p:sldIdLst>
    <p:sldId id="256" r:id="rId2"/>
    <p:sldId id="264" r:id="rId3"/>
    <p:sldId id="287" r:id="rId4"/>
    <p:sldId id="267" r:id="rId5"/>
    <p:sldId id="271" r:id="rId6"/>
    <p:sldId id="272" r:id="rId7"/>
    <p:sldId id="273" r:id="rId8"/>
    <p:sldId id="269" r:id="rId9"/>
    <p:sldId id="274" r:id="rId10"/>
    <p:sldId id="270" r:id="rId11"/>
    <p:sldId id="277" r:id="rId12"/>
    <p:sldId id="276" r:id="rId13"/>
    <p:sldId id="275" r:id="rId14"/>
    <p:sldId id="281" r:id="rId15"/>
    <p:sldId id="280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89" r:id="rId26"/>
    <p:sldId id="259" r:id="rId27"/>
    <p:sldId id="260" r:id="rId28"/>
    <p:sldId id="261" r:id="rId29"/>
    <p:sldId id="291" r:id="rId30"/>
    <p:sldId id="29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 autoAdjust="0"/>
    <p:restoredTop sz="86520"/>
  </p:normalViewPr>
  <p:slideViewPr>
    <p:cSldViewPr snapToGrid="0">
      <p:cViewPr varScale="1">
        <p:scale>
          <a:sx n="86" d="100"/>
          <a:sy n="86" d="100"/>
        </p:scale>
        <p:origin x="248" y="376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Request:</a:t>
            </a:r>
            <a:r>
              <a:rPr lang="en-GB" sz="1100" dirty="0"/>
              <a:t>{} …..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 -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skill has unique credentials to send messages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170FF-B9FC-1C4C-B032-3FBC8361B151}"/>
              </a:ext>
            </a:extLst>
          </p:cNvPr>
          <p:cNvSpPr/>
          <p:nvPr/>
        </p:nvSpPr>
        <p:spPr>
          <a:xfrm>
            <a:off x="7338264" y="2367298"/>
            <a:ext cx="3951215" cy="339752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712030" y="2367299"/>
            <a:ext cx="3951215" cy="3397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747" y="3169148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766138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71747" y="382119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24549" y="3521330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3252" y="3997284"/>
            <a:ext cx="5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7338264" y="1831886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71745" y="465434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3171745" y="2449134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8390314" y="2459735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5DCA-0A75-6B4D-8B06-FBA550B3DE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20919" y="2215468"/>
            <a:ext cx="592953" cy="1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5D630-B7B1-2F44-803E-BC49D30BED21}"/>
              </a:ext>
            </a:extLst>
          </p:cNvPr>
          <p:cNvCxnSpPr>
            <a:cxnSpLocks/>
          </p:cNvCxnSpPr>
          <p:nvPr/>
        </p:nvCxnSpPr>
        <p:spPr>
          <a:xfrm>
            <a:off x="4724547" y="2811917"/>
            <a:ext cx="0" cy="3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BCF2F-87A2-0F4E-B812-B17AB66A8132}"/>
              </a:ext>
            </a:extLst>
          </p:cNvPr>
          <p:cNvCxnSpPr>
            <a:cxnSpLocks/>
          </p:cNvCxnSpPr>
          <p:nvPr/>
        </p:nvCxnSpPr>
        <p:spPr>
          <a:xfrm>
            <a:off x="4701950" y="4173375"/>
            <a:ext cx="0" cy="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FCB0FD-B4E0-1242-A31C-28D67FA6C3FB}"/>
              </a:ext>
            </a:extLst>
          </p:cNvPr>
          <p:cNvSpPr txBox="1">
            <a:spLocks/>
          </p:cNvSpPr>
          <p:nvPr/>
        </p:nvSpPr>
        <p:spPr>
          <a:xfrm>
            <a:off x="10117384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Notification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419AEB7-C952-F240-ADA0-4313A833E41E}"/>
              </a:ext>
            </a:extLst>
          </p:cNvPr>
          <p:cNvSpPr txBox="1">
            <a:spLocks/>
          </p:cNvSpPr>
          <p:nvPr/>
        </p:nvSpPr>
        <p:spPr>
          <a:xfrm>
            <a:off x="8390313" y="320048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Send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2675-5295-2F43-9056-9D06D2ED2FBC}"/>
              </a:ext>
            </a:extLst>
          </p:cNvPr>
          <p:cNvCxnSpPr/>
          <p:nvPr/>
        </p:nvCxnSpPr>
        <p:spPr>
          <a:xfrm>
            <a:off x="9318567" y="2869285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uiExpand="1" build="p" animBg="1"/>
      <p:bldP spid="4" grpId="0" animBg="1"/>
      <p:bldP spid="5" grpId="0" animBg="1"/>
      <p:bldP spid="11" grpId="0" animBg="1"/>
      <p:bldP spid="12" grpId="0" animBg="1"/>
      <p:bldP spid="16" grpId="0" animBg="1"/>
      <p:bldP spid="23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  <a:p>
            <a:r>
              <a:rPr lang="en-GB" dirty="0"/>
              <a:t>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65079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75FC-6DBC-3340-9B08-55A1A15D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3" y="1888914"/>
            <a:ext cx="6223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SetLight</a:t>
            </a:r>
            <a:r>
              <a:rPr lang="en-GB" dirty="0"/>
              <a:t> Directive</a:t>
            </a:r>
          </a:p>
          <a:p>
            <a:r>
              <a:rPr lang="en-GB" dirty="0"/>
              <a:t>Each </a:t>
            </a:r>
            <a:r>
              <a:rPr lang="en-GB" dirty="0" err="1"/>
              <a:t>color</a:t>
            </a:r>
            <a:r>
              <a:rPr lang="en-GB" dirty="0"/>
              <a:t> change is a step in an animation</a:t>
            </a:r>
          </a:p>
          <a:p>
            <a:r>
              <a:rPr lang="en-GB" dirty="0"/>
              <a:t>Can be triggered or starts straight away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StartInputHandler</a:t>
            </a:r>
            <a:endParaRPr lang="en-GB" dirty="0"/>
          </a:p>
          <a:p>
            <a:r>
              <a:rPr lang="en-GB" dirty="0"/>
              <a:t>Recognisers – What to monitor</a:t>
            </a:r>
          </a:p>
          <a:p>
            <a:r>
              <a:rPr lang="en-GB" dirty="0"/>
              <a:t>Events – When to tell you about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CDF38-4E27-FD45-B125-371249EE7AE4}"/>
              </a:ext>
            </a:extLst>
          </p:cNvPr>
          <p:cNvCxnSpPr/>
          <p:nvPr/>
        </p:nvCxnSpPr>
        <p:spPr>
          <a:xfrm>
            <a:off x="1269242" y="2006221"/>
            <a:ext cx="988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A589F5-F7F7-FF48-83D8-65F84FED83BA}"/>
              </a:ext>
            </a:extLst>
          </p:cNvPr>
          <p:cNvSpPr txBox="1"/>
          <p:nvPr/>
        </p:nvSpPr>
        <p:spPr>
          <a:xfrm>
            <a:off x="11155680" y="1859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66BA-6812-654A-B558-E9C028DA4608}"/>
              </a:ext>
            </a:extLst>
          </p:cNvPr>
          <p:cNvSpPr txBox="1"/>
          <p:nvPr/>
        </p:nvSpPr>
        <p:spPr>
          <a:xfrm>
            <a:off x="619845" y="18215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EAC92-08E5-E14A-A0BA-EB250893B93A}"/>
              </a:ext>
            </a:extLst>
          </p:cNvPr>
          <p:cNvSpPr/>
          <p:nvPr/>
        </p:nvSpPr>
        <p:spPr>
          <a:xfrm>
            <a:off x="1815152" y="2228714"/>
            <a:ext cx="368490" cy="3643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9C99B-511B-E145-B021-A805A639528B}"/>
              </a:ext>
            </a:extLst>
          </p:cNvPr>
          <p:cNvSpPr/>
          <p:nvPr/>
        </p:nvSpPr>
        <p:spPr>
          <a:xfrm>
            <a:off x="4437797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2CAC3-0CD8-E047-B52B-106142A937CB}"/>
              </a:ext>
            </a:extLst>
          </p:cNvPr>
          <p:cNvSpPr/>
          <p:nvPr/>
        </p:nvSpPr>
        <p:spPr>
          <a:xfrm>
            <a:off x="3250896" y="2228714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7F27F-CD37-DF49-81AF-4EE2BCD327B8}"/>
              </a:ext>
            </a:extLst>
          </p:cNvPr>
          <p:cNvSpPr/>
          <p:nvPr/>
        </p:nvSpPr>
        <p:spPr>
          <a:xfrm>
            <a:off x="2717269" y="2228714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907DF-F6B8-8E49-B056-0D225683B1AA}"/>
              </a:ext>
            </a:extLst>
          </p:cNvPr>
          <p:cNvSpPr/>
          <p:nvPr/>
        </p:nvSpPr>
        <p:spPr>
          <a:xfrm>
            <a:off x="7773765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64FF0-DB62-B040-B252-F516998F7E64}"/>
              </a:ext>
            </a:extLst>
          </p:cNvPr>
          <p:cNvSpPr/>
          <p:nvPr/>
        </p:nvSpPr>
        <p:spPr>
          <a:xfrm>
            <a:off x="7287222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7E70E7-2F21-044B-81C2-7A25D408977B}"/>
              </a:ext>
            </a:extLst>
          </p:cNvPr>
          <p:cNvSpPr/>
          <p:nvPr/>
        </p:nvSpPr>
        <p:spPr>
          <a:xfrm>
            <a:off x="6188123" y="2233263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08862-D6DF-E148-AD03-97C0976745CA}"/>
              </a:ext>
            </a:extLst>
          </p:cNvPr>
          <p:cNvSpPr/>
          <p:nvPr/>
        </p:nvSpPr>
        <p:spPr>
          <a:xfrm>
            <a:off x="9882799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B0478-ED3D-1649-AE80-4C9026EB8AE0}"/>
              </a:ext>
            </a:extLst>
          </p:cNvPr>
          <p:cNvSpPr/>
          <p:nvPr/>
        </p:nvSpPr>
        <p:spPr>
          <a:xfrm>
            <a:off x="9201548" y="2228712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2503C-50F0-F141-A431-7C5D3B01F834}"/>
              </a:ext>
            </a:extLst>
          </p:cNvPr>
          <p:cNvSpPr/>
          <p:nvPr/>
        </p:nvSpPr>
        <p:spPr>
          <a:xfrm>
            <a:off x="8292607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B08E4-2730-224D-B50A-9D727C0B2DC5}"/>
              </a:ext>
            </a:extLst>
          </p:cNvPr>
          <p:cNvSpPr txBox="1"/>
          <p:nvPr/>
        </p:nvSpPr>
        <p:spPr>
          <a:xfrm>
            <a:off x="10688244" y="3003552"/>
            <a:ext cx="9348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401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218" y="1846263"/>
            <a:ext cx="4593890" cy="4022725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for Gadget Controller</a:t>
            </a:r>
          </a:p>
          <a:p>
            <a:r>
              <a:rPr lang="en-GB" dirty="0"/>
              <a:t>Code for Game Engine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4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Spoken to your contract team</a:t>
            </a:r>
          </a:p>
          <a:p>
            <a:r>
              <a:rPr lang="en-GB" dirty="0"/>
              <a:t>Need help with an existing Alexa skill</a:t>
            </a:r>
          </a:p>
          <a:p>
            <a:r>
              <a:rPr lang="en-GB" dirty="0"/>
              <a:t>You’re not a voice first team</a:t>
            </a:r>
          </a:p>
          <a:p>
            <a:r>
              <a:rPr lang="en-GB" dirty="0"/>
              <a:t>Contract team said </a:t>
            </a:r>
            <a:r>
              <a:rPr lang="en-GB" b="1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617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 would never happen!”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are always consulted</a:t>
            </a:r>
          </a:p>
        </p:txBody>
      </p:sp>
    </p:spTree>
    <p:extLst>
      <p:ext uri="{BB962C8B-B14F-4D97-AF65-F5344CB8AC3E}">
        <p14:creationId xmlns:p14="http://schemas.microsoft.com/office/powerpoint/2010/main" val="416498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555</Words>
  <Application>Microsoft Macintosh PowerPoint</Application>
  <PresentationFormat>Widescreen</PresentationFormat>
  <Paragraphs>206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Alexa Voice and more</vt:lpstr>
      <vt:lpstr>About Me</vt:lpstr>
      <vt:lpstr>About Me</vt:lpstr>
      <vt:lpstr>About Alexa</vt:lpstr>
      <vt:lpstr>About Alexa</vt:lpstr>
      <vt:lpstr>The Client: NoTone Ltd</vt:lpstr>
      <vt:lpstr>“That would never happen!”</vt:lpstr>
      <vt:lpstr>The Client: NoTone Ltd</vt:lpstr>
      <vt:lpstr>Demo 1</vt:lpstr>
      <vt:lpstr>Request Lifecycle</vt:lpstr>
      <vt:lpstr>Request Lifecycle – Request JSON</vt:lpstr>
      <vt:lpstr>Request Lifecycle</vt:lpstr>
      <vt:lpstr>Request Lifecycle – Response JSON</vt:lpstr>
      <vt:lpstr>AWS Lambda</vt:lpstr>
      <vt:lpstr>Alexa.NET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Push Notification - Messages</vt:lpstr>
      <vt:lpstr>Push Notifications</vt:lpstr>
      <vt:lpstr>Demo 5</vt:lpstr>
      <vt:lpstr>Gadgets</vt:lpstr>
      <vt:lpstr>Gadget Controller</vt:lpstr>
      <vt:lpstr>Game Engine</vt:lpstr>
      <vt:lpstr>Game Engine</vt:lpstr>
      <vt:lpstr>Demo 6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105</cp:revision>
  <dcterms:created xsi:type="dcterms:W3CDTF">2018-02-24T14:50:59Z</dcterms:created>
  <dcterms:modified xsi:type="dcterms:W3CDTF">2018-03-23T15:37:04Z</dcterms:modified>
</cp:coreProperties>
</file>