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67" r:id="rId4"/>
    <p:sldId id="265" r:id="rId5"/>
    <p:sldId id="269" r:id="rId6"/>
    <p:sldId id="268" r:id="rId7"/>
    <p:sldId id="258" r:id="rId8"/>
    <p:sldId id="263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2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54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1B757-F006-CD43-A6B7-606958BEDF0C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Request Lifecycle</a:t>
            </a:r>
          </a:p>
        </p:txBody>
      </p:sp>
    </p:spTree>
    <p:extLst>
      <p:ext uri="{BB962C8B-B14F-4D97-AF65-F5344CB8AC3E}">
        <p14:creationId xmlns:p14="http://schemas.microsoft.com/office/powerpoint/2010/main" val="779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Contract: Boring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C549-5B09-D24B-A898-39882C9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1B757-F006-CD43-A6B7-606958BEDF0C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Expressive Response</a:t>
            </a:r>
          </a:p>
        </p:txBody>
      </p:sp>
    </p:spTree>
    <p:extLst>
      <p:ext uri="{BB962C8B-B14F-4D97-AF65-F5344CB8AC3E}">
        <p14:creationId xmlns:p14="http://schemas.microsoft.com/office/powerpoint/2010/main" val="27828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25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Alexa Voice and more</vt:lpstr>
      <vt:lpstr>About Me</vt:lpstr>
      <vt:lpstr>About Alexa</vt:lpstr>
      <vt:lpstr> </vt:lpstr>
      <vt:lpstr>The Contract: Boring Inc</vt:lpstr>
      <vt:lpstr> </vt:lpstr>
      <vt:lpstr>Push Notifications</vt:lpstr>
      <vt:lpstr>Skill Messaging</vt:lpstr>
      <vt:lpstr>Gadgets</vt:lpstr>
      <vt:lpstr>Gadget Controller</vt:lpstr>
      <vt:lpstr>Game Engine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14</cp:revision>
  <dcterms:created xsi:type="dcterms:W3CDTF">2018-02-24T14:50:59Z</dcterms:created>
  <dcterms:modified xsi:type="dcterms:W3CDTF">2018-03-13T22:27:35Z</dcterms:modified>
</cp:coreProperties>
</file>