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4" r:id="rId3"/>
    <p:sldId id="267" r:id="rId4"/>
    <p:sldId id="257" r:id="rId5"/>
    <p:sldId id="258" r:id="rId6"/>
    <p:sldId id="265" r:id="rId7"/>
    <p:sldId id="263" r:id="rId8"/>
    <p:sldId id="259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7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2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549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6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2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7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3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81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7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8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</a:t>
            </a:r>
            <a:r>
              <a:rPr lang="en-GB" dirty="0" err="1"/>
              <a:t>Color</a:t>
            </a:r>
            <a:endParaRPr lang="en-GB" dirty="0"/>
          </a:p>
          <a:p>
            <a:r>
              <a:rPr lang="en-GB" dirty="0"/>
              <a:t>Directive driven</a:t>
            </a:r>
          </a:p>
          <a:p>
            <a:r>
              <a:rPr lang="en-GB" dirty="0"/>
              <a:t>Animations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r>
              <a:rPr lang="en-GB" dirty="0" err="1"/>
              <a:t>Github</a:t>
            </a:r>
            <a:r>
              <a:rPr lang="en-GB" dirty="0"/>
              <a:t> Link</a:t>
            </a:r>
          </a:p>
          <a:p>
            <a:r>
              <a:rPr lang="en-GB" dirty="0"/>
              <a:t>Twitter Link</a:t>
            </a:r>
          </a:p>
          <a:p>
            <a:r>
              <a:rPr lang="en-GB" dirty="0"/>
              <a:t>LinkedIn Link</a:t>
            </a:r>
          </a:p>
        </p:txBody>
      </p:sp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Once upon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Narrator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for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</a:t>
            </a:r>
          </a:p>
          <a:p>
            <a:r>
              <a:rPr lang="en-GB" dirty="0"/>
              <a:t>Discoverable</a:t>
            </a:r>
          </a:p>
          <a:p>
            <a:r>
              <a:rPr lang="en-GB" dirty="0"/>
              <a:t>Enhanced</a:t>
            </a:r>
          </a:p>
        </p:txBody>
      </p:sp>
    </p:spTree>
    <p:extLst>
      <p:ext uri="{BB962C8B-B14F-4D97-AF65-F5344CB8AC3E}">
        <p14:creationId xmlns:p14="http://schemas.microsoft.com/office/powerpoint/2010/main" val="408509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 -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256506" y="2451990"/>
            <a:ext cx="1531766" cy="8095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3366" y="2451990"/>
            <a:ext cx="1933636" cy="7979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4933101" y="2451990"/>
            <a:ext cx="1706491" cy="8095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 Messaging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1791" y="2451991"/>
            <a:ext cx="1659898" cy="79791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</a:t>
            </a:r>
          </a:p>
          <a:p>
            <a:pPr algn="ctr"/>
            <a:r>
              <a:rPr lang="en-GB" dirty="0"/>
              <a:t>Message</a:t>
            </a:r>
          </a:p>
          <a:p>
            <a:pPr algn="ctr"/>
            <a:r>
              <a:rPr lang="en-GB" dirty="0"/>
              <a:t>Received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9004220" y="2451990"/>
            <a:ext cx="1700667" cy="7979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Push Notifications</a:t>
            </a:r>
          </a:p>
        </p:txBody>
      </p:sp>
      <p:sp>
        <p:nvSpPr>
          <p:cNvPr id="10" name="Star: 5 Points 9"/>
          <p:cNvSpPr/>
          <p:nvPr/>
        </p:nvSpPr>
        <p:spPr>
          <a:xfrm>
            <a:off x="8113116" y="3713901"/>
            <a:ext cx="3581886" cy="161330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ALEXA DEVICES</a:t>
            </a:r>
          </a:p>
        </p:txBody>
      </p:sp>
    </p:spTree>
    <p:extLst>
      <p:ext uri="{BB962C8B-B14F-4D97-AF65-F5344CB8AC3E}">
        <p14:creationId xmlns:p14="http://schemas.microsoft.com/office/powerpoint/2010/main" val="30111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 – Mini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Game -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3313972" y="2393748"/>
            <a:ext cx="1397809" cy="7629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</a:t>
            </a:r>
          </a:p>
          <a:p>
            <a:pPr algn="ctr"/>
            <a:r>
              <a:rPr lang="en-GB" dirty="0"/>
              <a:t>Logic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313972" y="3309118"/>
            <a:ext cx="1397809" cy="7629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Gadget Controller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92463" y="4072089"/>
            <a:ext cx="1584183" cy="884919"/>
            <a:chOff x="1409589" y="3982963"/>
            <a:chExt cx="1584183" cy="884919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1409589" y="3982963"/>
              <a:ext cx="1397809" cy="7629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Gadget Event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502776" y="4043937"/>
              <a:ext cx="1397809" cy="7629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Gadget Event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1595963" y="4104911"/>
              <a:ext cx="1397809" cy="76297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Gadget Event</a:t>
              </a:r>
            </a:p>
          </p:txBody>
        </p:sp>
      </p:grpSp>
      <p:sp>
        <p:nvSpPr>
          <p:cNvPr id="11" name="Rectangle: Rounded Corners 10"/>
          <p:cNvSpPr/>
          <p:nvPr/>
        </p:nvSpPr>
        <p:spPr>
          <a:xfrm>
            <a:off x="6529900" y="3316101"/>
            <a:ext cx="1397809" cy="7629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Engine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529901" y="2400731"/>
            <a:ext cx="1397809" cy="76297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Skill Request</a:t>
            </a:r>
          </a:p>
        </p:txBody>
      </p:sp>
    </p:spTree>
    <p:extLst>
      <p:ext uri="{BB962C8B-B14F-4D97-AF65-F5344CB8AC3E}">
        <p14:creationId xmlns:p14="http://schemas.microsoft.com/office/powerpoint/2010/main" val="50897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75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Alexa Voice and more</vt:lpstr>
      <vt:lpstr>Once upon a time</vt:lpstr>
      <vt:lpstr>Your Narrator</vt:lpstr>
      <vt:lpstr>Voice for Display</vt:lpstr>
      <vt:lpstr>Push Notifications</vt:lpstr>
      <vt:lpstr>Push Notifications - Flow</vt:lpstr>
      <vt:lpstr>Skill Messaging</vt:lpstr>
      <vt:lpstr>Gadgets – Mini Game</vt:lpstr>
      <vt:lpstr>Mini Game - FLOW</vt:lpstr>
      <vt:lpstr>Gadget Controller</vt:lpstr>
      <vt:lpstr>Game Engine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19</cp:revision>
  <dcterms:created xsi:type="dcterms:W3CDTF">2018-02-24T14:50:59Z</dcterms:created>
  <dcterms:modified xsi:type="dcterms:W3CDTF">2018-02-27T13:23:18Z</dcterms:modified>
</cp:coreProperties>
</file>