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0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7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2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54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9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2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7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for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9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8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Alexa Voice and more</vt:lpstr>
      <vt:lpstr>About Me</vt:lpstr>
      <vt:lpstr>Voice for Display</vt:lpstr>
      <vt:lpstr>Push Notifications</vt:lpstr>
      <vt:lpstr>Skill Messaging</vt:lpstr>
      <vt:lpstr>Gadgets</vt:lpstr>
      <vt:lpstr>Gadget Controller</vt:lpstr>
      <vt:lpstr>Game Engine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6</cp:revision>
  <dcterms:created xsi:type="dcterms:W3CDTF">2018-02-24T14:50:59Z</dcterms:created>
  <dcterms:modified xsi:type="dcterms:W3CDTF">2018-02-24T14:59:34Z</dcterms:modified>
</cp:coreProperties>
</file>