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64" r:id="rId3"/>
    <p:sldId id="267" r:id="rId4"/>
    <p:sldId id="271" r:id="rId5"/>
    <p:sldId id="270" r:id="rId6"/>
    <p:sldId id="269" r:id="rId7"/>
    <p:sldId id="268" r:id="rId8"/>
    <p:sldId id="258" r:id="rId9"/>
    <p:sldId id="263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32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8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2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5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77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0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2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4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7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60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Alexa</a:t>
            </a:r>
            <a:br>
              <a:rPr lang="en-GB" dirty="0"/>
            </a:br>
            <a:r>
              <a:rPr lang="en-GB" dirty="0"/>
              <a:t>Voice and more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Steven Pears</a:t>
            </a:r>
          </a:p>
          <a:p>
            <a:r>
              <a:rPr lang="en-GB" dirty="0"/>
              <a:t>DDD Wales – 24</a:t>
            </a:r>
            <a:r>
              <a:rPr lang="en-GB" baseline="30000" dirty="0"/>
              <a:t>th</a:t>
            </a:r>
            <a:r>
              <a:rPr lang="en-GB" dirty="0"/>
              <a:t> March 2018</a:t>
            </a:r>
          </a:p>
        </p:txBody>
      </p:sp>
    </p:spTree>
    <p:extLst>
      <p:ext uri="{BB962C8B-B14F-4D97-AF65-F5344CB8AC3E}">
        <p14:creationId xmlns:p14="http://schemas.microsoft.com/office/powerpoint/2010/main" val="3304896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38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Gadget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721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787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  <a:p>
            <a:endParaRPr lang="en-GB" dirty="0"/>
          </a:p>
          <a:p>
            <a:pPr lvl="2"/>
            <a:br>
              <a:rPr lang="en-GB" dirty="0"/>
            </a:br>
            <a:r>
              <a:rPr lang="en-GB" dirty="0"/>
              <a:t>github.com/</a:t>
            </a:r>
            <a:r>
              <a:rPr lang="en-GB" dirty="0" err="1"/>
              <a:t>stoiveyp</a:t>
            </a:r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/>
              <a:t>twitter.com/</a:t>
            </a:r>
            <a:r>
              <a:rPr lang="en-GB" dirty="0" err="1"/>
              <a:t>stevenpears</a:t>
            </a:r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/>
              <a:t>linkedin.com/in/</a:t>
            </a:r>
            <a:r>
              <a:rPr lang="en-GB" dirty="0" err="1"/>
              <a:t>stevenpears</a:t>
            </a:r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 err="1"/>
              <a:t>imacode.ninja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89575C-155D-4651-876D-E20270054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06903"/>
            <a:ext cx="320459" cy="3204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ABE4FE-CDEE-422A-9C46-6F3537958F8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80" y="3333313"/>
            <a:ext cx="320459" cy="3204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F97726-0D11-41BD-9195-5E11B20DE83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80" y="4376394"/>
            <a:ext cx="314500" cy="31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7E50F2-8B15-4DD8-8F00-1A1562CF006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80" y="3857833"/>
            <a:ext cx="314500" cy="3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 for Experian</a:t>
            </a:r>
          </a:p>
          <a:p>
            <a:r>
              <a:rPr lang="en-GB" dirty="0"/>
              <a:t>AWS / .NET core</a:t>
            </a:r>
          </a:p>
          <a:p>
            <a:r>
              <a:rPr lang="en-GB" dirty="0"/>
              <a:t>Alexa &amp; Me – 9 Months on</a:t>
            </a:r>
          </a:p>
        </p:txBody>
      </p:sp>
    </p:spTree>
    <p:extLst>
      <p:ext uri="{BB962C8B-B14F-4D97-AF65-F5344CB8AC3E}">
        <p14:creationId xmlns:p14="http://schemas.microsoft.com/office/powerpoint/2010/main" val="427251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Alexa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B6B3F-1FAB-48E2-8FF0-FF7A19ABA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879" y="2255418"/>
            <a:ext cx="9236241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49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Alexa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286C6-1BBF-4FA8-B44E-93D5FA3DE9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338" y="0"/>
            <a:ext cx="7637930" cy="621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1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B2F6-27EF-4CEB-AEE8-484A64B3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768BA-AC76-4FB7-BD4B-9A533AB72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ight Arrow 10">
            <a:extLst>
              <a:ext uri="{FF2B5EF4-FFF2-40B4-BE49-F238E27FC236}">
                <a16:creationId xmlns:a16="http://schemas.microsoft.com/office/drawing/2014/main" id="{A01FDED9-E0C1-42C8-94AD-3B262F15DD85}"/>
              </a:ext>
            </a:extLst>
          </p:cNvPr>
          <p:cNvSpPr/>
          <p:nvPr/>
        </p:nvSpPr>
        <p:spPr>
          <a:xfrm>
            <a:off x="4407419" y="2206351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77293643-8CFB-42A6-8E83-24C25E498B16}"/>
              </a:ext>
            </a:extLst>
          </p:cNvPr>
          <p:cNvSpPr txBox="1"/>
          <p:nvPr/>
        </p:nvSpPr>
        <p:spPr>
          <a:xfrm>
            <a:off x="5720005" y="2070322"/>
            <a:ext cx="168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 request }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A6EC1B9F-4008-42D3-8D30-4FD6A15580F8}"/>
              </a:ext>
            </a:extLst>
          </p:cNvPr>
          <p:cNvSpPr txBox="1"/>
          <p:nvPr/>
        </p:nvSpPr>
        <p:spPr>
          <a:xfrm>
            <a:off x="8968060" y="3178625"/>
            <a:ext cx="6638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🎉</a:t>
            </a:r>
          </a:p>
        </p:txBody>
      </p:sp>
      <p:sp>
        <p:nvSpPr>
          <p:cNvPr id="7" name="Right Arrow 13">
            <a:extLst>
              <a:ext uri="{FF2B5EF4-FFF2-40B4-BE49-F238E27FC236}">
                <a16:creationId xmlns:a16="http://schemas.microsoft.com/office/drawing/2014/main" id="{3C1EE5F4-1C71-4D20-9F29-6D8AE973043F}"/>
              </a:ext>
            </a:extLst>
          </p:cNvPr>
          <p:cNvSpPr/>
          <p:nvPr/>
        </p:nvSpPr>
        <p:spPr>
          <a:xfrm rot="2176267">
            <a:off x="8002388" y="2593542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9D80D334-1798-45D1-85CA-283B9202EC29}"/>
              </a:ext>
            </a:extLst>
          </p:cNvPr>
          <p:cNvSpPr/>
          <p:nvPr/>
        </p:nvSpPr>
        <p:spPr>
          <a:xfrm rot="8498376">
            <a:off x="8014563" y="4738143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E64E991B-688A-4E6C-B1DD-2898D815B9B9}"/>
              </a:ext>
            </a:extLst>
          </p:cNvPr>
          <p:cNvSpPr txBox="1"/>
          <p:nvPr/>
        </p:nvSpPr>
        <p:spPr>
          <a:xfrm>
            <a:off x="5592566" y="4906164"/>
            <a:ext cx="1898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 response }</a:t>
            </a:r>
          </a:p>
        </p:txBody>
      </p:sp>
      <p:sp>
        <p:nvSpPr>
          <p:cNvPr id="10" name="Right Arrow 16">
            <a:extLst>
              <a:ext uri="{FF2B5EF4-FFF2-40B4-BE49-F238E27FC236}">
                <a16:creationId xmlns:a16="http://schemas.microsoft.com/office/drawing/2014/main" id="{47DB2B68-7271-411D-A959-6EA34548742E}"/>
              </a:ext>
            </a:extLst>
          </p:cNvPr>
          <p:cNvSpPr/>
          <p:nvPr/>
        </p:nvSpPr>
        <p:spPr>
          <a:xfrm rot="10800000">
            <a:off x="4407419" y="5055510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35B7E2BC-64C8-4D7B-BBAD-C05274F418E9}"/>
              </a:ext>
            </a:extLst>
          </p:cNvPr>
          <p:cNvSpPr txBox="1"/>
          <p:nvPr/>
        </p:nvSpPr>
        <p:spPr>
          <a:xfrm flipV="1">
            <a:off x="3339688" y="4545655"/>
            <a:ext cx="8345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>
                <a:solidFill>
                  <a:schemeClr val="accent1"/>
                </a:solidFill>
              </a:rPr>
              <a:t>🔊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2" name="Picture 2" descr="Image result for talking head emoji">
            <a:extLst>
              <a:ext uri="{FF2B5EF4-FFF2-40B4-BE49-F238E27FC236}">
                <a16:creationId xmlns:a16="http://schemas.microsoft.com/office/drawing/2014/main" id="{3D0D74F4-F045-47A4-B593-765CA7A52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332" y="1845734"/>
            <a:ext cx="10572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1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 animBg="1"/>
      <p:bldP spid="9" grpId="0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CE99-3065-2C46-B077-9F854439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Contract: </a:t>
            </a:r>
            <a:r>
              <a:rPr lang="en-US" dirty="0" err="1"/>
              <a:t>NoTone</a:t>
            </a:r>
            <a:r>
              <a:rPr lang="en-US" dirty="0"/>
              <a:t> Ltd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BC549-5B09-D24B-A898-39882C985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0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21B757-F006-CD43-A6B7-606958BEDF0C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Expressive Response</a:t>
            </a:r>
          </a:p>
        </p:txBody>
      </p:sp>
    </p:spTree>
    <p:extLst>
      <p:ext uri="{BB962C8B-B14F-4D97-AF65-F5344CB8AC3E}">
        <p14:creationId xmlns:p14="http://schemas.microsoft.com/office/powerpoint/2010/main" val="278286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 Notifications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28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Skill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4885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</TotalTime>
  <Words>62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Alexa Voice and more</vt:lpstr>
      <vt:lpstr>About Me</vt:lpstr>
      <vt:lpstr>About Alexa</vt:lpstr>
      <vt:lpstr>About Alexa</vt:lpstr>
      <vt:lpstr>Request Lifecycle</vt:lpstr>
      <vt:lpstr>The Contract: NoTone Ltd</vt:lpstr>
      <vt:lpstr> </vt:lpstr>
      <vt:lpstr>Push Notifications</vt:lpstr>
      <vt:lpstr>Skill Messaging</vt:lpstr>
      <vt:lpstr>Gadgets</vt:lpstr>
      <vt:lpstr>Gadget Controller</vt:lpstr>
      <vt:lpstr>Game Engine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 Voice and more</dc:title>
  <dc:creator>Pears, Steven</dc:creator>
  <cp:lastModifiedBy>Steven Pears</cp:lastModifiedBy>
  <cp:revision>21</cp:revision>
  <dcterms:created xsi:type="dcterms:W3CDTF">2018-02-24T14:50:59Z</dcterms:created>
  <dcterms:modified xsi:type="dcterms:W3CDTF">2018-03-22T21:20:49Z</dcterms:modified>
</cp:coreProperties>
</file>